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15"/>
  </p:notesMasterIdLst>
  <p:sldIdLst>
    <p:sldId id="256" r:id="rId3"/>
    <p:sldId id="275" r:id="rId4"/>
    <p:sldId id="257" r:id="rId5"/>
    <p:sldId id="258" r:id="rId6"/>
    <p:sldId id="259" r:id="rId7"/>
    <p:sldId id="267" r:id="rId8"/>
    <p:sldId id="268" r:id="rId9"/>
    <p:sldId id="270" r:id="rId10"/>
    <p:sldId id="271" r:id="rId11"/>
    <p:sldId id="272" r:id="rId12"/>
    <p:sldId id="265" r:id="rId13"/>
    <p:sldId id="273" r:id="rId1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p:cViewPr varScale="1">
        <p:scale>
          <a:sx n="74" d="100"/>
          <a:sy n="74" d="100"/>
        </p:scale>
        <p:origin x="-127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71800" cy="457200"/>
          </a:xfrm>
          <a:prstGeom prst="rect">
            <a:avLst/>
          </a:prstGeom>
        </p:spPr>
        <p:txBody>
          <a:bodyPr vert="horz" rtlCol="0"/>
          <a:lstStyle>
            <a:lvl1pPr algn="l" latinLnBrk="0">
              <a:defRPr lang="pt-PT" sz="1200"/>
            </a:lvl1pPr>
          </a:lstStyle>
          <a:p>
            <a:endParaRPr lang="pt-PT"/>
          </a:p>
        </p:txBody>
      </p:sp>
      <p:sp>
        <p:nvSpPr>
          <p:cNvPr id="3" name="Rectangle 2"/>
          <p:cNvSpPr>
            <a:spLocks noGrp="1"/>
          </p:cNvSpPr>
          <p:nvPr>
            <p:ph type="dt" idx="1"/>
          </p:nvPr>
        </p:nvSpPr>
        <p:spPr>
          <a:xfrm>
            <a:off x="3884613" y="0"/>
            <a:ext cx="2971800" cy="457200"/>
          </a:xfrm>
          <a:prstGeom prst="rect">
            <a:avLst/>
          </a:prstGeom>
        </p:spPr>
        <p:txBody>
          <a:bodyPr vert="horz" rtlCol="0"/>
          <a:lstStyle>
            <a:lvl1pPr algn="r" latinLnBrk="0">
              <a:defRPr lang="pt-PT" sz="1200"/>
            </a:lvl1pPr>
          </a:lstStyle>
          <a:p>
            <a:fld id="{2447E72A-D913-4DC2-9E0A-E520CE8FCC86}" type="datetimeFigureOut">
              <a:rPr lang="pt-PT"/>
              <a:pPr/>
              <a:t>16/06/2017</a:t>
            </a:fld>
            <a:endParaRPr lang="pt-PT"/>
          </a:p>
        </p:txBody>
      </p:sp>
      <p:sp>
        <p:nvSpPr>
          <p:cNvPr id="4" name="Rectangl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pt-PT"/>
          </a:p>
        </p:txBody>
      </p:sp>
      <p:sp>
        <p:nvSpPr>
          <p:cNvPr id="5" name="Rectangle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pt-PT"/>
              <a:t>Clique para editar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Rectangle 5"/>
          <p:cNvSpPr>
            <a:spLocks noGrp="1"/>
          </p:cNvSpPr>
          <p:nvPr>
            <p:ph type="ftr" sz="quarter" idx="4"/>
          </p:nvPr>
        </p:nvSpPr>
        <p:spPr>
          <a:xfrm>
            <a:off x="0" y="8685213"/>
            <a:ext cx="2971800" cy="457200"/>
          </a:xfrm>
          <a:prstGeom prst="rect">
            <a:avLst/>
          </a:prstGeom>
        </p:spPr>
        <p:txBody>
          <a:bodyPr vert="horz" rtlCol="0" anchor="b"/>
          <a:lstStyle>
            <a:lvl1pPr algn="l" latinLnBrk="0">
              <a:defRPr lang="pt-PT" sz="1200"/>
            </a:lvl1pPr>
          </a:lstStyle>
          <a:p>
            <a:endParaRPr lang="pt-PT"/>
          </a:p>
        </p:txBody>
      </p:sp>
      <p:sp>
        <p:nvSpPr>
          <p:cNvPr id="7" name="Rectangle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pt-PT" sz="1200"/>
            </a:lvl1pPr>
          </a:lstStyle>
          <a:p>
            <a:fld id="{A5D78FC6-CE17-4259-A63C-DDFC12E048FC}" type="slidenum">
              <a:rPr/>
              <a:pPr/>
              <a:t>‹nº›</a:t>
            </a:fld>
            <a:endParaRPr lang="pt-PT"/>
          </a:p>
        </p:txBody>
      </p:sp>
    </p:spTree>
    <p:extLst>
      <p:ext uri="{BB962C8B-B14F-4D97-AF65-F5344CB8AC3E}">
        <p14:creationId xmlns:p14="http://schemas.microsoft.com/office/powerpoint/2010/main" val="1295178981"/>
      </p:ext>
    </p:extLst>
  </p:cSld>
  <p:clrMap bg1="lt1" tx1="dk1" bg2="lt2" tx2="dk2" accent1="accent1" accent2="accent2" accent3="accent3" accent4="accent4" accent5="accent5" accent6="accent6" hlink="hlink" folHlink="folHlink"/>
  <p:notesStyle>
    <a:lvl1pPr marL="0" algn="l" rtl="0" latinLnBrk="0">
      <a:defRPr lang="pt-PT" sz="1200" kern="1200">
        <a:solidFill>
          <a:schemeClr val="tx1"/>
        </a:solidFill>
        <a:latin typeface="+mn-lt"/>
        <a:ea typeface="+mn-ea"/>
        <a:cs typeface="+mn-cs"/>
      </a:defRPr>
    </a:lvl1pPr>
    <a:lvl2pPr marL="457200" algn="l" rtl="0">
      <a:defRPr lang="pt-PT" sz="1200" kern="1200">
        <a:solidFill>
          <a:schemeClr val="tx1"/>
        </a:solidFill>
        <a:latin typeface="+mn-lt"/>
        <a:ea typeface="+mn-ea"/>
        <a:cs typeface="+mn-cs"/>
      </a:defRPr>
    </a:lvl2pPr>
    <a:lvl3pPr marL="914400" algn="l" rtl="0">
      <a:defRPr lang="pt-PT" sz="1200" kern="1200">
        <a:solidFill>
          <a:schemeClr val="tx1"/>
        </a:solidFill>
        <a:latin typeface="+mn-lt"/>
        <a:ea typeface="+mn-ea"/>
        <a:cs typeface="+mn-cs"/>
      </a:defRPr>
    </a:lvl3pPr>
    <a:lvl4pPr marL="1371600" algn="l" rtl="0">
      <a:defRPr lang="pt-PT" sz="1200" kern="1200">
        <a:solidFill>
          <a:schemeClr val="tx1"/>
        </a:solidFill>
        <a:latin typeface="+mn-lt"/>
        <a:ea typeface="+mn-ea"/>
        <a:cs typeface="+mn-cs"/>
      </a:defRPr>
    </a:lvl4pPr>
    <a:lvl5pPr marL="1828800" algn="l" rtl="0">
      <a:defRPr lang="pt-PT" sz="1200" kern="1200">
        <a:solidFill>
          <a:schemeClr val="tx1"/>
        </a:solidFill>
        <a:latin typeface="+mn-lt"/>
        <a:ea typeface="+mn-ea"/>
        <a:cs typeface="+mn-cs"/>
      </a:defRPr>
    </a:lvl5pPr>
    <a:lvl6pPr marL="2286000" algn="l" rtl="0">
      <a:defRPr lang="pt-PT" sz="1200" kern="1200">
        <a:solidFill>
          <a:schemeClr val="tx1"/>
        </a:solidFill>
        <a:latin typeface="+mn-lt"/>
        <a:ea typeface="+mn-ea"/>
        <a:cs typeface="+mn-cs"/>
      </a:defRPr>
    </a:lvl6pPr>
    <a:lvl7pPr marL="2743200" algn="l" rtl="0">
      <a:defRPr lang="pt-PT" sz="1200" kern="1200">
        <a:solidFill>
          <a:schemeClr val="tx1"/>
        </a:solidFill>
        <a:latin typeface="+mn-lt"/>
        <a:ea typeface="+mn-ea"/>
        <a:cs typeface="+mn-cs"/>
      </a:defRPr>
    </a:lvl7pPr>
    <a:lvl8pPr marL="3200400" algn="l" rtl="0">
      <a:defRPr lang="pt-PT" sz="1200" kern="1200">
        <a:solidFill>
          <a:schemeClr val="tx1"/>
        </a:solidFill>
        <a:latin typeface="+mn-lt"/>
        <a:ea typeface="+mn-ea"/>
        <a:cs typeface="+mn-cs"/>
      </a:defRPr>
    </a:lvl8pPr>
    <a:lvl9pPr marL="3657600" algn="l" rtl="0">
      <a:defRPr lang="pt-PT"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1</a:t>
            </a:fld>
            <a:endParaRPr lang="pt-PT"/>
          </a:p>
        </p:txBody>
      </p:sp>
    </p:spTree>
    <p:extLst>
      <p:ext uri="{BB962C8B-B14F-4D97-AF65-F5344CB8AC3E}">
        <p14:creationId xmlns:p14="http://schemas.microsoft.com/office/powerpoint/2010/main" val="336088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3</a:t>
            </a:fld>
            <a:endParaRPr lang="pt-PT"/>
          </a:p>
        </p:txBody>
      </p:sp>
    </p:spTree>
    <p:extLst>
      <p:ext uri="{BB962C8B-B14F-4D97-AF65-F5344CB8AC3E}">
        <p14:creationId xmlns:p14="http://schemas.microsoft.com/office/powerpoint/2010/main" val="1963770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4</a:t>
            </a:fld>
            <a:endParaRPr lang="pt-PT"/>
          </a:p>
        </p:txBody>
      </p:sp>
    </p:spTree>
    <p:extLst>
      <p:ext uri="{BB962C8B-B14F-4D97-AF65-F5344CB8AC3E}">
        <p14:creationId xmlns:p14="http://schemas.microsoft.com/office/powerpoint/2010/main" val="2552060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5</a:t>
            </a:fld>
            <a:endParaRPr lang="pt-PT"/>
          </a:p>
        </p:txBody>
      </p:sp>
    </p:spTree>
    <p:extLst>
      <p:ext uri="{BB962C8B-B14F-4D97-AF65-F5344CB8AC3E}">
        <p14:creationId xmlns:p14="http://schemas.microsoft.com/office/powerpoint/2010/main" val="2559022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6</a:t>
            </a:fld>
            <a:endParaRPr lang="pt-PT"/>
          </a:p>
        </p:txBody>
      </p:sp>
    </p:spTree>
    <p:extLst>
      <p:ext uri="{BB962C8B-B14F-4D97-AF65-F5344CB8AC3E}">
        <p14:creationId xmlns:p14="http://schemas.microsoft.com/office/powerpoint/2010/main" val="2168241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7</a:t>
            </a:fld>
            <a:endParaRPr lang="pt-PT"/>
          </a:p>
        </p:txBody>
      </p:sp>
    </p:spTree>
    <p:extLst>
      <p:ext uri="{BB962C8B-B14F-4D97-AF65-F5344CB8AC3E}">
        <p14:creationId xmlns:p14="http://schemas.microsoft.com/office/powerpoint/2010/main" val="4008310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A5D78FC6-CE17-4259-A63C-DDFC12E048FC}" type="slidenum">
              <a:rPr lang="pt-PT" smtClean="0"/>
              <a:pPr/>
              <a:t>11</a:t>
            </a:fld>
            <a:endParaRPr lang="pt-PT"/>
          </a:p>
        </p:txBody>
      </p:sp>
    </p:spTree>
    <p:extLst>
      <p:ext uri="{BB962C8B-B14F-4D97-AF65-F5344CB8AC3E}">
        <p14:creationId xmlns:p14="http://schemas.microsoft.com/office/powerpoint/2010/main" val="1145817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8" name="Shape 7"/>
          <p:cNvSpPr>
            <a:spLocks noGrp="1"/>
          </p:cNvSpPr>
          <p:nvPr>
            <p:ph type="ctrTitle"/>
          </p:nvPr>
        </p:nvSpPr>
        <p:spPr>
          <a:xfrm>
            <a:off x="2362200" y="4038600"/>
            <a:ext cx="6477000" cy="1828800"/>
          </a:xfrm>
        </p:spPr>
        <p:txBody>
          <a:bodyPr anchor="b"/>
          <a:lstStyle>
            <a:lvl1pPr latinLnBrk="0">
              <a:defRPr lang="pt-PT" cap="all" baseline="0"/>
            </a:lvl1pPr>
          </a:lstStyle>
          <a:p>
            <a:r>
              <a:rPr lang="pt-PT" smtClean="0"/>
              <a:t>Clique para editar o estilo</a:t>
            </a:r>
            <a:endParaRPr lang="pt-PT"/>
          </a:p>
        </p:txBody>
      </p:sp>
      <p:sp>
        <p:nvSpPr>
          <p:cNvPr id="9" name="Shape 8"/>
          <p:cNvSpPr>
            <a:spLocks noGrp="1"/>
          </p:cNvSpPr>
          <p:nvPr>
            <p:ph type="subTitle" idx="1"/>
          </p:nvPr>
        </p:nvSpPr>
        <p:spPr>
          <a:xfrm>
            <a:off x="2362200" y="6050037"/>
            <a:ext cx="6705600" cy="685800"/>
          </a:xfrm>
        </p:spPr>
        <p:txBody>
          <a:bodyPr anchor="ctr">
            <a:normAutofit/>
          </a:bodyPr>
          <a:lstStyle>
            <a:lvl1pPr marL="0" indent="0" algn="l" latinLnBrk="0">
              <a:buNone/>
              <a:defRPr lang="pt-PT"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smtClean="0"/>
              <a:t>Faça clique para editar o estilo</a:t>
            </a:r>
            <a:endParaRPr lang="pt-PT"/>
          </a:p>
        </p:txBody>
      </p:sp>
      <p:sp>
        <p:nvSpPr>
          <p:cNvPr id="28" name="Shape 27"/>
          <p:cNvSpPr>
            <a:spLocks noGrp="1"/>
          </p:cNvSpPr>
          <p:nvPr>
            <p:ph type="dt" sz="half" idx="10"/>
          </p:nvPr>
        </p:nvSpPr>
        <p:spPr>
          <a:xfrm>
            <a:off x="76200" y="6068699"/>
            <a:ext cx="2057400" cy="685800"/>
          </a:xfrm>
        </p:spPr>
        <p:txBody>
          <a:bodyPr>
            <a:noAutofit/>
          </a:bodyPr>
          <a:lstStyle>
            <a:lvl1pPr algn="ctr" latinLnBrk="0">
              <a:defRPr lang="pt-PT" sz="2000">
                <a:solidFill>
                  <a:srgbClr val="FFFFFF"/>
                </a:solidFill>
              </a:defRPr>
            </a:lvl1pPr>
          </a:lstStyle>
          <a:p>
            <a:pPr algn="ctr"/>
            <a:fld id="{743653DA-8BF4-4869-96FE-9BCF43372D46}" type="datetime8">
              <a:rPr lang="pt-PT"/>
              <a:pPr algn="ctr"/>
              <a:t>16/06/2017 13:09</a:t>
            </a:fld>
            <a:endParaRPr lang="pt-PT" sz="2000">
              <a:solidFill>
                <a:srgbClr val="FFFFFF"/>
              </a:solidFill>
            </a:endParaRPr>
          </a:p>
        </p:txBody>
      </p:sp>
      <p:sp>
        <p:nvSpPr>
          <p:cNvPr id="17" name="Shape 16"/>
          <p:cNvSpPr>
            <a:spLocks noGrp="1"/>
          </p:cNvSpPr>
          <p:nvPr>
            <p:ph type="ftr" sz="quarter" idx="11"/>
          </p:nvPr>
        </p:nvSpPr>
        <p:spPr>
          <a:xfrm>
            <a:off x="2085393" y="236538"/>
            <a:ext cx="5867400" cy="365125"/>
          </a:xfrm>
        </p:spPr>
        <p:txBody>
          <a:bodyPr/>
          <a:lstStyle>
            <a:lvl1pPr algn="r" latinLnBrk="0">
              <a:defRPr lang="pt-PT">
                <a:solidFill>
                  <a:schemeClr val="tx2"/>
                </a:solidFill>
              </a:defRPr>
            </a:lvl1pPr>
          </a:lstStyle>
          <a:p>
            <a:pPr algn="r"/>
            <a:endParaRPr lang="pt-PT">
              <a:solidFill>
                <a:schemeClr val="tx2"/>
              </a:solidFill>
            </a:endParaRPr>
          </a:p>
        </p:txBody>
      </p:sp>
      <p:sp>
        <p:nvSpPr>
          <p:cNvPr id="29" name="Shape 28"/>
          <p:cNvSpPr>
            <a:spLocks noGrp="1"/>
          </p:cNvSpPr>
          <p:nvPr>
            <p:ph type="sldNum" sz="quarter" idx="12"/>
          </p:nvPr>
        </p:nvSpPr>
        <p:spPr>
          <a:xfrm>
            <a:off x="8001000" y="228600"/>
            <a:ext cx="838200" cy="381000"/>
          </a:xfrm>
        </p:spPr>
        <p:txBody>
          <a:bodyPr/>
          <a:lstStyle>
            <a:lvl1pPr latinLnBrk="0">
              <a:defRPr lang="pt-PT">
                <a:solidFill>
                  <a:schemeClr val="tx2"/>
                </a:solidFill>
              </a:defRPr>
            </a:lvl1pPr>
          </a:lstStyle>
          <a:p>
            <a:fld id="{72AC53DF-4216-466D-99A7-94400E6C2A25}" type="slidenum">
              <a:rPr/>
              <a:pPr/>
              <a:t>‹nº›</a:t>
            </a:fld>
            <a:endParaRPr lang="pt-PT">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pt-PT" smtClean="0"/>
              <a:t>Clique para editar o estilo</a:t>
            </a:r>
            <a:endParaRPr lang="pt-PT"/>
          </a:p>
        </p:txBody>
      </p:sp>
      <p:sp>
        <p:nvSpPr>
          <p:cNvPr id="3" name="Shape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Shape 3"/>
          <p:cNvSpPr>
            <a:spLocks noGrp="1"/>
          </p:cNvSpPr>
          <p:nvPr>
            <p:ph type="dt" sz="half" idx="10"/>
          </p:nvPr>
        </p:nvSpPr>
        <p:spPr/>
        <p:txBody>
          <a:bodyPr/>
          <a:lstStyle/>
          <a:p>
            <a:fld id="{8D3816DF-213E-421B-92D3-C068DBB023D6}" type="datetime8">
              <a:rPr lang="pt-PT">
                <a:solidFill>
                  <a:schemeClr val="tx2"/>
                </a:solidFill>
              </a:rPr>
              <a:pPr/>
              <a:t>16/06/2017 13:09</a:t>
            </a:fld>
            <a:endParaRPr lang="pt-PT"/>
          </a:p>
        </p:txBody>
      </p:sp>
      <p:sp>
        <p:nvSpPr>
          <p:cNvPr id="5" name="Shape 4"/>
          <p:cNvSpPr>
            <a:spLocks noGrp="1"/>
          </p:cNvSpPr>
          <p:nvPr>
            <p:ph type="ftr" sz="quarter" idx="11"/>
          </p:nvPr>
        </p:nvSpPr>
        <p:spPr/>
        <p:txBody>
          <a:bodyPr/>
          <a:lstStyle/>
          <a:p>
            <a:endParaRPr lang="pt-PT"/>
          </a:p>
        </p:txBody>
      </p:sp>
      <p:sp>
        <p:nvSpPr>
          <p:cNvPr id="6" name="Shape 5"/>
          <p:cNvSpPr>
            <a:spLocks noGrp="1"/>
          </p:cNvSpPr>
          <p:nvPr>
            <p:ph type="sldNum" sz="quarter" idx="12"/>
          </p:nvPr>
        </p:nvSpPr>
        <p:spPr/>
        <p:txBody>
          <a:bodyPr/>
          <a:lstStyle/>
          <a:p>
            <a:fld id="{72AC53DF-4216-466D-99A7-94400E6C2A25}" type="slidenum">
              <a:rPr lang="pt-PT" sz="1200">
                <a:solidFill>
                  <a:schemeClr val="tx2"/>
                </a:solidFill>
              </a:rPr>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l">
    <p:bg>
      <p:bgRef idx="1001">
        <a:schemeClr val="bg1"/>
      </p:bgRef>
    </p:bg>
    <p:spTree>
      <p:nvGrpSpPr>
        <p:cNvPr id="1" name=""/>
        <p:cNvGrpSpPr/>
        <p:nvPr/>
      </p:nvGrpSpPr>
      <p:grpSpPr>
        <a:xfrm>
          <a:off x="0" y="0"/>
          <a:ext cx="0" cy="0"/>
          <a:chOff x="0" y="0"/>
          <a:chExt cx="0" cy="0"/>
        </a:xfrm>
      </p:grpSpPr>
      <p:sp>
        <p:nvSpPr>
          <p:cNvPr id="2" name="Shape 1"/>
          <p:cNvSpPr>
            <a:spLocks noGrp="1"/>
          </p:cNvSpPr>
          <p:nvPr>
            <p:ph type="title" orient="vert"/>
          </p:nvPr>
        </p:nvSpPr>
        <p:spPr>
          <a:xfrm>
            <a:off x="6553200" y="609600"/>
            <a:ext cx="2057400" cy="5516563"/>
          </a:xfrm>
        </p:spPr>
        <p:txBody>
          <a:bodyPr vert="eaVert"/>
          <a:lstStyle/>
          <a:p>
            <a:r>
              <a:rPr lang="pt-PT" smtClean="0"/>
              <a:t>Clique para editar o estilo</a:t>
            </a:r>
            <a:endParaRPr lang="pt-PT"/>
          </a:p>
        </p:txBody>
      </p:sp>
      <p:sp>
        <p:nvSpPr>
          <p:cNvPr id="3" name="Shape 2"/>
          <p:cNvSpPr>
            <a:spLocks noGrp="1"/>
          </p:cNvSpPr>
          <p:nvPr>
            <p:ph type="body" orient="vert" idx="1"/>
          </p:nvPr>
        </p:nvSpPr>
        <p:spPr>
          <a:xfrm>
            <a:off x="457200" y="609600"/>
            <a:ext cx="5562600" cy="5516564"/>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Shape 3"/>
          <p:cNvSpPr>
            <a:spLocks noGrp="1"/>
          </p:cNvSpPr>
          <p:nvPr>
            <p:ph type="dt" sz="half" idx="10"/>
          </p:nvPr>
        </p:nvSpPr>
        <p:spPr>
          <a:xfrm>
            <a:off x="6553200" y="6248402"/>
            <a:ext cx="2209800" cy="365125"/>
          </a:xfrm>
        </p:spPr>
        <p:txBody>
          <a:bodyPr/>
          <a:lstStyle/>
          <a:p>
            <a:fld id="{8D3816DF-213E-421B-92D3-C068DBB023D6}" type="datetime8">
              <a:rPr lang="pt-PT">
                <a:solidFill>
                  <a:schemeClr val="tx2"/>
                </a:solidFill>
              </a:rPr>
              <a:pPr/>
              <a:t>16/06/2017 13:09</a:t>
            </a:fld>
            <a:endParaRPr lang="pt-PT"/>
          </a:p>
        </p:txBody>
      </p:sp>
      <p:sp>
        <p:nvSpPr>
          <p:cNvPr id="5" name="Shape 4"/>
          <p:cNvSpPr>
            <a:spLocks noGrp="1"/>
          </p:cNvSpPr>
          <p:nvPr>
            <p:ph type="ftr" sz="quarter" idx="11"/>
          </p:nvPr>
        </p:nvSpPr>
        <p:spPr>
          <a:xfrm>
            <a:off x="457201" y="6248207"/>
            <a:ext cx="5573483" cy="365125"/>
          </a:xfrm>
        </p:spPr>
        <p:txBody>
          <a:bodyPr/>
          <a:lstStyle/>
          <a:p>
            <a:endParaRPr lang="pt-PT"/>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pt-PT"/>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pt-PT"/>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pt-PT"/>
          </a:p>
        </p:txBody>
      </p:sp>
      <p:sp>
        <p:nvSpPr>
          <p:cNvPr id="6" name="Shape 5"/>
          <p:cNvSpPr>
            <a:spLocks noGrp="1"/>
          </p:cNvSpPr>
          <p:nvPr>
            <p:ph type="sldNum" sz="quarter" idx="12"/>
          </p:nvPr>
        </p:nvSpPr>
        <p:spPr>
          <a:xfrm rot="5400000">
            <a:off x="5989638" y="144462"/>
            <a:ext cx="533400" cy="244476"/>
          </a:xfrm>
        </p:spPr>
        <p:txBody>
          <a:bodyPr/>
          <a:lstStyle/>
          <a:p>
            <a:fld id="{72AC53DF-4216-466D-99A7-94400E6C2A25}" type="slidenum">
              <a:rPr lang="pt-PT" sz="1200">
                <a:solidFill>
                  <a:schemeClr val="tx2"/>
                </a:solidFill>
              </a:rPr>
              <a:pPr/>
              <a:t>‹nº›</a:t>
            </a:fld>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Shape 1"/>
          <p:cNvSpPr>
            <a:spLocks noGrp="1"/>
          </p:cNvSpPr>
          <p:nvPr>
            <p:ph type="title"/>
          </p:nvPr>
        </p:nvSpPr>
        <p:spPr>
          <a:xfrm>
            <a:off x="612648" y="228600"/>
            <a:ext cx="8153400" cy="990600"/>
          </a:xfrm>
        </p:spPr>
        <p:txBody>
          <a:bodyPr/>
          <a:lstStyle/>
          <a:p>
            <a:r>
              <a:rPr lang="pt-PT" smtClean="0"/>
              <a:t>Clique para editar o estilo</a:t>
            </a:r>
            <a:endParaRPr lang="pt-PT"/>
          </a:p>
        </p:txBody>
      </p:sp>
      <p:sp>
        <p:nvSpPr>
          <p:cNvPr id="4" name="Shape 3"/>
          <p:cNvSpPr>
            <a:spLocks noGrp="1"/>
          </p:cNvSpPr>
          <p:nvPr>
            <p:ph type="dt" sz="half" idx="10"/>
          </p:nvPr>
        </p:nvSpPr>
        <p:spPr/>
        <p:txBody>
          <a:bodyPr/>
          <a:lstStyle/>
          <a:p>
            <a:fld id="{B7129108-AC8D-4212-9283-60D9E99BF07A}" type="datetime8">
              <a:rPr lang="pt-PT"/>
              <a:pPr/>
              <a:t>16/06/2017 13:09</a:t>
            </a:fld>
            <a:endParaRPr lang="pt-PT"/>
          </a:p>
        </p:txBody>
      </p:sp>
      <p:sp>
        <p:nvSpPr>
          <p:cNvPr id="5" name="Shape 4"/>
          <p:cNvSpPr>
            <a:spLocks noGrp="1"/>
          </p:cNvSpPr>
          <p:nvPr>
            <p:ph type="ftr" sz="quarter" idx="11"/>
          </p:nvPr>
        </p:nvSpPr>
        <p:spPr/>
        <p:txBody>
          <a:bodyPr/>
          <a:lstStyle/>
          <a:p>
            <a:endParaRPr lang="pt-PT"/>
          </a:p>
        </p:txBody>
      </p:sp>
      <p:sp>
        <p:nvSpPr>
          <p:cNvPr id="6" name="Shape 5"/>
          <p:cNvSpPr>
            <a:spLocks noGrp="1"/>
          </p:cNvSpPr>
          <p:nvPr>
            <p:ph type="sldNum" sz="quarter" idx="12"/>
          </p:nvPr>
        </p:nvSpPr>
        <p:spPr/>
        <p:txBody>
          <a:bodyPr/>
          <a:lstStyle>
            <a:lvl1pPr latinLnBrk="0">
              <a:defRPr lang="pt-PT">
                <a:solidFill>
                  <a:srgbClr val="FFFFFF"/>
                </a:solidFill>
              </a:defRPr>
            </a:lvl1pPr>
          </a:lstStyle>
          <a:p>
            <a:fld id="{1AD93096-5B34-4342-9326-69289CEAE4C2}" type="slidenum">
              <a:rPr/>
              <a:pPr/>
              <a:t>‹nº›</a:t>
            </a:fld>
            <a:endParaRPr lang="pt-PT">
              <a:solidFill>
                <a:srgbClr val="FFFFFF"/>
              </a:solidFill>
            </a:endParaRPr>
          </a:p>
        </p:txBody>
      </p:sp>
      <p:sp>
        <p:nvSpPr>
          <p:cNvPr id="8" name="Shape 7"/>
          <p:cNvSpPr>
            <a:spLocks noGrp="1"/>
          </p:cNvSpPr>
          <p:nvPr>
            <p:ph sz="quarter" idx="1"/>
          </p:nvPr>
        </p:nvSpPr>
        <p:spPr>
          <a:xfrm>
            <a:off x="612648" y="1600200"/>
            <a:ext cx="8153400" cy="44958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bg>
      <p:bgRef idx="1003">
        <a:schemeClr val="bg1"/>
      </p:bgRef>
    </p:bg>
    <p:spTree>
      <p:nvGrpSpPr>
        <p:cNvPr id="1" name=""/>
        <p:cNvGrpSpPr/>
        <p:nvPr/>
      </p:nvGrpSpPr>
      <p:grpSpPr>
        <a:xfrm>
          <a:off x="0" y="0"/>
          <a:ext cx="0" cy="0"/>
          <a:chOff x="0" y="0"/>
          <a:chExt cx="0" cy="0"/>
        </a:xfrm>
      </p:grpSpPr>
      <p:sp>
        <p:nvSpPr>
          <p:cNvPr id="3" name="Shape 2"/>
          <p:cNvSpPr>
            <a:spLocks noGrp="1"/>
          </p:cNvSpPr>
          <p:nvPr>
            <p:ph type="body" idx="1"/>
          </p:nvPr>
        </p:nvSpPr>
        <p:spPr>
          <a:xfrm>
            <a:off x="1371600" y="2743200"/>
            <a:ext cx="7123113" cy="1673225"/>
          </a:xfrm>
        </p:spPr>
        <p:txBody>
          <a:bodyPr anchor="t"/>
          <a:lstStyle>
            <a:lvl1pPr latinLnBrk="0">
              <a:buNone/>
              <a:defRPr lang="pt-PT" sz="2800">
                <a:solidFill>
                  <a:schemeClr val="tx2"/>
                </a:solidFill>
              </a:defRPr>
            </a:lvl1pPr>
            <a:lvl2pPr>
              <a:buNone/>
              <a:defRPr lang="pt-PT" sz="1800">
                <a:solidFill>
                  <a:schemeClr val="tx1">
                    <a:tint val="75000"/>
                  </a:schemeClr>
                </a:solidFill>
              </a:defRPr>
            </a:lvl2pPr>
            <a:lvl3pPr>
              <a:buNone/>
              <a:defRPr lang="pt-PT" sz="1600">
                <a:solidFill>
                  <a:schemeClr val="tx1">
                    <a:tint val="75000"/>
                  </a:schemeClr>
                </a:solidFill>
              </a:defRPr>
            </a:lvl3pPr>
            <a:lvl4pPr>
              <a:buNone/>
              <a:defRPr lang="pt-PT" sz="1400">
                <a:solidFill>
                  <a:schemeClr val="tx1">
                    <a:tint val="75000"/>
                  </a:schemeClr>
                </a:solidFill>
              </a:defRPr>
            </a:lvl4pPr>
            <a:lvl5pPr>
              <a:buNone/>
              <a:defRPr lang="pt-PT" sz="1400">
                <a:solidFill>
                  <a:schemeClr val="tx1">
                    <a:tint val="75000"/>
                  </a:schemeClr>
                </a:solidFill>
              </a:defRPr>
            </a:lvl5pPr>
          </a:lstStyle>
          <a:p>
            <a:pPr lvl="0"/>
            <a:r>
              <a:rPr lang="pt-PT" smtClean="0"/>
              <a:t>Clique para editar os estilos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2" name="Shape 1"/>
          <p:cNvSpPr>
            <a:spLocks noGrp="1"/>
          </p:cNvSpPr>
          <p:nvPr>
            <p:ph type="title"/>
          </p:nvPr>
        </p:nvSpPr>
        <p:spPr>
          <a:xfrm>
            <a:off x="1371600" y="1600200"/>
            <a:ext cx="7620000" cy="990600"/>
          </a:xfrm>
        </p:spPr>
        <p:txBody>
          <a:bodyPr/>
          <a:lstStyle>
            <a:lvl1pPr algn="l" latinLnBrk="0">
              <a:buNone/>
              <a:defRPr lang="pt-PT" sz="4400" b="0" cap="none">
                <a:solidFill>
                  <a:srgbClr val="FFFFFF"/>
                </a:solidFill>
              </a:defRPr>
            </a:lvl1pPr>
          </a:lstStyle>
          <a:p>
            <a:r>
              <a:rPr lang="pt-PT" smtClean="0"/>
              <a:t>Clique para editar o estilo</a:t>
            </a:r>
            <a:endParaRPr lang="pt-PT"/>
          </a:p>
        </p:txBody>
      </p:sp>
      <p:sp>
        <p:nvSpPr>
          <p:cNvPr id="12" name="Shape 11"/>
          <p:cNvSpPr>
            <a:spLocks noGrp="1"/>
          </p:cNvSpPr>
          <p:nvPr>
            <p:ph type="dt" sz="half" idx="10"/>
          </p:nvPr>
        </p:nvSpPr>
        <p:spPr/>
        <p:txBody>
          <a:bodyPr/>
          <a:lstStyle/>
          <a:p>
            <a:fld id="{B6DED3D3-6235-4F4C-B439-DF277FB555A7}" type="datetime8">
              <a:rPr lang="pt-PT"/>
              <a:pPr/>
              <a:t>16/06/2017 13:09</a:t>
            </a:fld>
            <a:endParaRPr lang="pt-PT"/>
          </a:p>
        </p:txBody>
      </p:sp>
      <p:sp>
        <p:nvSpPr>
          <p:cNvPr id="13" name="Shape 12"/>
          <p:cNvSpPr>
            <a:spLocks noGrp="1"/>
          </p:cNvSpPr>
          <p:nvPr>
            <p:ph type="sldNum" sz="quarter" idx="11"/>
          </p:nvPr>
        </p:nvSpPr>
        <p:spPr>
          <a:xfrm>
            <a:off x="0" y="1752600"/>
            <a:ext cx="1295400" cy="701676"/>
          </a:xfrm>
        </p:spPr>
        <p:txBody>
          <a:bodyPr>
            <a:noAutofit/>
          </a:bodyPr>
          <a:lstStyle>
            <a:lvl1pPr latinLnBrk="0">
              <a:defRPr lang="pt-PT" sz="2400">
                <a:solidFill>
                  <a:srgbClr val="FFFFFF"/>
                </a:solidFill>
              </a:defRPr>
            </a:lvl1pPr>
          </a:lstStyle>
          <a:p>
            <a:pPr algn="ctr"/>
            <a:fld id="{1AD93096-5B34-4342-9326-69289CEAE4C2}" type="slidenum">
              <a:rPr/>
              <a:pPr algn="ctr"/>
              <a:t>‹nº›</a:t>
            </a:fld>
            <a:endParaRPr lang="pt-PT" sz="2400">
              <a:solidFill>
                <a:srgbClr val="FFFFFF"/>
              </a:solidFill>
            </a:endParaRPr>
          </a:p>
        </p:txBody>
      </p:sp>
      <p:sp>
        <p:nvSpPr>
          <p:cNvPr id="14" name="Shape 13"/>
          <p:cNvSpPr>
            <a:spLocks noGrp="1"/>
          </p:cNvSpPr>
          <p:nvPr>
            <p:ph type="ftr" sz="quarter" idx="12"/>
          </p:nvPr>
        </p:nvSpPr>
        <p:spPr/>
        <p:txBody>
          <a:bodyPr/>
          <a:lstStyle/>
          <a:p>
            <a:endParaRPr lang="pt-P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pt-PT" smtClean="0"/>
              <a:t>Clique para editar o estilo</a:t>
            </a:r>
            <a:endParaRPr lang="pt-PT"/>
          </a:p>
        </p:txBody>
      </p:sp>
      <p:sp>
        <p:nvSpPr>
          <p:cNvPr id="9" name="Shape 8"/>
          <p:cNvSpPr>
            <a:spLocks noGrp="1"/>
          </p:cNvSpPr>
          <p:nvPr>
            <p:ph sz="quarter" idx="1"/>
          </p:nvPr>
        </p:nvSpPr>
        <p:spPr>
          <a:xfrm>
            <a:off x="609600" y="1589567"/>
            <a:ext cx="3886200" cy="4572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11" name="Shape 10"/>
          <p:cNvSpPr>
            <a:spLocks noGrp="1"/>
          </p:cNvSpPr>
          <p:nvPr>
            <p:ph sz="quarter" idx="2"/>
          </p:nvPr>
        </p:nvSpPr>
        <p:spPr>
          <a:xfrm>
            <a:off x="4844901" y="1589567"/>
            <a:ext cx="3886200" cy="45720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8" name="Shape 7"/>
          <p:cNvSpPr>
            <a:spLocks noGrp="1"/>
          </p:cNvSpPr>
          <p:nvPr>
            <p:ph type="dt" sz="half" idx="15"/>
          </p:nvPr>
        </p:nvSpPr>
        <p:spPr/>
        <p:txBody>
          <a:bodyPr rtlCol="0"/>
          <a:lstStyle/>
          <a:p>
            <a:fld id="{3B5F1E3E-4B2F-4895-B65E-28B2E64F39F6}" type="datetime8">
              <a:rPr lang="pt-PT"/>
              <a:pPr/>
              <a:t>16/06/2017 13:09</a:t>
            </a:fld>
            <a:endParaRPr lang="pt-PT"/>
          </a:p>
        </p:txBody>
      </p:sp>
      <p:sp>
        <p:nvSpPr>
          <p:cNvPr id="10" name="Shape 9"/>
          <p:cNvSpPr>
            <a:spLocks noGrp="1"/>
          </p:cNvSpPr>
          <p:nvPr>
            <p:ph type="sldNum" sz="quarter" idx="16"/>
          </p:nvPr>
        </p:nvSpPr>
        <p:spPr/>
        <p:txBody>
          <a:bodyPr rtlCol="0"/>
          <a:lstStyle/>
          <a:p>
            <a:pPr algn="ctr"/>
            <a:fld id="{1AD93096-5B34-4342-9326-69289CEAE4C2}" type="slidenum">
              <a:rPr/>
              <a:pPr algn="ctr"/>
              <a:t>‹nº›</a:t>
            </a:fld>
            <a:endParaRPr lang="pt-PT"/>
          </a:p>
        </p:txBody>
      </p:sp>
      <p:sp>
        <p:nvSpPr>
          <p:cNvPr id="12" name="Shape 11"/>
          <p:cNvSpPr>
            <a:spLocks noGrp="1"/>
          </p:cNvSpPr>
          <p:nvPr>
            <p:ph type="ftr" sz="quarter" idx="17"/>
          </p:nvPr>
        </p:nvSpPr>
        <p:spPr/>
        <p:txBody>
          <a:bodyPr rtlCol="0"/>
          <a:lstStyle/>
          <a:p>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Shape 1"/>
          <p:cNvSpPr>
            <a:spLocks noGrp="1"/>
          </p:cNvSpPr>
          <p:nvPr>
            <p:ph type="title"/>
          </p:nvPr>
        </p:nvSpPr>
        <p:spPr>
          <a:xfrm>
            <a:off x="533400" y="273050"/>
            <a:ext cx="8153400" cy="869950"/>
          </a:xfrm>
        </p:spPr>
        <p:txBody>
          <a:bodyPr anchor="ctr"/>
          <a:lstStyle>
            <a:lvl1pPr latinLnBrk="0">
              <a:defRPr lang="pt-PT"/>
            </a:lvl1pPr>
          </a:lstStyle>
          <a:p>
            <a:r>
              <a:rPr lang="pt-PT" smtClean="0"/>
              <a:t>Clique para editar o estilo</a:t>
            </a:r>
            <a:endParaRPr lang="pt-PT"/>
          </a:p>
        </p:txBody>
      </p:sp>
      <p:sp>
        <p:nvSpPr>
          <p:cNvPr id="11" name="Shape 10"/>
          <p:cNvSpPr>
            <a:spLocks noGrp="1"/>
          </p:cNvSpPr>
          <p:nvPr>
            <p:ph sz="quarter" idx="2"/>
          </p:nvPr>
        </p:nvSpPr>
        <p:spPr>
          <a:xfrm>
            <a:off x="609600" y="2438400"/>
            <a:ext cx="3886200" cy="35814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13" name="Shape 12"/>
          <p:cNvSpPr>
            <a:spLocks noGrp="1"/>
          </p:cNvSpPr>
          <p:nvPr>
            <p:ph sz="quarter" idx="4"/>
          </p:nvPr>
        </p:nvSpPr>
        <p:spPr>
          <a:xfrm>
            <a:off x="4800600" y="2438400"/>
            <a:ext cx="3886200" cy="35814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10" name="Shape 9"/>
          <p:cNvSpPr>
            <a:spLocks noGrp="1"/>
          </p:cNvSpPr>
          <p:nvPr>
            <p:ph type="dt" sz="half" idx="15"/>
          </p:nvPr>
        </p:nvSpPr>
        <p:spPr/>
        <p:txBody>
          <a:bodyPr rtlCol="0"/>
          <a:lstStyle/>
          <a:p>
            <a:fld id="{63085435-8225-4333-BFFA-0096413F0D76}" type="datetime8">
              <a:rPr lang="pt-PT"/>
              <a:pPr/>
              <a:t>16/06/2017 13:09</a:t>
            </a:fld>
            <a:endParaRPr lang="pt-PT"/>
          </a:p>
        </p:txBody>
      </p:sp>
      <p:sp>
        <p:nvSpPr>
          <p:cNvPr id="12" name="Shape 11"/>
          <p:cNvSpPr>
            <a:spLocks noGrp="1"/>
          </p:cNvSpPr>
          <p:nvPr>
            <p:ph type="sldNum" sz="quarter" idx="16"/>
          </p:nvPr>
        </p:nvSpPr>
        <p:spPr/>
        <p:txBody>
          <a:bodyPr rtlCol="0"/>
          <a:lstStyle/>
          <a:p>
            <a:pPr algn="ctr"/>
            <a:fld id="{1AD93096-5B34-4342-9326-69289CEAE4C2}" type="slidenum">
              <a:rPr/>
              <a:pPr algn="ctr"/>
              <a:t>‹nº›</a:t>
            </a:fld>
            <a:endParaRPr lang="pt-PT"/>
          </a:p>
        </p:txBody>
      </p:sp>
      <p:sp>
        <p:nvSpPr>
          <p:cNvPr id="14" name="Shape 13"/>
          <p:cNvSpPr>
            <a:spLocks noGrp="1"/>
          </p:cNvSpPr>
          <p:nvPr>
            <p:ph type="ftr" sz="quarter" idx="17"/>
          </p:nvPr>
        </p:nvSpPr>
        <p:spPr/>
        <p:txBody>
          <a:bodyPr rtlCol="0"/>
          <a:lstStyle/>
          <a:p>
            <a:endParaRPr lang="pt-PT"/>
          </a:p>
        </p:txBody>
      </p:sp>
      <p:sp>
        <p:nvSpPr>
          <p:cNvPr id="16" name="Shape 15"/>
          <p:cNvSpPr>
            <a:spLocks noGrp="1"/>
          </p:cNvSpPr>
          <p:nvPr>
            <p:ph type="body" sz="quarter" idx="1"/>
          </p:nvPr>
        </p:nvSpPr>
        <p:spPr>
          <a:xfrm>
            <a:off x="609600" y="1752600"/>
            <a:ext cx="3886200" cy="640080"/>
          </a:xfrm>
          <a:solidFill>
            <a:schemeClr val="accent2"/>
          </a:solidFill>
        </p:spPr>
        <p:txBody>
          <a:bodyPr rtlCol="0" anchor="ctr"/>
          <a:lstStyle>
            <a:lvl1pPr marL="0" indent="0" latinLnBrk="0">
              <a:buFontTx/>
              <a:buNone/>
              <a:defRPr lang="pt-PT" sz="2000" b="1">
                <a:solidFill>
                  <a:srgbClr val="FFFFFF"/>
                </a:solidFill>
              </a:defRPr>
            </a:lvl1pPr>
          </a:lstStyle>
          <a:p>
            <a:pPr lvl="0"/>
            <a:r>
              <a:rPr lang="pt-PT" smtClean="0"/>
              <a:t>Clique para editar os estilos</a:t>
            </a:r>
          </a:p>
        </p:txBody>
      </p:sp>
      <p:sp>
        <p:nvSpPr>
          <p:cNvPr id="15" name="Shape 14"/>
          <p:cNvSpPr>
            <a:spLocks noGrp="1"/>
          </p:cNvSpPr>
          <p:nvPr>
            <p:ph type="body" sz="quarter" idx="3"/>
          </p:nvPr>
        </p:nvSpPr>
        <p:spPr>
          <a:xfrm>
            <a:off x="4800600" y="1752600"/>
            <a:ext cx="3886200" cy="640080"/>
          </a:xfrm>
          <a:solidFill>
            <a:schemeClr val="accent4"/>
          </a:solidFill>
        </p:spPr>
        <p:txBody>
          <a:bodyPr rtlCol="0" anchor="ctr"/>
          <a:lstStyle>
            <a:lvl1pPr marL="0" indent="0" latinLnBrk="0">
              <a:buFontTx/>
              <a:buNone/>
              <a:defRPr lang="pt-PT" sz="2000" b="1">
                <a:solidFill>
                  <a:srgbClr val="FFFFFF"/>
                </a:solidFill>
              </a:defRPr>
            </a:lvl1pPr>
          </a:lstStyle>
          <a:p>
            <a:pPr lvl="0"/>
            <a:r>
              <a:rPr lang="pt-PT" smtClean="0"/>
              <a:t>Clique para editar os estilos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Shape 1"/>
          <p:cNvSpPr>
            <a:spLocks noGrp="1"/>
          </p:cNvSpPr>
          <p:nvPr>
            <p:ph type="title"/>
          </p:nvPr>
        </p:nvSpPr>
        <p:spPr/>
        <p:txBody>
          <a:bodyPr/>
          <a:lstStyle/>
          <a:p>
            <a:r>
              <a:rPr lang="pt-PT" smtClean="0"/>
              <a:t>Clique para editar o estilo</a:t>
            </a:r>
            <a:endParaRPr lang="pt-PT"/>
          </a:p>
        </p:txBody>
      </p:sp>
      <p:sp>
        <p:nvSpPr>
          <p:cNvPr id="3" name="Shape 2"/>
          <p:cNvSpPr>
            <a:spLocks noGrp="1"/>
          </p:cNvSpPr>
          <p:nvPr>
            <p:ph type="dt" sz="half" idx="10"/>
          </p:nvPr>
        </p:nvSpPr>
        <p:spPr/>
        <p:txBody>
          <a:bodyPr/>
          <a:lstStyle/>
          <a:p>
            <a:fld id="{0783C494-2A87-468C-A21B-CB14FB9ABB00}" type="datetime8">
              <a:rPr lang="pt-PT"/>
              <a:pPr/>
              <a:t>16/06/2017 13:09</a:t>
            </a:fld>
            <a:endParaRPr lang="pt-PT"/>
          </a:p>
        </p:txBody>
      </p:sp>
      <p:sp>
        <p:nvSpPr>
          <p:cNvPr id="4" name="Shape 3"/>
          <p:cNvSpPr>
            <a:spLocks noGrp="1"/>
          </p:cNvSpPr>
          <p:nvPr>
            <p:ph type="ftr" sz="quarter" idx="11"/>
          </p:nvPr>
        </p:nvSpPr>
        <p:spPr/>
        <p:txBody>
          <a:bodyPr/>
          <a:lstStyle/>
          <a:p>
            <a:endParaRPr lang="pt-PT"/>
          </a:p>
        </p:txBody>
      </p:sp>
      <p:sp>
        <p:nvSpPr>
          <p:cNvPr id="5" name="Shape 4"/>
          <p:cNvSpPr>
            <a:spLocks noGrp="1"/>
          </p:cNvSpPr>
          <p:nvPr>
            <p:ph type="sldNum" sz="quarter" idx="12"/>
          </p:nvPr>
        </p:nvSpPr>
        <p:spPr/>
        <p:txBody>
          <a:bodyPr/>
          <a:lstStyle>
            <a:lvl1pPr latinLnBrk="0">
              <a:defRPr lang="pt-PT">
                <a:solidFill>
                  <a:srgbClr val="FFFFFF"/>
                </a:solidFill>
              </a:defRPr>
            </a:lvl1pPr>
          </a:lstStyle>
          <a:p>
            <a:fld id="{1AD93096-5B34-4342-9326-69289CEAE4C2}" type="slidenum">
              <a:rPr/>
              <a:pPr/>
              <a:t>‹nº›</a:t>
            </a:fld>
            <a:endParaRPr lang="pt-PT">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Shape 1"/>
          <p:cNvSpPr>
            <a:spLocks noGrp="1"/>
          </p:cNvSpPr>
          <p:nvPr>
            <p:ph type="dt" sz="half" idx="10"/>
          </p:nvPr>
        </p:nvSpPr>
        <p:spPr/>
        <p:txBody>
          <a:bodyPr/>
          <a:lstStyle/>
          <a:p>
            <a:fld id="{9A180FA0-5B31-4864-A2BB-719EA5A679C6}" type="datetime8">
              <a:rPr lang="pt-PT"/>
              <a:pPr/>
              <a:t>16/06/2017 13:09</a:t>
            </a:fld>
            <a:endParaRPr lang="pt-PT"/>
          </a:p>
        </p:txBody>
      </p:sp>
      <p:sp>
        <p:nvSpPr>
          <p:cNvPr id="3" name="Shape 2"/>
          <p:cNvSpPr>
            <a:spLocks noGrp="1"/>
          </p:cNvSpPr>
          <p:nvPr>
            <p:ph type="ftr" sz="quarter" idx="11"/>
          </p:nvPr>
        </p:nvSpPr>
        <p:spPr/>
        <p:txBody>
          <a:bodyPr/>
          <a:lstStyle/>
          <a:p>
            <a:endParaRPr lang="pt-PT"/>
          </a:p>
        </p:txBody>
      </p:sp>
      <p:sp>
        <p:nvSpPr>
          <p:cNvPr id="4" name="Shape 3"/>
          <p:cNvSpPr>
            <a:spLocks noGrp="1"/>
          </p:cNvSpPr>
          <p:nvPr>
            <p:ph type="sldNum" sz="quarter" idx="12"/>
          </p:nvPr>
        </p:nvSpPr>
        <p:spPr>
          <a:xfrm>
            <a:off x="0" y="6248400"/>
            <a:ext cx="533400" cy="381000"/>
          </a:xfrm>
        </p:spPr>
        <p:txBody>
          <a:bodyPr/>
          <a:lstStyle>
            <a:lvl1pPr latinLnBrk="0">
              <a:defRPr lang="pt-PT">
                <a:solidFill>
                  <a:schemeClr val="tx2"/>
                </a:solidFill>
              </a:defRPr>
            </a:lvl1pPr>
          </a:lstStyle>
          <a:p>
            <a:fld id="{1AD93096-5B34-4342-9326-69289CEAE4C2}" type="slidenum">
              <a:rPr/>
              <a:pPr/>
              <a:t>‹nº›</a:t>
            </a:fld>
            <a:endParaRPr lang="pt-PT">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Shape 1"/>
          <p:cNvSpPr>
            <a:spLocks noGrp="1"/>
          </p:cNvSpPr>
          <p:nvPr>
            <p:ph type="title"/>
          </p:nvPr>
        </p:nvSpPr>
        <p:spPr>
          <a:xfrm>
            <a:off x="609600" y="273050"/>
            <a:ext cx="8077200" cy="869950"/>
          </a:xfrm>
        </p:spPr>
        <p:txBody>
          <a:bodyPr anchor="ctr"/>
          <a:lstStyle>
            <a:lvl1pPr algn="l" latinLnBrk="0">
              <a:buNone/>
              <a:defRPr lang="pt-PT" sz="4400" b="0"/>
            </a:lvl1pPr>
          </a:lstStyle>
          <a:p>
            <a:r>
              <a:rPr lang="pt-PT" smtClean="0"/>
              <a:t>Clique para editar o estilo</a:t>
            </a:r>
            <a:endParaRPr lang="pt-PT"/>
          </a:p>
        </p:txBody>
      </p:sp>
      <p:sp>
        <p:nvSpPr>
          <p:cNvPr id="5" name="Shape 4"/>
          <p:cNvSpPr>
            <a:spLocks noGrp="1"/>
          </p:cNvSpPr>
          <p:nvPr>
            <p:ph type="dt" sz="half" idx="10"/>
          </p:nvPr>
        </p:nvSpPr>
        <p:spPr/>
        <p:txBody>
          <a:bodyPr/>
          <a:lstStyle/>
          <a:p>
            <a:fld id="{4BECC0C8-36B8-442A-833D-B6AACE86BB77}" type="datetime8">
              <a:rPr lang="pt-PT"/>
              <a:pPr/>
              <a:t>16/06/2017 13:09</a:t>
            </a:fld>
            <a:endParaRPr lang="pt-PT"/>
          </a:p>
        </p:txBody>
      </p:sp>
      <p:sp>
        <p:nvSpPr>
          <p:cNvPr id="6" name="Shape 5"/>
          <p:cNvSpPr>
            <a:spLocks noGrp="1"/>
          </p:cNvSpPr>
          <p:nvPr>
            <p:ph type="ftr" sz="quarter" idx="11"/>
          </p:nvPr>
        </p:nvSpPr>
        <p:spPr/>
        <p:txBody>
          <a:bodyPr/>
          <a:lstStyle/>
          <a:p>
            <a:endParaRPr lang="pt-PT"/>
          </a:p>
        </p:txBody>
      </p:sp>
      <p:sp>
        <p:nvSpPr>
          <p:cNvPr id="7" name="Shape 6"/>
          <p:cNvSpPr>
            <a:spLocks noGrp="1"/>
          </p:cNvSpPr>
          <p:nvPr>
            <p:ph type="sldNum" sz="quarter" idx="12"/>
          </p:nvPr>
        </p:nvSpPr>
        <p:spPr/>
        <p:txBody>
          <a:bodyPr/>
          <a:lstStyle>
            <a:lvl1pPr latinLnBrk="0">
              <a:defRPr lang="pt-PT">
                <a:solidFill>
                  <a:srgbClr val="FFFFFF"/>
                </a:solidFill>
              </a:defRPr>
            </a:lvl1pPr>
          </a:lstStyle>
          <a:p>
            <a:fld id="{1AD93096-5B34-4342-9326-69289CEAE4C2}" type="slidenum">
              <a:rPr/>
              <a:pPr/>
              <a:t>‹nº›</a:t>
            </a:fld>
            <a:endParaRPr lang="pt-PT">
              <a:solidFill>
                <a:srgbClr val="FFFFFF"/>
              </a:solidFill>
            </a:endParaRPr>
          </a:p>
        </p:txBody>
      </p:sp>
      <p:sp>
        <p:nvSpPr>
          <p:cNvPr id="3" name="Shap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latinLnBrk="0">
              <a:spcAft>
                <a:spcPts val="1000"/>
              </a:spcAft>
              <a:buNone/>
              <a:defRPr lang="pt-PT" sz="1800"/>
            </a:lvl1pPr>
            <a:lvl2pPr>
              <a:buNone/>
              <a:defRPr lang="pt-PT" sz="1200"/>
            </a:lvl2pPr>
            <a:lvl3pPr>
              <a:buNone/>
              <a:defRPr lang="pt-PT" sz="1000"/>
            </a:lvl3pPr>
            <a:lvl4pPr>
              <a:buNone/>
              <a:defRPr lang="pt-PT" sz="900"/>
            </a:lvl4pPr>
            <a:lvl5pPr>
              <a:buNone/>
              <a:defRPr lang="pt-PT" sz="900"/>
            </a:lvl5pPr>
          </a:lstStyle>
          <a:p>
            <a:pPr lvl="0"/>
            <a:r>
              <a:rPr lang="pt-PT" smtClean="0"/>
              <a:t>Clique para editar os estilos</a:t>
            </a:r>
          </a:p>
        </p:txBody>
      </p:sp>
      <p:sp>
        <p:nvSpPr>
          <p:cNvPr id="9" name="Shape 8"/>
          <p:cNvSpPr>
            <a:spLocks noGrp="1"/>
          </p:cNvSpPr>
          <p:nvPr>
            <p:ph sz="quarter" idx="1"/>
          </p:nvPr>
        </p:nvSpPr>
        <p:spPr>
          <a:xfrm>
            <a:off x="2362200" y="1752600"/>
            <a:ext cx="6400800" cy="441960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Shape 3"/>
          <p:cNvSpPr>
            <a:spLocks noGrp="1"/>
          </p:cNvSpPr>
          <p:nvPr>
            <p:ph type="body" sz="half" idx="2"/>
          </p:nvPr>
        </p:nvSpPr>
        <p:spPr>
          <a:xfrm>
            <a:off x="1600200" y="5486400"/>
            <a:ext cx="7315200" cy="685800"/>
          </a:xfrm>
        </p:spPr>
        <p:txBody>
          <a:bodyPr/>
          <a:lstStyle>
            <a:lvl1pPr marL="0" indent="0" latinLnBrk="0">
              <a:buFontTx/>
              <a:buNone/>
              <a:defRPr lang="pt-PT" sz="1700"/>
            </a:lvl1pPr>
            <a:lvl2pPr>
              <a:buFontTx/>
              <a:buNone/>
              <a:defRPr lang="pt-PT" sz="1200"/>
            </a:lvl2pPr>
            <a:lvl3pPr>
              <a:buFontTx/>
              <a:buNone/>
              <a:defRPr lang="pt-PT" sz="1000"/>
            </a:lvl3pPr>
            <a:lvl4pPr>
              <a:buFontTx/>
              <a:buNone/>
              <a:defRPr lang="pt-PT" sz="900"/>
            </a:lvl4pPr>
            <a:lvl5pPr>
              <a:buFontTx/>
              <a:buNone/>
              <a:defRPr lang="pt-PT" sz="900"/>
            </a:lvl5pPr>
          </a:lstStyle>
          <a:p>
            <a:pPr lvl="0"/>
            <a:r>
              <a:rPr lang="pt-PT" smtClean="0"/>
              <a:t>Clique para editar os estilos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2" name="Shape 1"/>
          <p:cNvSpPr>
            <a:spLocks noGrp="1"/>
          </p:cNvSpPr>
          <p:nvPr>
            <p:ph type="title"/>
          </p:nvPr>
        </p:nvSpPr>
        <p:spPr>
          <a:xfrm>
            <a:off x="1600200" y="4648200"/>
            <a:ext cx="7315200" cy="685800"/>
          </a:xfrm>
        </p:spPr>
        <p:txBody>
          <a:bodyPr anchor="ctr"/>
          <a:lstStyle>
            <a:lvl1pPr algn="l" latinLnBrk="0">
              <a:buNone/>
              <a:defRPr lang="pt-PT" sz="2800" b="0">
                <a:solidFill>
                  <a:srgbClr val="FFFFFF"/>
                </a:solidFill>
              </a:defRPr>
            </a:lvl1pPr>
          </a:lstStyle>
          <a:p>
            <a:r>
              <a:rPr lang="pt-PT" smtClean="0"/>
              <a:t>Clique para editar o estilo</a:t>
            </a:r>
            <a:endParaRPr lang="pt-PT"/>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12" name="Shape 11"/>
          <p:cNvSpPr>
            <a:spLocks noGrp="1"/>
          </p:cNvSpPr>
          <p:nvPr>
            <p:ph type="dt" sz="half" idx="10"/>
          </p:nvPr>
        </p:nvSpPr>
        <p:spPr>
          <a:xfrm>
            <a:off x="6248400" y="6248400"/>
            <a:ext cx="2667000" cy="365125"/>
          </a:xfrm>
        </p:spPr>
        <p:txBody>
          <a:bodyPr rtlCol="0"/>
          <a:lstStyle/>
          <a:p>
            <a:fld id="{51E20EC5-AC53-4169-941E-EDF10CD23748}" type="datetime8">
              <a:rPr lang="pt-PT"/>
              <a:pPr/>
              <a:t>16/06/2017 13:09</a:t>
            </a:fld>
            <a:endParaRPr lang="pt-PT"/>
          </a:p>
        </p:txBody>
      </p:sp>
      <p:sp>
        <p:nvSpPr>
          <p:cNvPr id="13" name="Shape 12"/>
          <p:cNvSpPr>
            <a:spLocks noGrp="1"/>
          </p:cNvSpPr>
          <p:nvPr>
            <p:ph type="sldNum" sz="quarter" idx="11"/>
          </p:nvPr>
        </p:nvSpPr>
        <p:spPr>
          <a:xfrm>
            <a:off x="0" y="4667249"/>
            <a:ext cx="1447800" cy="663578"/>
          </a:xfrm>
        </p:spPr>
        <p:txBody>
          <a:bodyPr rtlCol="0"/>
          <a:lstStyle>
            <a:lvl1pPr latinLnBrk="0">
              <a:defRPr lang="pt-PT" sz="2800"/>
            </a:lvl1pPr>
          </a:lstStyle>
          <a:p>
            <a:pPr algn="ctr"/>
            <a:fld id="{1AD93096-5B34-4342-9326-69289CEAE4C2}" type="slidenum">
              <a:rPr/>
              <a:pPr algn="ctr"/>
              <a:t>‹nº›</a:t>
            </a:fld>
            <a:endParaRPr lang="pt-PT" sz="2800"/>
          </a:p>
        </p:txBody>
      </p:sp>
      <p:sp>
        <p:nvSpPr>
          <p:cNvPr id="14" name="Shape 13"/>
          <p:cNvSpPr>
            <a:spLocks noGrp="1"/>
          </p:cNvSpPr>
          <p:nvPr>
            <p:ph type="ftr" sz="quarter" idx="12"/>
          </p:nvPr>
        </p:nvSpPr>
        <p:spPr>
          <a:xfrm>
            <a:off x="1600200" y="6248206"/>
            <a:ext cx="4572000" cy="365125"/>
          </a:xfrm>
        </p:spPr>
        <p:txBody>
          <a:bodyPr rtlCol="0"/>
          <a:lstStyle/>
          <a:p>
            <a:endParaRPr lang="pt-PT"/>
          </a:p>
        </p:txBody>
      </p:sp>
      <p:sp>
        <p:nvSpPr>
          <p:cNvPr id="3" name="Shape 2"/>
          <p:cNvSpPr>
            <a:spLocks noGrp="1"/>
          </p:cNvSpPr>
          <p:nvPr>
            <p:ph type="pic" idx="1"/>
          </p:nvPr>
        </p:nvSpPr>
        <p:spPr>
          <a:xfrm>
            <a:off x="1560576" y="0"/>
            <a:ext cx="7583424" cy="4568952"/>
          </a:xfrm>
          <a:solidFill>
            <a:schemeClr val="accent1">
              <a:tint val="40000"/>
            </a:schemeClr>
          </a:solidFill>
          <a:ln>
            <a:noFill/>
          </a:ln>
        </p:spPr>
        <p:txBody>
          <a:bodyPr/>
          <a:lstStyle>
            <a:lvl1pPr marL="0" indent="0" latinLnBrk="0">
              <a:buNone/>
              <a:defRPr lang="pt-PT" sz="3200"/>
            </a:lvl1pPr>
          </a:lstStyle>
          <a:p>
            <a:r>
              <a:rPr lang="pt-PT" smtClean="0"/>
              <a:t>Clique no ícone para adicionar uma imagem</a:t>
            </a:r>
            <a:endParaRPr lang="pt-PT"/>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a:spLocks noGrp="1"/>
          </p:cNvSpPr>
          <p:nvPr>
            <p:ph type="title"/>
          </p:nvPr>
        </p:nvSpPr>
        <p:spPr>
          <a:xfrm>
            <a:off x="609600" y="228600"/>
            <a:ext cx="8153400" cy="990600"/>
          </a:xfrm>
          <a:prstGeom prst="rect">
            <a:avLst/>
          </a:prstGeom>
        </p:spPr>
        <p:txBody>
          <a:bodyPr vert="horz" anchor="ctr">
            <a:normAutofit/>
          </a:bodyPr>
          <a:lstStyle/>
          <a:p>
            <a:r>
              <a:rPr lang="pt-PT"/>
              <a:t>Clique para editar o estilo do título do Modelo Global</a:t>
            </a:r>
          </a:p>
        </p:txBody>
      </p:sp>
      <p:sp>
        <p:nvSpPr>
          <p:cNvPr id="13" name="Rectangle 12"/>
          <p:cNvSpPr>
            <a:spLocks noGrp="1"/>
          </p:cNvSpPr>
          <p:nvPr>
            <p:ph type="body" idx="1"/>
          </p:nvPr>
        </p:nvSpPr>
        <p:spPr>
          <a:xfrm>
            <a:off x="612648" y="1600200"/>
            <a:ext cx="8153400" cy="4526280"/>
          </a:xfrm>
          <a:prstGeom prst="rect">
            <a:avLst/>
          </a:prstGeom>
        </p:spPr>
        <p:txBody>
          <a:bodyPr vert="horz">
            <a:normAutofit/>
          </a:bodyPr>
          <a:lstStyle/>
          <a:p>
            <a:pPr lvl="0"/>
            <a:r>
              <a:rPr lang="pt-PT"/>
              <a:t>Clique para editar estilos de texto do Modelo Global</a:t>
            </a:r>
          </a:p>
          <a:p>
            <a:pPr lvl="1"/>
            <a:r>
              <a:rPr lang="pt-PT"/>
              <a:t>Segundo nível</a:t>
            </a:r>
          </a:p>
          <a:p>
            <a:pPr lvl="2"/>
            <a:r>
              <a:rPr lang="pt-PT"/>
              <a:t>Terceiro nível</a:t>
            </a:r>
          </a:p>
          <a:p>
            <a:pPr lvl="3"/>
            <a:r>
              <a:rPr lang="pt-PT"/>
              <a:t>QUARTO NÍVEL</a:t>
            </a:r>
          </a:p>
          <a:p>
            <a:pPr lvl="4"/>
            <a:r>
              <a:rPr lang="pt-PT"/>
              <a:t>Quinto nível</a:t>
            </a:r>
          </a:p>
          <a:p>
            <a:pPr lvl="5"/>
            <a:r>
              <a:rPr lang="pt-PT"/>
              <a:t>Sexto nível</a:t>
            </a:r>
          </a:p>
          <a:p>
            <a:pPr lvl="6"/>
            <a:r>
              <a:rPr lang="pt-PT"/>
              <a:t>Sétimo nível</a:t>
            </a:r>
          </a:p>
          <a:p>
            <a:pPr lvl="7"/>
            <a:r>
              <a:rPr lang="pt-PT"/>
              <a:t>Oitavo nível</a:t>
            </a:r>
          </a:p>
          <a:p>
            <a:pPr lvl="8"/>
            <a:r>
              <a:rPr lang="pt-PT"/>
              <a:t>Nono nível</a:t>
            </a:r>
          </a:p>
        </p:txBody>
      </p:sp>
      <p:sp>
        <p:nvSpPr>
          <p:cNvPr id="14" name="Rectangle 13"/>
          <p:cNvSpPr>
            <a:spLocks noGrp="1"/>
          </p:cNvSpPr>
          <p:nvPr>
            <p:ph type="dt" sz="half" idx="2"/>
          </p:nvPr>
        </p:nvSpPr>
        <p:spPr>
          <a:xfrm>
            <a:off x="6096000" y="6248400"/>
            <a:ext cx="2667000" cy="365125"/>
          </a:xfrm>
          <a:prstGeom prst="rect">
            <a:avLst/>
          </a:prstGeom>
        </p:spPr>
        <p:txBody>
          <a:bodyPr vert="horz" anchor="ctr" anchorCtr="0"/>
          <a:lstStyle>
            <a:lvl1pPr algn="l" latinLnBrk="0">
              <a:defRPr lang="pt-PT" sz="1400">
                <a:solidFill>
                  <a:schemeClr val="tx2"/>
                </a:solidFill>
              </a:defRPr>
            </a:lvl1pPr>
          </a:lstStyle>
          <a:p>
            <a:fld id="{8D3816DF-213E-421B-92D3-C068DBB023D6}" type="datetime8">
              <a:rPr lang="pt-PT">
                <a:solidFill>
                  <a:schemeClr val="tx2"/>
                </a:solidFill>
              </a:rPr>
              <a:pPr/>
              <a:t>16/06/2017 13:09</a:t>
            </a:fld>
            <a:endParaRPr lang="pt-PT" sz="1400">
              <a:solidFill>
                <a:schemeClr val="tx2"/>
              </a:solidFill>
            </a:endParaRPr>
          </a:p>
        </p:txBody>
      </p:sp>
      <p:sp>
        <p:nvSpPr>
          <p:cNvPr id="3" name="Rectangle 2"/>
          <p:cNvSpPr>
            <a:spLocks noGrp="1"/>
          </p:cNvSpPr>
          <p:nvPr>
            <p:ph type="ftr" sz="quarter" idx="3"/>
          </p:nvPr>
        </p:nvSpPr>
        <p:spPr>
          <a:xfrm>
            <a:off x="609600" y="6248206"/>
            <a:ext cx="5421083" cy="365125"/>
          </a:xfrm>
          <a:prstGeom prst="rect">
            <a:avLst/>
          </a:prstGeom>
        </p:spPr>
        <p:txBody>
          <a:bodyPr vert="horz" anchor="ctr"/>
          <a:lstStyle>
            <a:lvl1pPr algn="r" latinLnBrk="0">
              <a:defRPr lang="pt-PT" sz="1400">
                <a:solidFill>
                  <a:schemeClr val="tx2"/>
                </a:solidFill>
              </a:defRPr>
            </a:lvl1pPr>
          </a:lstStyle>
          <a:p>
            <a:pPr algn="r"/>
            <a:endParaRPr lang="pt-PT" sz="140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pt-PT"/>
          </a:p>
        </p:txBody>
      </p:sp>
      <p:sp>
        <p:nvSpPr>
          <p:cNvPr id="23" name="Rectangl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latinLnBrk="0">
              <a:defRPr lang="pt-PT" sz="1400" b="1">
                <a:solidFill>
                  <a:srgbClr val="FFFFFF"/>
                </a:solidFill>
              </a:defRPr>
            </a:lvl1pPr>
          </a:lstStyle>
          <a:p>
            <a:pPr algn="ctr"/>
            <a:fld id="{72AC53DF-4216-466D-99A7-94400E6C2A25}" type="slidenum">
              <a:rPr lang="pt-PT" sz="1200">
                <a:solidFill>
                  <a:schemeClr val="tx2"/>
                </a:solidFill>
              </a:rPr>
              <a:pPr algn="ctr"/>
              <a:t>‹nº›</a:t>
            </a:fld>
            <a:endParaRPr lang="pt-PT"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lang="pt-PT"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lang="pt-PT"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lang="pt-PT"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lang="pt-PT"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lang="pt-PT"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lang="pt-PT"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lang="pt-PT"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lang="pt-PT"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lang="pt-PT"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lang="pt-PT" sz="1800" kern="1200" baseline="0">
          <a:solidFill>
            <a:schemeClr val="tx1"/>
          </a:solidFill>
          <a:latin typeface="+mn-lt"/>
          <a:ea typeface="+mn-ea"/>
          <a:cs typeface="+mn-cs"/>
        </a:defRPr>
      </a:lvl9pPr>
    </p:bodyStyle>
    <p:otherStyle>
      <a:lvl1pPr marL="0" algn="l" rtl="0" eaLnBrk="1" latinLnBrk="0" hangingPunct="1">
        <a:defRPr lang="pt-PT" kern="1200">
          <a:solidFill>
            <a:schemeClr val="tx1"/>
          </a:solidFill>
          <a:latin typeface="+mn-lt"/>
          <a:ea typeface="+mn-ea"/>
          <a:cs typeface="+mn-cs"/>
        </a:defRPr>
      </a:lvl1pPr>
      <a:lvl2pPr marL="457200" algn="l" rtl="0" eaLnBrk="1" hangingPunct="1">
        <a:defRPr lang="pt-PT" kern="1200">
          <a:solidFill>
            <a:schemeClr val="tx1"/>
          </a:solidFill>
          <a:latin typeface="+mn-lt"/>
          <a:ea typeface="+mn-ea"/>
          <a:cs typeface="+mn-cs"/>
        </a:defRPr>
      </a:lvl2pPr>
      <a:lvl3pPr marL="914400" algn="l" rtl="0" eaLnBrk="1" hangingPunct="1">
        <a:defRPr lang="pt-PT" kern="1200">
          <a:solidFill>
            <a:schemeClr val="tx1"/>
          </a:solidFill>
          <a:latin typeface="+mn-lt"/>
          <a:ea typeface="+mn-ea"/>
          <a:cs typeface="+mn-cs"/>
        </a:defRPr>
      </a:lvl3pPr>
      <a:lvl4pPr marL="1371600" algn="l" rtl="0" eaLnBrk="1" hangingPunct="1">
        <a:defRPr lang="pt-PT" kern="1200">
          <a:solidFill>
            <a:schemeClr val="tx1"/>
          </a:solidFill>
          <a:latin typeface="+mn-lt"/>
          <a:ea typeface="+mn-ea"/>
          <a:cs typeface="+mn-cs"/>
        </a:defRPr>
      </a:lvl4pPr>
      <a:lvl5pPr marL="1828800" algn="l" rtl="0" eaLnBrk="1" hangingPunct="1">
        <a:defRPr lang="pt-PT" kern="1200">
          <a:solidFill>
            <a:schemeClr val="tx1"/>
          </a:solidFill>
          <a:latin typeface="+mn-lt"/>
          <a:ea typeface="+mn-ea"/>
          <a:cs typeface="+mn-cs"/>
        </a:defRPr>
      </a:lvl5pPr>
      <a:lvl6pPr marL="2286000" algn="l" rtl="0" eaLnBrk="1" hangingPunct="1">
        <a:defRPr lang="pt-PT" kern="1200">
          <a:solidFill>
            <a:schemeClr val="tx1"/>
          </a:solidFill>
          <a:latin typeface="+mn-lt"/>
          <a:ea typeface="+mn-ea"/>
          <a:cs typeface="+mn-cs"/>
        </a:defRPr>
      </a:lvl6pPr>
      <a:lvl7pPr marL="2743200" algn="l" rtl="0" eaLnBrk="1" hangingPunct="1">
        <a:defRPr lang="pt-PT" kern="1200">
          <a:solidFill>
            <a:schemeClr val="tx1"/>
          </a:solidFill>
          <a:latin typeface="+mn-lt"/>
          <a:ea typeface="+mn-ea"/>
          <a:cs typeface="+mn-cs"/>
        </a:defRPr>
      </a:lvl7pPr>
      <a:lvl8pPr marL="3200400" algn="l" rtl="0" eaLnBrk="1" hangingPunct="1">
        <a:defRPr lang="pt-PT" kern="1200">
          <a:solidFill>
            <a:schemeClr val="tx1"/>
          </a:solidFill>
          <a:latin typeface="+mn-lt"/>
          <a:ea typeface="+mn-ea"/>
          <a:cs typeface="+mn-cs"/>
        </a:defRPr>
      </a:lvl8pPr>
      <a:lvl9pPr marL="3657600" algn="l" rtl="0" eaLnBrk="1" hangingPunct="1">
        <a:defRPr lang="pt-PT"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p:txBody>
          <a:bodyPr>
            <a:normAutofit fontScale="77500" lnSpcReduction="20000"/>
          </a:bodyPr>
          <a:lstStyle/>
          <a:p>
            <a:r>
              <a:rPr lang="pt-PT" dirty="0" smtClean="0"/>
              <a:t>AGRUPAMENTO DE ESCOLAS DE RESENDE</a:t>
            </a:r>
            <a:endParaRPr lang="pt-PT" dirty="0"/>
          </a:p>
          <a:p>
            <a:r>
              <a:rPr lang="pt-PT" dirty="0" smtClean="0"/>
              <a:t>ERASMUS +: Projeto “Take a Chance”</a:t>
            </a:r>
            <a:endParaRPr lang="pt-PT" dirty="0"/>
          </a:p>
        </p:txBody>
      </p:sp>
      <p:sp>
        <p:nvSpPr>
          <p:cNvPr id="4" name="Título 3"/>
          <p:cNvSpPr>
            <a:spLocks noGrp="1"/>
          </p:cNvSpPr>
          <p:nvPr>
            <p:ph type="ctrTitle"/>
          </p:nvPr>
        </p:nvSpPr>
        <p:spPr>
          <a:xfrm>
            <a:off x="251520" y="6109841"/>
            <a:ext cx="1835696" cy="566192"/>
          </a:xfrm>
        </p:spPr>
        <p:txBody>
          <a:bodyPr>
            <a:normAutofit/>
          </a:bodyPr>
          <a:lstStyle/>
          <a:p>
            <a:r>
              <a:rPr lang="pt-PT" sz="2400" dirty="0" smtClean="0"/>
              <a:t>2016/2017</a:t>
            </a:r>
            <a:endParaRPr lang="pt-PT" sz="2400" dirty="0"/>
          </a:p>
        </p:txBody>
      </p:sp>
      <p:graphicFrame>
        <p:nvGraphicFramePr>
          <p:cNvPr id="8" name="Objeto 7"/>
          <p:cNvGraphicFramePr>
            <a:graphicFrameLocks noChangeAspect="1"/>
          </p:cNvGraphicFramePr>
          <p:nvPr>
            <p:extLst>
              <p:ext uri="{D42A27DB-BD31-4B8C-83A1-F6EECF244321}">
                <p14:modId xmlns:p14="http://schemas.microsoft.com/office/powerpoint/2010/main" val="3746142630"/>
              </p:ext>
            </p:extLst>
          </p:nvPr>
        </p:nvGraphicFramePr>
        <p:xfrm>
          <a:off x="7073405" y="6182152"/>
          <a:ext cx="1975295" cy="421569"/>
        </p:xfrm>
        <a:graphic>
          <a:graphicData uri="http://schemas.openxmlformats.org/presentationml/2006/ole">
            <mc:AlternateContent xmlns:mc="http://schemas.openxmlformats.org/markup-compatibility/2006">
              <mc:Choice xmlns:v="urn:schemas-microsoft-com:vml" Requires="v">
                <p:oleObj spid="_x0000_s1051" name="Imagem de Mapa de Bits" r:id="rId4" imgW="4285714" imgH="914286" progId="PBrush">
                  <p:embed/>
                </p:oleObj>
              </mc:Choice>
              <mc:Fallback>
                <p:oleObj name="Imagem de Mapa de Bits" r:id="rId4" imgW="4285714" imgH="914286" progId="PBrush">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3405" y="6182152"/>
                        <a:ext cx="1975295" cy="4215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Imagem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5616" y="260648"/>
            <a:ext cx="6740507" cy="1203662"/>
          </a:xfrm>
          <a:prstGeom prst="rect">
            <a:avLst/>
          </a:prstGeom>
        </p:spPr>
      </p:pic>
      <p:sp>
        <p:nvSpPr>
          <p:cNvPr id="7" name="Rectângulo 6"/>
          <p:cNvSpPr/>
          <p:nvPr/>
        </p:nvSpPr>
        <p:spPr>
          <a:xfrm>
            <a:off x="1835696" y="1628800"/>
            <a:ext cx="5521127" cy="3831818"/>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lnSpc>
                <a:spcPct val="150000"/>
              </a:lnSpc>
            </a:pPr>
            <a:r>
              <a:rPr lang="pt-PT" sz="5400" b="1" cap="none" spc="150" dirty="0" smtClean="0">
                <a:ln w="11430"/>
                <a:solidFill>
                  <a:srgbClr val="F8F8F8"/>
                </a:solidFill>
                <a:effectLst>
                  <a:outerShdw blurRad="25400" algn="tl" rotWithShape="0">
                    <a:srgbClr val="000000">
                      <a:alpha val="43000"/>
                    </a:srgbClr>
                  </a:outerShdw>
                </a:effectLst>
              </a:rPr>
              <a:t>1st WORKSHOP </a:t>
            </a:r>
          </a:p>
          <a:p>
            <a:pPr algn="ctr">
              <a:lnSpc>
                <a:spcPct val="150000"/>
              </a:lnSpc>
            </a:pPr>
            <a:r>
              <a:rPr lang="pt-PT" sz="5400" b="1" spc="150" dirty="0" smtClean="0">
                <a:ln w="11430"/>
                <a:solidFill>
                  <a:srgbClr val="F8F8F8"/>
                </a:solidFill>
                <a:effectLst>
                  <a:outerShdw blurRad="25400" algn="tl" rotWithShape="0">
                    <a:srgbClr val="000000">
                      <a:alpha val="43000"/>
                    </a:srgbClr>
                  </a:outerShdw>
                </a:effectLst>
              </a:rPr>
              <a:t>f</a:t>
            </a:r>
            <a:r>
              <a:rPr lang="pt-PT" sz="5400" b="1" cap="none" spc="150" dirty="0" smtClean="0">
                <a:ln w="11430"/>
                <a:solidFill>
                  <a:srgbClr val="F8F8F8"/>
                </a:solidFill>
                <a:effectLst>
                  <a:outerShdw blurRad="25400" algn="tl" rotWithShape="0">
                    <a:srgbClr val="000000">
                      <a:alpha val="43000"/>
                    </a:srgbClr>
                  </a:outerShdw>
                </a:effectLst>
              </a:rPr>
              <a:t>or </a:t>
            </a:r>
            <a:r>
              <a:rPr lang="pt-PT" sz="5400" b="1" cap="none" spc="150" dirty="0" err="1" smtClean="0">
                <a:ln w="11430"/>
                <a:solidFill>
                  <a:srgbClr val="F8F8F8"/>
                </a:solidFill>
                <a:effectLst>
                  <a:outerShdw blurRad="25400" algn="tl" rotWithShape="0">
                    <a:srgbClr val="000000">
                      <a:alpha val="43000"/>
                    </a:srgbClr>
                  </a:outerShdw>
                </a:effectLst>
              </a:rPr>
              <a:t>teachers</a:t>
            </a:r>
            <a:r>
              <a:rPr lang="pt-PT" sz="5400" b="1" cap="none" spc="150" dirty="0" smtClean="0">
                <a:ln w="11430"/>
                <a:solidFill>
                  <a:srgbClr val="F8F8F8"/>
                </a:solidFill>
                <a:effectLst>
                  <a:outerShdw blurRad="25400" algn="tl" rotWithShape="0">
                    <a:srgbClr val="000000">
                      <a:alpha val="43000"/>
                    </a:srgbClr>
                  </a:outerShdw>
                </a:effectLst>
              </a:rPr>
              <a:t> </a:t>
            </a:r>
          </a:p>
          <a:p>
            <a:pPr algn="ctr">
              <a:lnSpc>
                <a:spcPct val="150000"/>
              </a:lnSpc>
            </a:pPr>
            <a:r>
              <a:rPr lang="pt-PT" sz="5400" b="1" cap="none" spc="150" dirty="0" err="1" smtClean="0">
                <a:ln w="11430"/>
                <a:solidFill>
                  <a:srgbClr val="F8F8F8"/>
                </a:solidFill>
                <a:effectLst>
                  <a:outerShdw blurRad="25400" algn="tl" rotWithShape="0">
                    <a:srgbClr val="000000">
                      <a:alpha val="43000"/>
                    </a:srgbClr>
                  </a:outerShdw>
                </a:effectLst>
              </a:rPr>
              <a:t>about</a:t>
            </a:r>
            <a:r>
              <a:rPr lang="pt-PT" sz="5400" b="1" cap="none" spc="150" dirty="0" smtClean="0">
                <a:ln w="11430"/>
                <a:solidFill>
                  <a:srgbClr val="F8F8F8"/>
                </a:solidFill>
                <a:effectLst>
                  <a:outerShdw blurRad="25400" algn="tl" rotWithShape="0">
                    <a:srgbClr val="000000">
                      <a:alpha val="43000"/>
                    </a:srgbClr>
                  </a:outerShdw>
                </a:effectLst>
              </a:rPr>
              <a:t> “</a:t>
            </a:r>
            <a:r>
              <a:rPr lang="pt-PT" sz="5400" b="1" i="1" cap="none" spc="150" dirty="0" err="1" smtClean="0">
                <a:ln w="11430"/>
                <a:solidFill>
                  <a:srgbClr val="F8F8F8"/>
                </a:solidFill>
                <a:effectLst>
                  <a:outerShdw blurRad="25400" algn="tl" rotWithShape="0">
                    <a:srgbClr val="000000">
                      <a:alpha val="43000"/>
                    </a:srgbClr>
                  </a:outerShdw>
                </a:effectLst>
              </a:rPr>
              <a:t>Burnout</a:t>
            </a:r>
            <a:r>
              <a:rPr lang="pt-PT" sz="5400" b="1" cap="none" spc="150" dirty="0" smtClean="0">
                <a:ln w="11430"/>
                <a:solidFill>
                  <a:srgbClr val="F8F8F8"/>
                </a:solidFill>
                <a:effectLst>
                  <a:outerShdw blurRad="25400" algn="tl" rotWithShape="0">
                    <a:srgbClr val="000000">
                      <a:alpha val="43000"/>
                    </a:srgbClr>
                  </a:outerShdw>
                </a:effectLst>
              </a:rPr>
              <a:t>”</a:t>
            </a:r>
            <a:endParaRPr lang="pt-PT" sz="54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dirty="0"/>
              <a:t>Strategies to deal with stress</a:t>
            </a:r>
            <a:endParaRPr lang="pt-PT" dirty="0"/>
          </a:p>
        </p:txBody>
      </p:sp>
      <p:sp>
        <p:nvSpPr>
          <p:cNvPr id="3" name="Marcador de Posição de Conteúdo 2"/>
          <p:cNvSpPr>
            <a:spLocks noGrp="1"/>
          </p:cNvSpPr>
          <p:nvPr>
            <p:ph sz="quarter" idx="1"/>
          </p:nvPr>
        </p:nvSpPr>
        <p:spPr>
          <a:xfrm>
            <a:off x="467544" y="1600200"/>
            <a:ext cx="8298504" cy="5257800"/>
          </a:xfrm>
        </p:spPr>
        <p:txBody>
          <a:bodyPr>
            <a:normAutofit/>
          </a:bodyPr>
          <a:lstStyle/>
          <a:p>
            <a:pPr>
              <a:lnSpc>
                <a:spcPct val="107000"/>
              </a:lnSpc>
              <a:spcAft>
                <a:spcPts val="800"/>
              </a:spcAft>
            </a:pPr>
            <a:r>
              <a:rPr lang="en-US" dirty="0" smtClean="0"/>
              <a:t>The </a:t>
            </a:r>
            <a:r>
              <a:rPr lang="en-US" dirty="0"/>
              <a:t>strategies used by teachers to cope with stress </a:t>
            </a:r>
            <a:r>
              <a:rPr lang="en-US" dirty="0" smtClean="0"/>
              <a:t>are</a:t>
            </a:r>
            <a:r>
              <a:rPr lang="pt-PT" dirty="0" smtClean="0">
                <a:ea typeface="Times New Roman" panose="02020603050405020304" pitchFamily="18" charset="0"/>
                <a:cs typeface="Times New Roman" panose="02020603050405020304" pitchFamily="18" charset="0"/>
              </a:rPr>
              <a:t>:</a:t>
            </a:r>
            <a:endParaRPr lang="pt-PT" dirty="0">
              <a:ea typeface="Times New Roman" panose="02020603050405020304" pitchFamily="18" charset="0"/>
              <a:cs typeface="Times New Roman" panose="02020603050405020304" pitchFamily="18" charset="0"/>
            </a:endParaRPr>
          </a:p>
          <a:p>
            <a:pPr marL="1657350" lvl="3" indent="-285750">
              <a:lnSpc>
                <a:spcPct val="107000"/>
              </a:lnSpc>
              <a:spcAft>
                <a:spcPts val="800"/>
              </a:spcAft>
              <a:buSzPts val="1000"/>
              <a:buFont typeface="Wingdings" panose="05000000000000000000" pitchFamily="2" charset="2"/>
              <a:buChar char="ü"/>
              <a:tabLst>
                <a:tab pos="457200" algn="l"/>
              </a:tabLst>
            </a:pPr>
            <a:r>
              <a:rPr lang="en-US" sz="2600" dirty="0" smtClean="0"/>
              <a:t>perform </a:t>
            </a:r>
            <a:r>
              <a:rPr lang="en-US" sz="2600" dirty="0"/>
              <a:t>relaxation </a:t>
            </a:r>
            <a:r>
              <a:rPr lang="en-US" sz="2600" dirty="0" smtClean="0"/>
              <a:t>activities;</a:t>
            </a:r>
            <a:endParaRPr lang="pt-PT" sz="26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600" dirty="0" smtClean="0"/>
              <a:t>organize </a:t>
            </a:r>
            <a:r>
              <a:rPr lang="en-US" sz="2600" dirty="0"/>
              <a:t>time and decide </a:t>
            </a:r>
            <a:r>
              <a:rPr lang="en-US" sz="2600" dirty="0" smtClean="0"/>
              <a:t>priorities;</a:t>
            </a:r>
            <a:endParaRPr lang="pt-PT" sz="26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600" dirty="0" smtClean="0"/>
              <a:t>maintain </a:t>
            </a:r>
            <a:r>
              <a:rPr lang="en-US" sz="2600" dirty="0"/>
              <a:t>a balanced diet and </a:t>
            </a:r>
            <a:r>
              <a:rPr lang="en-US" sz="2600" dirty="0" smtClean="0"/>
              <a:t>exercise;</a:t>
            </a:r>
            <a:endParaRPr lang="pt-PT" sz="26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600" dirty="0" smtClean="0"/>
              <a:t>discuss </a:t>
            </a:r>
            <a:r>
              <a:rPr lang="en-US" sz="2600" dirty="0"/>
              <a:t>the problems of work with </a:t>
            </a:r>
            <a:r>
              <a:rPr lang="en-US" sz="2600" dirty="0" smtClean="0"/>
              <a:t>colleagues;</a:t>
            </a:r>
            <a:endParaRPr lang="pt-PT" sz="26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600" dirty="0" smtClean="0"/>
              <a:t>take </a:t>
            </a:r>
            <a:r>
              <a:rPr lang="en-US" sz="2600" dirty="0"/>
              <a:t>the day </a:t>
            </a:r>
            <a:r>
              <a:rPr lang="en-US" sz="2600" dirty="0" smtClean="0"/>
              <a:t>off;</a:t>
            </a:r>
            <a:endParaRPr lang="pt-PT" sz="26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600" dirty="0" smtClean="0"/>
              <a:t>seek </a:t>
            </a:r>
            <a:r>
              <a:rPr lang="en-US" sz="2600" dirty="0"/>
              <a:t>professional help in conventional medicine or alternative therapies</a:t>
            </a:r>
            <a:r>
              <a:rPr lang="en-US" sz="2600" dirty="0" smtClean="0"/>
              <a:t>.</a:t>
            </a:r>
            <a:endParaRPr lang="pt-PT" sz="2600" dirty="0"/>
          </a:p>
        </p:txBody>
      </p:sp>
    </p:spTree>
    <p:extLst>
      <p:ext uri="{BB962C8B-B14F-4D97-AF65-F5344CB8AC3E}">
        <p14:creationId xmlns:p14="http://schemas.microsoft.com/office/powerpoint/2010/main" val="3382784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pt-PT" dirty="0"/>
          </a:p>
        </p:txBody>
      </p:sp>
      <p:sp>
        <p:nvSpPr>
          <p:cNvPr id="3" name="Content Placeholder 2"/>
          <p:cNvSpPr>
            <a:spLocks noGrp="1"/>
          </p:cNvSpPr>
          <p:nvPr>
            <p:ph sz="quarter" idx="1"/>
          </p:nvPr>
        </p:nvSpPr>
        <p:spPr>
          <a:xfrm>
            <a:off x="612648" y="1700808"/>
            <a:ext cx="8153400" cy="4395192"/>
          </a:xfrm>
        </p:spPr>
        <p:txBody>
          <a:bodyPr>
            <a:normAutofit/>
          </a:bodyPr>
          <a:lstStyle/>
          <a:p>
            <a:r>
              <a:rPr lang="en-US" dirty="0" smtClean="0"/>
              <a:t>Activities </a:t>
            </a:r>
            <a:r>
              <a:rPr lang="en-US" dirty="0"/>
              <a:t>to develop</a:t>
            </a:r>
            <a:r>
              <a:rPr lang="en-US" dirty="0" smtClean="0"/>
              <a:t>:</a:t>
            </a:r>
            <a:endParaRPr lang="pt-PT" dirty="0" smtClean="0"/>
          </a:p>
          <a:p>
            <a:pPr lvl="1"/>
            <a:r>
              <a:rPr lang="en-US" dirty="0" smtClean="0"/>
              <a:t>Fill </a:t>
            </a:r>
            <a:r>
              <a:rPr lang="en-US" dirty="0"/>
              <a:t>in an online questionnaire about </a:t>
            </a:r>
            <a:r>
              <a:rPr lang="en-US" dirty="0" smtClean="0"/>
              <a:t>burnout</a:t>
            </a:r>
            <a:r>
              <a:rPr lang="pt-PT" dirty="0" smtClean="0"/>
              <a:t>;</a:t>
            </a:r>
          </a:p>
          <a:p>
            <a:pPr marL="365760" lvl="1" indent="0">
              <a:buNone/>
            </a:pPr>
            <a:endParaRPr lang="pt-PT" dirty="0" smtClean="0"/>
          </a:p>
          <a:p>
            <a:pPr lvl="1"/>
            <a:r>
              <a:rPr lang="en-US" dirty="0" smtClean="0"/>
              <a:t>Analysis </a:t>
            </a:r>
            <a:r>
              <a:rPr lang="en-US" dirty="0"/>
              <a:t>of the results of the previous questionnaire</a:t>
            </a:r>
            <a:r>
              <a:rPr lang="pt-PT" dirty="0" smtClean="0"/>
              <a:t>;</a:t>
            </a:r>
          </a:p>
          <a:p>
            <a:pPr marL="365760" lvl="1" indent="0">
              <a:buNone/>
            </a:pPr>
            <a:endParaRPr lang="pt-PT" dirty="0" smtClean="0"/>
          </a:p>
          <a:p>
            <a:pPr lvl="1"/>
            <a:r>
              <a:rPr lang="en-US" dirty="0" smtClean="0"/>
              <a:t>Questionnaire </a:t>
            </a:r>
            <a:r>
              <a:rPr lang="en-US" dirty="0"/>
              <a:t>2 (each teacher will  check their burnout rate</a:t>
            </a:r>
            <a:r>
              <a:rPr lang="en-US" dirty="0" smtClean="0"/>
              <a:t>)</a:t>
            </a:r>
            <a:r>
              <a:rPr lang="pt-PT" dirty="0" smtClean="0"/>
              <a:t>;</a:t>
            </a:r>
          </a:p>
          <a:p>
            <a:pPr marL="365760" lvl="1" indent="0">
              <a:buNone/>
            </a:pPr>
            <a:endParaRPr lang="pt-PT" dirty="0" smtClean="0"/>
          </a:p>
          <a:p>
            <a:pPr lvl="1"/>
            <a:r>
              <a:rPr lang="en-US" dirty="0" smtClean="0"/>
              <a:t>Activities </a:t>
            </a:r>
            <a:r>
              <a:rPr lang="en-US" dirty="0"/>
              <a:t>to diminish / eliminate the existing burnout</a:t>
            </a:r>
            <a:r>
              <a:rPr lang="pt-PT" dirty="0" smtClean="0"/>
              <a:t>.</a:t>
            </a:r>
            <a:endParaRPr lang="pt-PT"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o Texto 1"/>
          <p:cNvSpPr>
            <a:spLocks noGrp="1"/>
          </p:cNvSpPr>
          <p:nvPr>
            <p:ph type="body" idx="1"/>
          </p:nvPr>
        </p:nvSpPr>
        <p:spPr>
          <a:xfrm>
            <a:off x="1371600" y="2743200"/>
            <a:ext cx="7123113" cy="2990056"/>
          </a:xfrm>
        </p:spPr>
        <p:txBody>
          <a:bodyPr>
            <a:normAutofit/>
          </a:bodyPr>
          <a:lstStyle/>
          <a:p>
            <a:pPr marL="457200" indent="-457200">
              <a:buFont typeface="Arial" panose="020B0604020202020204" pitchFamily="34" charset="0"/>
              <a:buChar char="•"/>
            </a:pPr>
            <a:r>
              <a:rPr lang="en-US" dirty="0" smtClean="0"/>
              <a:t>Thank </a:t>
            </a:r>
            <a:r>
              <a:rPr lang="en-US" dirty="0"/>
              <a:t>you for your </a:t>
            </a:r>
            <a:r>
              <a:rPr lang="en-US" dirty="0" smtClean="0"/>
              <a:t>cooperation</a:t>
            </a:r>
            <a:r>
              <a:rPr lang="pt-PT" dirty="0" smtClean="0"/>
              <a:t>!</a:t>
            </a:r>
          </a:p>
          <a:p>
            <a:pPr marL="457200" indent="-457200">
              <a:buFont typeface="Arial" panose="020B0604020202020204" pitchFamily="34" charset="0"/>
              <a:buChar char="•"/>
            </a:pPr>
            <a:r>
              <a:rPr lang="pt-PT" dirty="0" err="1" smtClean="0"/>
              <a:t>The</a:t>
            </a:r>
            <a:r>
              <a:rPr lang="pt-PT" dirty="0" smtClean="0"/>
              <a:t> </a:t>
            </a:r>
            <a:r>
              <a:rPr lang="pt-PT" dirty="0"/>
              <a:t>team </a:t>
            </a:r>
            <a:r>
              <a:rPr lang="pt-PT" dirty="0" err="1"/>
              <a:t>involved</a:t>
            </a:r>
            <a:r>
              <a:rPr lang="pt-PT" dirty="0"/>
              <a:t>:</a:t>
            </a:r>
            <a:endParaRPr lang="pt-PT" dirty="0" smtClean="0"/>
          </a:p>
          <a:p>
            <a:pPr marL="777240" lvl="1" indent="-457200">
              <a:buFont typeface="Arial" panose="020B0604020202020204" pitchFamily="34" charset="0"/>
              <a:buChar char="•"/>
            </a:pPr>
            <a:r>
              <a:rPr lang="pt-PT" dirty="0" smtClean="0"/>
              <a:t>António Miranda de Carvalho (Grupo 620)</a:t>
            </a:r>
          </a:p>
          <a:p>
            <a:pPr marL="777240" lvl="1" indent="-457200">
              <a:buFont typeface="Arial" panose="020B0604020202020204" pitchFamily="34" charset="0"/>
              <a:buChar char="•"/>
            </a:pPr>
            <a:r>
              <a:rPr lang="pt-PT" dirty="0" smtClean="0"/>
              <a:t>Eduardo Pinto (Grupo 500)</a:t>
            </a:r>
          </a:p>
          <a:p>
            <a:pPr marL="777240" lvl="1" indent="-457200">
              <a:buFont typeface="Arial" panose="020B0604020202020204" pitchFamily="34" charset="0"/>
              <a:buChar char="•"/>
            </a:pPr>
            <a:r>
              <a:rPr lang="pt-PT" dirty="0" smtClean="0"/>
              <a:t>Fátima Cardoso (Psicóloga do AER)</a:t>
            </a:r>
          </a:p>
          <a:p>
            <a:pPr marL="777240" lvl="1" indent="-457200">
              <a:buFont typeface="Arial" panose="020B0604020202020204" pitchFamily="34" charset="0"/>
              <a:buChar char="•"/>
            </a:pPr>
            <a:r>
              <a:rPr lang="pt-PT" dirty="0" smtClean="0"/>
              <a:t>Francisco Magalhães (Grupo 300)</a:t>
            </a:r>
          </a:p>
          <a:p>
            <a:pPr marL="777240" lvl="1" indent="-457200">
              <a:buFont typeface="Arial" panose="020B0604020202020204" pitchFamily="34" charset="0"/>
              <a:buChar char="•"/>
            </a:pPr>
            <a:r>
              <a:rPr lang="pt-PT" dirty="0" smtClean="0"/>
              <a:t>Isolina Tuna (Grupo 330)</a:t>
            </a:r>
          </a:p>
          <a:p>
            <a:pPr marL="777240" lvl="1" indent="-457200">
              <a:buFont typeface="Arial" panose="020B0604020202020204" pitchFamily="34" charset="0"/>
              <a:buChar char="•"/>
            </a:pPr>
            <a:endParaRPr lang="pt-PT" dirty="0"/>
          </a:p>
        </p:txBody>
      </p:sp>
      <p:sp>
        <p:nvSpPr>
          <p:cNvPr id="3" name="Título 2"/>
          <p:cNvSpPr>
            <a:spLocks noGrp="1"/>
          </p:cNvSpPr>
          <p:nvPr>
            <p:ph type="title"/>
          </p:nvPr>
        </p:nvSpPr>
        <p:spPr/>
        <p:txBody>
          <a:bodyPr/>
          <a:lstStyle/>
          <a:p>
            <a:r>
              <a:rPr lang="en-US" dirty="0" smtClean="0"/>
              <a:t>Good job</a:t>
            </a:r>
            <a:r>
              <a:rPr lang="pt-PT" dirty="0" smtClean="0"/>
              <a:t>!</a:t>
            </a:r>
            <a:endParaRPr lang="pt-PT" dirty="0"/>
          </a:p>
        </p:txBody>
      </p:sp>
    </p:spTree>
    <p:extLst>
      <p:ext uri="{BB962C8B-B14F-4D97-AF65-F5344CB8AC3E}">
        <p14:creationId xmlns:p14="http://schemas.microsoft.com/office/powerpoint/2010/main" val="1090601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617"/>
            <a:ext cx="9144000" cy="684138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n-US" i="1" dirty="0" smtClean="0"/>
              <a:t>BURNOUT</a:t>
            </a:r>
            <a:r>
              <a:rPr lang="en-US" dirty="0" smtClean="0"/>
              <a:t>: </a:t>
            </a:r>
            <a:r>
              <a:rPr lang="en-US" dirty="0"/>
              <a:t>definition</a:t>
            </a:r>
            <a:endParaRPr lang="pt-PT" dirty="0"/>
          </a:p>
        </p:txBody>
      </p:sp>
      <p:sp>
        <p:nvSpPr>
          <p:cNvPr id="3" name="Rectangle 2"/>
          <p:cNvSpPr>
            <a:spLocks noGrp="1"/>
          </p:cNvSpPr>
          <p:nvPr>
            <p:ph sz="quarter" idx="1"/>
          </p:nvPr>
        </p:nvSpPr>
        <p:spPr>
          <a:xfrm>
            <a:off x="612648" y="1844824"/>
            <a:ext cx="4463408" cy="4495800"/>
          </a:xfrm>
        </p:spPr>
        <p:txBody>
          <a:bodyPr>
            <a:normAutofit lnSpcReduction="10000"/>
          </a:bodyPr>
          <a:lstStyle/>
          <a:p>
            <a:pPr algn="just"/>
            <a:r>
              <a:rPr lang="en-US" dirty="0" smtClean="0"/>
              <a:t>It's </a:t>
            </a:r>
            <a:r>
              <a:rPr lang="en-US" dirty="0"/>
              <a:t>an answer to chronic work stress, integrated by negative attitudes and feelings towards the people with whom one works and their own professional role, as well as feeling emotionally exhausted. </a:t>
            </a:r>
            <a:r>
              <a:rPr lang="pt-PT" dirty="0" smtClean="0"/>
              <a:t>.</a:t>
            </a:r>
            <a:endParaRPr lang="pt-PT" dirty="0"/>
          </a:p>
          <a:p>
            <a:pPr lvl="1"/>
            <a:r>
              <a:rPr lang="pt-PT" dirty="0" smtClean="0"/>
              <a:t>(</a:t>
            </a:r>
            <a:r>
              <a:rPr lang="pt-PT" dirty="0" err="1" smtClean="0"/>
              <a:t>Maslack</a:t>
            </a:r>
            <a:r>
              <a:rPr lang="pt-PT" dirty="0" smtClean="0"/>
              <a:t> &amp; Jackson, 1981)</a:t>
            </a:r>
            <a:endParaRPr lang="pt-PT" dirty="0"/>
          </a:p>
          <a:p>
            <a:pPr marL="0" indent="0">
              <a:buNone/>
            </a:pPr>
            <a:endParaRPr lang="pt-PT" dirty="0"/>
          </a:p>
        </p:txBody>
      </p:sp>
      <p:pic>
        <p:nvPicPr>
          <p:cNvPr id="4" name="Image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1648" y="1844824"/>
            <a:ext cx="3622840" cy="4067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en-US" i="1" dirty="0" smtClean="0"/>
              <a:t>Burnout</a:t>
            </a:r>
            <a:r>
              <a:rPr lang="en-US" dirty="0" smtClean="0"/>
              <a:t> </a:t>
            </a:r>
            <a:r>
              <a:rPr lang="en-US" dirty="0"/>
              <a:t>syndrome</a:t>
            </a:r>
            <a:endParaRPr lang="pt-PT" dirty="0"/>
          </a:p>
        </p:txBody>
      </p:sp>
      <p:sp>
        <p:nvSpPr>
          <p:cNvPr id="3" name="Rectangle 2"/>
          <p:cNvSpPr>
            <a:spLocks noGrp="1"/>
          </p:cNvSpPr>
          <p:nvPr>
            <p:ph sz="quarter" idx="1"/>
          </p:nvPr>
        </p:nvSpPr>
        <p:spPr/>
        <p:txBody>
          <a:bodyPr>
            <a:normAutofit/>
          </a:bodyPr>
          <a:lstStyle/>
          <a:p>
            <a:pPr algn="just"/>
            <a:r>
              <a:rPr lang="en-US" b="1" i="1" dirty="0" smtClean="0"/>
              <a:t>Burnout</a:t>
            </a:r>
            <a:r>
              <a:rPr lang="en-US" dirty="0" smtClean="0"/>
              <a:t> </a:t>
            </a:r>
            <a:r>
              <a:rPr lang="en-US" dirty="0"/>
              <a:t>syndrome results from the interaction between the individual and the harmful conditions at </a:t>
            </a:r>
            <a:r>
              <a:rPr lang="en-US" dirty="0" smtClean="0"/>
              <a:t>work</a:t>
            </a:r>
            <a:r>
              <a:rPr lang="pt-PT" dirty="0" smtClean="0"/>
              <a:t>. </a:t>
            </a:r>
            <a:endParaRPr lang="pt-PT" dirty="0"/>
          </a:p>
          <a:p>
            <a:pPr lvl="1" algn="just"/>
            <a:r>
              <a:rPr lang="en-US" dirty="0" smtClean="0"/>
              <a:t>It </a:t>
            </a:r>
            <a:r>
              <a:rPr lang="en-US" dirty="0"/>
              <a:t>is usual to consider that the individual is not suitable for work, instead of questioning what is possible to change in the conditions or characteristics of work, in order to provide wellbeing and fulfillment to professionals.</a:t>
            </a:r>
            <a:endParaRPr lang="pt-PT" dirty="0"/>
          </a:p>
          <a:p>
            <a:endParaRPr lang="pt-PT" dirty="0"/>
          </a:p>
        </p:txBody>
      </p:sp>
      <p:pic>
        <p:nvPicPr>
          <p:cNvPr id="4" name="Picture 2" descr="Resultado de imagem para burnou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4607768"/>
            <a:ext cx="3411257" cy="22768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51520" y="228600"/>
            <a:ext cx="8514528" cy="990600"/>
          </a:xfrm>
        </p:spPr>
        <p:txBody>
          <a:bodyPr>
            <a:normAutofit/>
          </a:bodyPr>
          <a:lstStyle/>
          <a:p>
            <a:r>
              <a:rPr lang="en-US" dirty="0"/>
              <a:t>Components of </a:t>
            </a:r>
            <a:r>
              <a:rPr lang="en-US" i="1" dirty="0"/>
              <a:t>Burnout</a:t>
            </a:r>
            <a:r>
              <a:rPr lang="en-US" dirty="0"/>
              <a:t> </a:t>
            </a:r>
            <a:r>
              <a:rPr lang="en-US" dirty="0" smtClean="0"/>
              <a:t>Syndrome</a:t>
            </a:r>
            <a:endParaRPr lang="pt-PT" dirty="0"/>
          </a:p>
        </p:txBody>
      </p:sp>
      <p:sp>
        <p:nvSpPr>
          <p:cNvPr id="3" name="Rectangle 2"/>
          <p:cNvSpPr>
            <a:spLocks noGrp="1"/>
          </p:cNvSpPr>
          <p:nvPr>
            <p:ph sz="quarter" idx="1"/>
          </p:nvPr>
        </p:nvSpPr>
        <p:spPr>
          <a:xfrm>
            <a:off x="251520" y="1844824"/>
            <a:ext cx="8514528" cy="4680520"/>
          </a:xfrm>
        </p:spPr>
        <p:txBody>
          <a:bodyPr>
            <a:normAutofit fontScale="85000" lnSpcReduction="20000"/>
          </a:bodyPr>
          <a:lstStyle/>
          <a:p>
            <a:pPr algn="just"/>
            <a:r>
              <a:rPr lang="en-US" dirty="0" smtClean="0"/>
              <a:t>The </a:t>
            </a:r>
            <a:r>
              <a:rPr lang="en-US" dirty="0"/>
              <a:t>syndrome involves </a:t>
            </a:r>
            <a:r>
              <a:rPr lang="en-US" b="1" dirty="0"/>
              <a:t>three components</a:t>
            </a:r>
            <a:r>
              <a:rPr lang="en-US" dirty="0"/>
              <a:t>, which may appear associated, but they are independent</a:t>
            </a:r>
            <a:r>
              <a:rPr lang="pt-BR" dirty="0" smtClean="0">
                <a:solidFill>
                  <a:srgbClr val="222222"/>
                </a:solidFill>
                <a:ea typeface="Times New Roman" panose="02020603050405020304" pitchFamily="18" charset="0"/>
                <a:cs typeface="Arial" panose="020B0604020202020204" pitchFamily="34" charset="0"/>
              </a:rPr>
              <a:t>:</a:t>
            </a:r>
          </a:p>
          <a:p>
            <a:pPr marL="0" indent="0" algn="just">
              <a:buNone/>
            </a:pPr>
            <a:endParaRPr lang="pt-PT" dirty="0">
              <a:ea typeface="Calibri" panose="020F0502020204030204" pitchFamily="34" charset="0"/>
              <a:cs typeface="Times New Roman" panose="02020603050405020304" pitchFamily="18" charset="0"/>
            </a:endParaRPr>
          </a:p>
          <a:p>
            <a:pPr lvl="1" algn="just"/>
            <a:r>
              <a:rPr lang="en-US" b="1" dirty="0" smtClean="0"/>
              <a:t>Emotional </a:t>
            </a:r>
            <a:r>
              <a:rPr lang="en-US" b="1" dirty="0"/>
              <a:t>exhaustion</a:t>
            </a:r>
            <a:r>
              <a:rPr lang="pt-BR" b="1" dirty="0" smtClean="0">
                <a:solidFill>
                  <a:srgbClr val="222222"/>
                </a:solidFill>
                <a:ea typeface="Times New Roman" panose="02020603050405020304" pitchFamily="18" charset="0"/>
                <a:cs typeface="Arial" panose="020B0604020202020204" pitchFamily="34" charset="0"/>
              </a:rPr>
              <a:t> </a:t>
            </a:r>
            <a:r>
              <a:rPr lang="pt-BR" dirty="0">
                <a:solidFill>
                  <a:srgbClr val="222222"/>
                </a:solidFill>
                <a:ea typeface="Times New Roman" panose="02020603050405020304" pitchFamily="18" charset="0"/>
                <a:cs typeface="Arial" panose="020B0604020202020204" pitchFamily="34" charset="0"/>
              </a:rPr>
              <a:t>– </a:t>
            </a:r>
            <a:r>
              <a:rPr lang="en-US" dirty="0" smtClean="0"/>
              <a:t>lack </a:t>
            </a:r>
            <a:r>
              <a:rPr lang="en-US" dirty="0"/>
              <a:t>of energy associated to the feelings of emotional exhaustion. The </a:t>
            </a:r>
            <a:r>
              <a:rPr lang="en-US" dirty="0" err="1"/>
              <a:t>practioner</a:t>
            </a:r>
            <a:r>
              <a:rPr lang="en-US" dirty="0"/>
              <a:t> feels that cannot expend more energy to develop his activities</a:t>
            </a:r>
            <a:r>
              <a:rPr lang="pt-BR" dirty="0" smtClean="0">
                <a:solidFill>
                  <a:srgbClr val="222222"/>
                </a:solidFill>
                <a:ea typeface="Times New Roman" panose="02020603050405020304" pitchFamily="18" charset="0"/>
                <a:cs typeface="Arial" panose="020B0604020202020204" pitchFamily="34" charset="0"/>
              </a:rPr>
              <a:t>.</a:t>
            </a:r>
          </a:p>
          <a:p>
            <a:pPr marL="365760" lvl="1" indent="0" algn="just">
              <a:buNone/>
            </a:pPr>
            <a:endParaRPr lang="pt-BR" dirty="0" smtClean="0">
              <a:solidFill>
                <a:srgbClr val="222222"/>
              </a:solidFill>
              <a:ea typeface="Times New Roman" panose="02020603050405020304" pitchFamily="18" charset="0"/>
              <a:cs typeface="Arial" panose="020B0604020202020204" pitchFamily="34" charset="0"/>
            </a:endParaRPr>
          </a:p>
          <a:p>
            <a:pPr lvl="1" algn="just"/>
            <a:r>
              <a:rPr lang="en-US" b="1" dirty="0"/>
              <a:t>Depersonalization</a:t>
            </a:r>
            <a:r>
              <a:rPr lang="pt-BR" dirty="0" smtClean="0">
                <a:solidFill>
                  <a:srgbClr val="222222"/>
                </a:solidFill>
                <a:ea typeface="Times New Roman" panose="02020603050405020304" pitchFamily="18" charset="0"/>
                <a:cs typeface="Arial" panose="020B0604020202020204" pitchFamily="34" charset="0"/>
              </a:rPr>
              <a:t> </a:t>
            </a:r>
            <a:r>
              <a:rPr lang="pt-BR" dirty="0">
                <a:solidFill>
                  <a:srgbClr val="222222"/>
                </a:solidFill>
                <a:ea typeface="Times New Roman" panose="02020603050405020304" pitchFamily="18" charset="0"/>
                <a:cs typeface="Arial" panose="020B0604020202020204" pitchFamily="34" charset="0"/>
              </a:rPr>
              <a:t>– </a:t>
            </a:r>
            <a:r>
              <a:rPr lang="en-US" dirty="0"/>
              <a:t>indifference to daily work activities, presence of negative attitudes and </a:t>
            </a:r>
            <a:r>
              <a:rPr lang="en-US" dirty="0" err="1"/>
              <a:t>behaviours</a:t>
            </a:r>
            <a:r>
              <a:rPr lang="en-US" dirty="0"/>
              <a:t> of cynicism and pretending affectivity by socializing with people, treating them as </a:t>
            </a:r>
            <a:r>
              <a:rPr lang="en-US" dirty="0" smtClean="0"/>
              <a:t>objects</a:t>
            </a:r>
            <a:r>
              <a:rPr lang="pt-BR" dirty="0" smtClean="0">
                <a:solidFill>
                  <a:srgbClr val="222222"/>
                </a:solidFill>
                <a:ea typeface="Times New Roman" panose="02020603050405020304" pitchFamily="18" charset="0"/>
                <a:cs typeface="Arial" panose="020B0604020202020204" pitchFamily="34" charset="0"/>
              </a:rPr>
              <a:t>.</a:t>
            </a:r>
          </a:p>
          <a:p>
            <a:pPr marL="365760" lvl="1" indent="0" algn="just">
              <a:buNone/>
            </a:pPr>
            <a:endParaRPr lang="pt-PT" dirty="0" smtClean="0">
              <a:ea typeface="Times New Roman" panose="02020603050405020304" pitchFamily="18" charset="0"/>
              <a:cs typeface="Times New Roman" panose="02020603050405020304" pitchFamily="18" charset="0"/>
            </a:endParaRPr>
          </a:p>
          <a:p>
            <a:pPr lvl="1" algn="just"/>
            <a:r>
              <a:rPr lang="en-US" b="1" dirty="0"/>
              <a:t>lack of involvement in the work or low professional </a:t>
            </a:r>
            <a:r>
              <a:rPr lang="en-US" b="1" dirty="0" smtClean="0"/>
              <a:t>achievement </a:t>
            </a:r>
            <a:r>
              <a:rPr lang="pt-BR" dirty="0" smtClean="0">
                <a:solidFill>
                  <a:srgbClr val="222222"/>
                </a:solidFill>
                <a:ea typeface="Times New Roman" panose="02020603050405020304" pitchFamily="18" charset="0"/>
                <a:cs typeface="Arial" panose="020B0604020202020204" pitchFamily="34" charset="0"/>
              </a:rPr>
              <a:t>– </a:t>
            </a:r>
            <a:r>
              <a:rPr lang="en-US" dirty="0"/>
              <a:t>sensation of inadequacy, low self-esteem, demotivation and unhappiness at work, affecting even skill and </a:t>
            </a:r>
            <a:r>
              <a:rPr lang="en-US" dirty="0" err="1" smtClean="0"/>
              <a:t>dexetry</a:t>
            </a:r>
            <a:r>
              <a:rPr lang="pt-BR" dirty="0" smtClean="0">
                <a:solidFill>
                  <a:srgbClr val="222222"/>
                </a:solidFill>
                <a:ea typeface="Times New Roman" panose="02020603050405020304" pitchFamily="18" charset="0"/>
                <a:cs typeface="Arial" panose="020B0604020202020204" pitchFamily="34" charset="0"/>
              </a:rPr>
              <a:t>.</a:t>
            </a:r>
            <a:endParaRPr lang="pt-PT" dirty="0">
              <a:ea typeface="Calibri" panose="020F0502020204030204" pitchFamily="34" charset="0"/>
              <a:cs typeface="Times New Roman" panose="02020603050405020304" pitchFamily="18" charset="0"/>
            </a:endParaRPr>
          </a:p>
          <a:p>
            <a:pPr lvl="1"/>
            <a:endParaRPr lang="pt-P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228600"/>
            <a:ext cx="9144000" cy="990600"/>
          </a:xfrm>
        </p:spPr>
        <p:txBody>
          <a:bodyPr>
            <a:normAutofit fontScale="90000"/>
          </a:bodyPr>
          <a:lstStyle/>
          <a:p>
            <a:pPr algn="ctr"/>
            <a:r>
              <a:rPr lang="en-US" dirty="0" smtClean="0"/>
              <a:t>Signals</a:t>
            </a:r>
            <a:r>
              <a:rPr lang="en-US" dirty="0"/>
              <a:t>/ symptoms of the </a:t>
            </a:r>
            <a:r>
              <a:rPr lang="en-US" i="1" dirty="0"/>
              <a:t>Burnout</a:t>
            </a:r>
            <a:r>
              <a:rPr lang="en-US" dirty="0"/>
              <a:t> syndrome </a:t>
            </a:r>
            <a:endParaRPr lang="pt-PT" dirty="0"/>
          </a:p>
        </p:txBody>
      </p:sp>
      <p:sp>
        <p:nvSpPr>
          <p:cNvPr id="3" name="Rectangle 2"/>
          <p:cNvSpPr>
            <a:spLocks noGrp="1"/>
          </p:cNvSpPr>
          <p:nvPr>
            <p:ph sz="quarter" idx="1"/>
          </p:nvPr>
        </p:nvSpPr>
        <p:spPr>
          <a:xfrm>
            <a:off x="0" y="1600200"/>
            <a:ext cx="6444208" cy="5141168"/>
          </a:xfrm>
        </p:spPr>
        <p:txBody>
          <a:bodyPr>
            <a:normAutofit fontScale="85000" lnSpcReduction="10000"/>
          </a:bodyPr>
          <a:lstStyle/>
          <a:p>
            <a:pPr algn="just"/>
            <a:r>
              <a:rPr lang="en-US" dirty="0"/>
              <a:t>It reveals itself through four </a:t>
            </a:r>
            <a:r>
              <a:rPr lang="en-US" dirty="0" err="1"/>
              <a:t>symptomatological</a:t>
            </a:r>
            <a:r>
              <a:rPr lang="en-US" dirty="0"/>
              <a:t> dimensions: </a:t>
            </a:r>
            <a:r>
              <a:rPr lang="en-US" b="1" dirty="0"/>
              <a:t>physical</a:t>
            </a:r>
            <a:r>
              <a:rPr lang="en-US" dirty="0"/>
              <a:t>, </a:t>
            </a:r>
            <a:r>
              <a:rPr lang="en-US" b="1" dirty="0"/>
              <a:t>psychic</a:t>
            </a:r>
            <a:r>
              <a:rPr lang="en-US" dirty="0"/>
              <a:t>; </a:t>
            </a:r>
            <a:r>
              <a:rPr lang="en-US" b="1" dirty="0" err="1"/>
              <a:t>behavioural</a:t>
            </a:r>
            <a:r>
              <a:rPr lang="en-US" dirty="0"/>
              <a:t> and </a:t>
            </a:r>
            <a:r>
              <a:rPr lang="en-US" b="1" dirty="0" smtClean="0"/>
              <a:t>emotiona</a:t>
            </a:r>
            <a:r>
              <a:rPr lang="en-US" dirty="0" smtClean="0"/>
              <a:t>l.</a:t>
            </a:r>
            <a:endParaRPr lang="pt-BR" b="1" dirty="0" smtClean="0">
              <a:ea typeface="Times New Roman" panose="02020603050405020304" pitchFamily="18" charset="0"/>
              <a:cs typeface="Arial" panose="020B0604020202020204" pitchFamily="34" charset="0"/>
            </a:endParaRPr>
          </a:p>
          <a:p>
            <a:pPr algn="just"/>
            <a:endParaRPr lang="pt-PT" b="1" dirty="0">
              <a:ea typeface="Calibri" panose="020F0502020204030204" pitchFamily="34" charset="0"/>
              <a:cs typeface="Times New Roman" panose="02020603050405020304" pitchFamily="18" charset="0"/>
            </a:endParaRPr>
          </a:p>
          <a:p>
            <a:pPr lvl="1" algn="just"/>
            <a:r>
              <a:rPr lang="en-US" b="1" dirty="0" smtClean="0"/>
              <a:t>The </a:t>
            </a:r>
            <a:r>
              <a:rPr lang="en-US" b="1" dirty="0"/>
              <a:t>main symbols</a:t>
            </a:r>
            <a:r>
              <a:rPr lang="en-US" dirty="0"/>
              <a:t>: emotional exhaustion, depersonalization, reduced professional achievement; tiredness; pain; immunodeficiency; sexual dysfunctions; distrust; irritability; loss of initiative and trend to be </a:t>
            </a:r>
            <a:r>
              <a:rPr lang="en-US"/>
              <a:t>isolated</a:t>
            </a:r>
            <a:r>
              <a:rPr lang="en-US" smtClean="0"/>
              <a:t>.</a:t>
            </a:r>
            <a:endParaRPr lang="pt-BR" dirty="0" smtClean="0">
              <a:ea typeface="Times New Roman" panose="02020603050405020304" pitchFamily="18" charset="0"/>
              <a:cs typeface="Arial" panose="020B0604020202020204" pitchFamily="34" charset="0"/>
            </a:endParaRPr>
          </a:p>
          <a:p>
            <a:pPr lvl="1" algn="just"/>
            <a:endParaRPr lang="pt-PT" dirty="0" smtClean="0">
              <a:ea typeface="Times New Roman" panose="02020603050405020304" pitchFamily="18" charset="0"/>
              <a:cs typeface="Times New Roman" panose="02020603050405020304" pitchFamily="18" charset="0"/>
            </a:endParaRPr>
          </a:p>
          <a:p>
            <a:pPr lvl="1" algn="just"/>
            <a:r>
              <a:rPr lang="en-US" b="1" dirty="0" smtClean="0"/>
              <a:t>Signs </a:t>
            </a:r>
            <a:r>
              <a:rPr lang="en-US" b="1" dirty="0"/>
              <a:t>of advanced </a:t>
            </a:r>
            <a:r>
              <a:rPr lang="en-US" b="1" dirty="0" smtClean="0"/>
              <a:t>disease</a:t>
            </a:r>
            <a:r>
              <a:rPr lang="pt-BR" b="1" dirty="0" smtClean="0">
                <a:ea typeface="Times New Roman" panose="02020603050405020304" pitchFamily="18" charset="0"/>
                <a:cs typeface="Arial" panose="020B0604020202020204" pitchFamily="34" charset="0"/>
              </a:rPr>
              <a:t>: </a:t>
            </a:r>
            <a:r>
              <a:rPr lang="en-US" dirty="0" smtClean="0"/>
              <a:t>migraines</a:t>
            </a:r>
            <a:r>
              <a:rPr lang="en-US" dirty="0"/>
              <a:t>, insomnia, gastritis and ulcer; diarrhea; asthma attacks; palpitations; hypertension; muscle pain; allergies and infections, depression, increased consumption of coffee, alcohol, barbiturates and cigarettes</a:t>
            </a:r>
            <a:r>
              <a:rPr lang="en-US" dirty="0" smtClean="0"/>
              <a:t>.</a:t>
            </a:r>
            <a:endParaRPr lang="pt-PT" dirty="0">
              <a:ea typeface="Calibri" panose="020F0502020204030204" pitchFamily="34" charset="0"/>
              <a:cs typeface="Times New Roman" panose="02020603050405020304" pitchFamily="18" charset="0"/>
            </a:endParaRPr>
          </a:p>
          <a:p>
            <a:endParaRPr lang="pt-PT" dirty="0"/>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4208" y="2420888"/>
            <a:ext cx="2520280" cy="3512046"/>
          </a:xfrm>
          <a:prstGeom prst="rect">
            <a:avLst/>
          </a:prstGeom>
        </p:spPr>
      </p:pic>
    </p:spTree>
    <p:extLst>
      <p:ext uri="{BB962C8B-B14F-4D97-AF65-F5344CB8AC3E}">
        <p14:creationId xmlns:p14="http://schemas.microsoft.com/office/powerpoint/2010/main" val="1099797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228600"/>
            <a:ext cx="9144000" cy="990600"/>
          </a:xfrm>
        </p:spPr>
        <p:txBody>
          <a:bodyPr>
            <a:normAutofit fontScale="90000"/>
          </a:bodyPr>
          <a:lstStyle/>
          <a:p>
            <a:pPr algn="ctr"/>
            <a:r>
              <a:rPr lang="en-US" dirty="0" smtClean="0"/>
              <a:t>Burnout </a:t>
            </a:r>
            <a:r>
              <a:rPr lang="en-US" dirty="0"/>
              <a:t>syndrome: education </a:t>
            </a:r>
            <a:r>
              <a:rPr lang="en-US" dirty="0" smtClean="0"/>
              <a:t>professionals</a:t>
            </a:r>
            <a:endParaRPr lang="pt-PT" dirty="0"/>
          </a:p>
        </p:txBody>
      </p:sp>
      <p:sp>
        <p:nvSpPr>
          <p:cNvPr id="3" name="Rectangle 2"/>
          <p:cNvSpPr>
            <a:spLocks noGrp="1"/>
          </p:cNvSpPr>
          <p:nvPr>
            <p:ph sz="quarter" idx="1"/>
          </p:nvPr>
        </p:nvSpPr>
        <p:spPr>
          <a:xfrm>
            <a:off x="3347864" y="1844824"/>
            <a:ext cx="5580112" cy="5013176"/>
          </a:xfrm>
        </p:spPr>
        <p:txBody>
          <a:bodyPr>
            <a:normAutofit/>
          </a:bodyPr>
          <a:lstStyle/>
          <a:p>
            <a:pPr algn="just"/>
            <a:r>
              <a:rPr lang="en-US" dirty="0" smtClean="0"/>
              <a:t>The </a:t>
            </a:r>
            <a:r>
              <a:rPr lang="en-US" b="1" i="1" dirty="0"/>
              <a:t>Burnout </a:t>
            </a:r>
            <a:r>
              <a:rPr lang="en-US" dirty="0"/>
              <a:t>of teachers is closely related to demotivating conditions at work, which in most cases affects the performance of the professional. The lack of motivational factors leads to professional stress, causing the professional to quit his job, or, when he maintains in it, he works without much attachment or care</a:t>
            </a:r>
            <a:r>
              <a:rPr lang="pt-PT" dirty="0" smtClean="0"/>
              <a:t>.</a:t>
            </a:r>
            <a:endParaRPr lang="pt-PT" dirty="0"/>
          </a:p>
          <a:p>
            <a:pPr algn="just"/>
            <a:endParaRPr lang="pt-PT" b="1" dirty="0">
              <a:ea typeface="Calibri" panose="020F0502020204030204" pitchFamily="34" charset="0"/>
              <a:cs typeface="Times New Roman" panose="02020603050405020304" pitchFamily="18"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2479204"/>
            <a:ext cx="3096344" cy="3744416"/>
          </a:xfrm>
          <a:prstGeom prst="rect">
            <a:avLst/>
          </a:prstGeom>
        </p:spPr>
      </p:pic>
    </p:spTree>
    <p:extLst>
      <p:ext uri="{BB962C8B-B14F-4D97-AF65-F5344CB8AC3E}">
        <p14:creationId xmlns:p14="http://schemas.microsoft.com/office/powerpoint/2010/main" val="3541242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Results analysis</a:t>
            </a:r>
            <a:endParaRPr lang="pt-PT" dirty="0"/>
          </a:p>
        </p:txBody>
      </p:sp>
      <p:sp>
        <p:nvSpPr>
          <p:cNvPr id="3" name="Marcador de Posição de Conteúdo 2"/>
          <p:cNvSpPr>
            <a:spLocks noGrp="1"/>
          </p:cNvSpPr>
          <p:nvPr>
            <p:ph sz="quarter" idx="1"/>
          </p:nvPr>
        </p:nvSpPr>
        <p:spPr>
          <a:xfrm>
            <a:off x="612648" y="1600200"/>
            <a:ext cx="8153400" cy="5141168"/>
          </a:xfrm>
        </p:spPr>
        <p:txBody>
          <a:bodyPr>
            <a:normAutofit fontScale="85000" lnSpcReduction="20000"/>
          </a:bodyPr>
          <a:lstStyle/>
          <a:p>
            <a:pPr algn="just"/>
            <a:r>
              <a:rPr lang="en-US" dirty="0" smtClean="0"/>
              <a:t>Results </a:t>
            </a:r>
            <a:r>
              <a:rPr lang="en-US" dirty="0"/>
              <a:t>of a study carried out with teachers who decided not to take up positions in classrooms at the beginning of the school year in Virginia, United States, and with 244 teachers of students with irregular or undisciplined </a:t>
            </a:r>
            <a:r>
              <a:rPr lang="en-US" dirty="0" err="1"/>
              <a:t>behaviour</a:t>
            </a:r>
            <a:r>
              <a:rPr lang="pt-PT" dirty="0" smtClean="0"/>
              <a:t>.</a:t>
            </a:r>
          </a:p>
          <a:p>
            <a:pPr lvl="1" algn="just"/>
            <a:r>
              <a:rPr lang="pt-PT" dirty="0" smtClean="0">
                <a:cs typeface="Times New Roman" panose="02020603050405020304" pitchFamily="18" charset="0"/>
              </a:rPr>
              <a:t>T</a:t>
            </a:r>
            <a:r>
              <a:rPr lang="en-US" dirty="0" err="1" smtClean="0"/>
              <a:t>hese</a:t>
            </a:r>
            <a:r>
              <a:rPr lang="en-US" dirty="0" smtClean="0"/>
              <a:t> </a:t>
            </a:r>
            <a:r>
              <a:rPr lang="en-US" dirty="0"/>
              <a:t>are, in descending order, the causes of stress in those teachers</a:t>
            </a:r>
            <a:r>
              <a:rPr lang="pt-PT" dirty="0" smtClean="0">
                <a:ea typeface="Times New Roman" panose="02020603050405020304" pitchFamily="18" charset="0"/>
                <a:cs typeface="Times New Roman" panose="02020603050405020304" pitchFamily="18" charset="0"/>
              </a:rPr>
              <a:t>:</a:t>
            </a:r>
            <a:endParaRPr lang="pt-PT" dirty="0">
              <a:ea typeface="Times New Roman" panose="02020603050405020304" pitchFamily="18" charset="0"/>
              <a:cs typeface="Times New Roman" panose="02020603050405020304" pitchFamily="18" charset="0"/>
            </a:endParaRPr>
          </a:p>
          <a:p>
            <a:pPr marL="1657350" lvl="3" indent="-285750">
              <a:buFont typeface="Wingdings" panose="05000000000000000000" pitchFamily="2" charset="2"/>
              <a:buChar char="ü"/>
            </a:pPr>
            <a:endParaRPr lang="pt-PT" dirty="0">
              <a:ea typeface="Times New Roman" panose="02020603050405020304" pitchFamily="18" charset="0"/>
              <a:cs typeface="Times New Roman" panose="02020603050405020304" pitchFamily="18" charset="0"/>
            </a:endParaRPr>
          </a:p>
          <a:p>
            <a:pPr marL="1657350" lvl="3" indent="-285750">
              <a:buFont typeface="Wingdings" panose="05000000000000000000" pitchFamily="2" charset="2"/>
              <a:buChar char="ü"/>
            </a:pPr>
            <a:r>
              <a:rPr lang="en-US" sz="1900" dirty="0" smtClean="0"/>
              <a:t>inappropriate </a:t>
            </a:r>
            <a:r>
              <a:rPr lang="en-US" sz="1900" dirty="0"/>
              <a:t>school policies for cases of indiscipline</a:t>
            </a:r>
            <a:r>
              <a:rPr lang="en-US" sz="1900" dirty="0" smtClean="0"/>
              <a:t>;</a:t>
            </a:r>
            <a:endParaRPr lang="pt-PT" sz="1900" dirty="0"/>
          </a:p>
          <a:p>
            <a:pPr marL="1657350" lvl="3" indent="-285750">
              <a:buFont typeface="Wingdings" panose="05000000000000000000" pitchFamily="2" charset="2"/>
              <a:buChar char="ü"/>
            </a:pPr>
            <a:r>
              <a:rPr lang="en-US" sz="1900" dirty="0" smtClean="0"/>
              <a:t>attitude </a:t>
            </a:r>
            <a:r>
              <a:rPr lang="en-US" sz="1900" dirty="0"/>
              <a:t>and </a:t>
            </a:r>
            <a:r>
              <a:rPr lang="en-US" sz="1900" dirty="0" err="1"/>
              <a:t>behaviour</a:t>
            </a:r>
            <a:r>
              <a:rPr lang="en-US" sz="1900" dirty="0"/>
              <a:t> of </a:t>
            </a:r>
            <a:r>
              <a:rPr lang="en-US" sz="1900" dirty="0" smtClean="0"/>
              <a:t>managers;</a:t>
            </a:r>
            <a:endParaRPr lang="pt-PT" sz="1900" dirty="0"/>
          </a:p>
          <a:p>
            <a:pPr marL="1657350" lvl="3" indent="-285750">
              <a:buFont typeface="Wingdings" panose="05000000000000000000" pitchFamily="2" charset="2"/>
              <a:buChar char="ü"/>
            </a:pPr>
            <a:r>
              <a:rPr lang="en-US" sz="1900" dirty="0" smtClean="0"/>
              <a:t>evaluation </a:t>
            </a:r>
            <a:r>
              <a:rPr lang="en-US" sz="1900" dirty="0"/>
              <a:t>of managers and </a:t>
            </a:r>
            <a:r>
              <a:rPr lang="en-US" sz="1900" dirty="0" smtClean="0"/>
              <a:t>supervisors;</a:t>
            </a:r>
            <a:endParaRPr lang="pt-PT" sz="1900" dirty="0"/>
          </a:p>
          <a:p>
            <a:pPr marL="1657350" lvl="3" indent="-285750">
              <a:buFont typeface="Wingdings" panose="05000000000000000000" pitchFamily="2" charset="2"/>
              <a:buChar char="ü"/>
            </a:pPr>
            <a:r>
              <a:rPr lang="en-US" sz="1900" dirty="0" smtClean="0"/>
              <a:t>attitude </a:t>
            </a:r>
            <a:r>
              <a:rPr lang="en-US" sz="1900" dirty="0"/>
              <a:t>and </a:t>
            </a:r>
            <a:r>
              <a:rPr lang="en-US" sz="1900" dirty="0" err="1"/>
              <a:t>behaviour</a:t>
            </a:r>
            <a:r>
              <a:rPr lang="en-US" sz="1900" dirty="0"/>
              <a:t> of other teachers and </a:t>
            </a:r>
            <a:r>
              <a:rPr lang="en-US" sz="1900" dirty="0" smtClean="0"/>
              <a:t>professionals;</a:t>
            </a:r>
            <a:endParaRPr lang="pt-PT" sz="1900" dirty="0"/>
          </a:p>
          <a:p>
            <a:pPr marL="1657350" lvl="3" indent="-285750">
              <a:buFont typeface="Wingdings" panose="05000000000000000000" pitchFamily="2" charset="2"/>
              <a:buChar char="ü"/>
            </a:pPr>
            <a:r>
              <a:rPr lang="en-US" sz="1900" dirty="0" smtClean="0"/>
              <a:t>excessive </a:t>
            </a:r>
            <a:r>
              <a:rPr lang="en-US" sz="1900" dirty="0"/>
              <a:t>work </a:t>
            </a:r>
            <a:r>
              <a:rPr lang="en-US" sz="1900" dirty="0" smtClean="0"/>
              <a:t>load;</a:t>
            </a:r>
            <a:endParaRPr lang="pt-PT" sz="1900" dirty="0"/>
          </a:p>
          <a:p>
            <a:pPr marL="1657350" lvl="3" indent="-285750">
              <a:buFont typeface="Wingdings" panose="05000000000000000000" pitchFamily="2" charset="2"/>
              <a:buChar char="ü"/>
            </a:pPr>
            <a:r>
              <a:rPr lang="en-US" sz="1900" dirty="0" smtClean="0"/>
              <a:t>uninteresting </a:t>
            </a:r>
            <a:r>
              <a:rPr lang="en-US" sz="1900" dirty="0"/>
              <a:t>career </a:t>
            </a:r>
            <a:r>
              <a:rPr lang="en-US" sz="1900" dirty="0" smtClean="0"/>
              <a:t>opportunities;</a:t>
            </a:r>
            <a:endParaRPr lang="pt-PT" sz="1900" dirty="0"/>
          </a:p>
          <a:p>
            <a:pPr marL="1657350" lvl="3" indent="-285750">
              <a:buFont typeface="Wingdings" panose="05000000000000000000" pitchFamily="2" charset="2"/>
              <a:buChar char="ü"/>
            </a:pPr>
            <a:r>
              <a:rPr lang="en-US" sz="1900" dirty="0" smtClean="0"/>
              <a:t>low </a:t>
            </a:r>
            <a:r>
              <a:rPr lang="en-US" sz="1900" dirty="0"/>
              <a:t>status of the profession of </a:t>
            </a:r>
            <a:r>
              <a:rPr lang="en-US" sz="1900" dirty="0" smtClean="0"/>
              <a:t>teacher;</a:t>
            </a:r>
            <a:endParaRPr lang="pt-PT" sz="1900" dirty="0"/>
          </a:p>
          <a:p>
            <a:pPr marL="1657350" lvl="3" indent="-285750">
              <a:buFont typeface="Wingdings" panose="05000000000000000000" pitchFamily="2" charset="2"/>
              <a:buChar char="ü"/>
            </a:pPr>
            <a:r>
              <a:rPr lang="en-US" sz="1900" dirty="0" smtClean="0"/>
              <a:t>lack </a:t>
            </a:r>
            <a:r>
              <a:rPr lang="en-US" sz="1900" dirty="0"/>
              <a:t>of recognition for a good lesson or for teaching </a:t>
            </a:r>
            <a:r>
              <a:rPr lang="en-US" sz="1900" dirty="0" smtClean="0"/>
              <a:t>well;</a:t>
            </a:r>
            <a:endParaRPr lang="pt-PT" sz="1900" dirty="0"/>
          </a:p>
          <a:p>
            <a:pPr marL="1657350" lvl="3" indent="-285750">
              <a:buFont typeface="Wingdings" panose="05000000000000000000" pitchFamily="2" charset="2"/>
              <a:buChar char="ü"/>
            </a:pPr>
            <a:r>
              <a:rPr lang="en-US" sz="1900" dirty="0" smtClean="0"/>
              <a:t>noisy students;</a:t>
            </a:r>
            <a:endParaRPr lang="pt-PT" sz="1900" dirty="0"/>
          </a:p>
          <a:p>
            <a:pPr marL="1657350" lvl="3" indent="-285750">
              <a:buFont typeface="Wingdings" panose="05000000000000000000" pitchFamily="2" charset="2"/>
              <a:buChar char="ü"/>
            </a:pPr>
            <a:r>
              <a:rPr lang="en-US" sz="1900" dirty="0" smtClean="0"/>
              <a:t>dealing </a:t>
            </a:r>
            <a:r>
              <a:rPr lang="en-US" sz="1900" dirty="0"/>
              <a:t>with parents.</a:t>
            </a:r>
            <a:endParaRPr lang="pt-PT" sz="1900" dirty="0"/>
          </a:p>
          <a:p>
            <a:pPr marL="1657350" lvl="3" indent="-285750">
              <a:buFont typeface="Wingdings" panose="05000000000000000000" pitchFamily="2" charset="2"/>
              <a:buChar char="ü"/>
            </a:pPr>
            <a:endParaRPr lang="pt-PT" dirty="0"/>
          </a:p>
        </p:txBody>
      </p:sp>
    </p:spTree>
    <p:extLst>
      <p:ext uri="{BB962C8B-B14F-4D97-AF65-F5344CB8AC3E}">
        <p14:creationId xmlns:p14="http://schemas.microsoft.com/office/powerpoint/2010/main" val="2994955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Effects of stress</a:t>
            </a:r>
            <a:endParaRPr lang="pt-PT" dirty="0"/>
          </a:p>
        </p:txBody>
      </p:sp>
      <p:sp>
        <p:nvSpPr>
          <p:cNvPr id="3" name="Marcador de Posição de Conteúdo 2"/>
          <p:cNvSpPr>
            <a:spLocks noGrp="1"/>
          </p:cNvSpPr>
          <p:nvPr>
            <p:ph sz="quarter" idx="1"/>
          </p:nvPr>
        </p:nvSpPr>
        <p:spPr>
          <a:xfrm>
            <a:off x="612648" y="1600200"/>
            <a:ext cx="8153400" cy="4997152"/>
          </a:xfrm>
        </p:spPr>
        <p:txBody>
          <a:bodyPr>
            <a:normAutofit/>
          </a:bodyPr>
          <a:lstStyle/>
          <a:p>
            <a:pPr>
              <a:lnSpc>
                <a:spcPct val="107000"/>
              </a:lnSpc>
              <a:spcAft>
                <a:spcPts val="800"/>
              </a:spcAft>
            </a:pPr>
            <a:r>
              <a:rPr lang="en-US" dirty="0" smtClean="0"/>
              <a:t>In </a:t>
            </a:r>
            <a:r>
              <a:rPr lang="en-US" dirty="0"/>
              <a:t>the research work, the effects of stress are identified as</a:t>
            </a:r>
            <a:r>
              <a:rPr lang="en-US" dirty="0" smtClean="0"/>
              <a:t>:</a:t>
            </a:r>
            <a:endParaRPr lang="pt-PT" dirty="0">
              <a:ea typeface="Times New Roman" panose="02020603050405020304" pitchFamily="18" charset="0"/>
              <a:cs typeface="Times New Roman" panose="02020603050405020304" pitchFamily="18" charset="0"/>
            </a:endParaRPr>
          </a:p>
          <a:p>
            <a:pPr marL="1657350" lvl="3" indent="-285750">
              <a:lnSpc>
                <a:spcPct val="107000"/>
              </a:lnSpc>
              <a:spcAft>
                <a:spcPts val="800"/>
              </a:spcAft>
              <a:buSzPts val="1000"/>
              <a:buFont typeface="Wingdings" panose="05000000000000000000" pitchFamily="2" charset="2"/>
              <a:buChar char="ü"/>
              <a:tabLst>
                <a:tab pos="457200" algn="l"/>
              </a:tabLst>
            </a:pPr>
            <a:r>
              <a:rPr lang="en-US" sz="2800" dirty="0" smtClean="0"/>
              <a:t>feeling </a:t>
            </a:r>
            <a:r>
              <a:rPr lang="en-US" sz="2800" dirty="0"/>
              <a:t>of </a:t>
            </a:r>
            <a:r>
              <a:rPr lang="en-US" sz="2800" dirty="0" smtClean="0"/>
              <a:t>exhaustion;</a:t>
            </a:r>
            <a:endParaRPr lang="pt-PT" sz="28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800" dirty="0" smtClean="0"/>
              <a:t>feeling </a:t>
            </a:r>
            <a:r>
              <a:rPr lang="en-US" sz="2800" dirty="0"/>
              <a:t>of </a:t>
            </a:r>
            <a:r>
              <a:rPr lang="en-US" sz="2800" dirty="0" smtClean="0"/>
              <a:t>frustration;</a:t>
            </a:r>
            <a:endParaRPr lang="pt-PT" sz="28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800" dirty="0" smtClean="0"/>
              <a:t>feeling </a:t>
            </a:r>
            <a:r>
              <a:rPr lang="en-US" sz="2800" dirty="0"/>
              <a:t>of </a:t>
            </a:r>
            <a:r>
              <a:rPr lang="en-US" sz="2800" dirty="0" smtClean="0"/>
              <a:t>incapacity;</a:t>
            </a:r>
            <a:endParaRPr lang="pt-PT" sz="28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800" dirty="0" smtClean="0"/>
              <a:t>load </a:t>
            </a:r>
            <a:r>
              <a:rPr lang="en-US" sz="2800" dirty="0"/>
              <a:t>stress </a:t>
            </a:r>
            <a:r>
              <a:rPr lang="en-US" sz="2800" dirty="0" smtClean="0"/>
              <a:t>home;</a:t>
            </a:r>
            <a:endParaRPr lang="pt-PT" sz="2800" dirty="0"/>
          </a:p>
          <a:p>
            <a:pPr marL="1657350" lvl="3" indent="-285750">
              <a:lnSpc>
                <a:spcPct val="107000"/>
              </a:lnSpc>
              <a:spcAft>
                <a:spcPts val="800"/>
              </a:spcAft>
              <a:buSzPts val="1000"/>
              <a:buFont typeface="Wingdings" panose="05000000000000000000" pitchFamily="2" charset="2"/>
              <a:buChar char="ü"/>
              <a:tabLst>
                <a:tab pos="457200" algn="l"/>
              </a:tabLst>
            </a:pPr>
            <a:r>
              <a:rPr lang="en-US" sz="2800" dirty="0" smtClean="0"/>
              <a:t>feeling </a:t>
            </a:r>
            <a:r>
              <a:rPr lang="en-US" sz="2800" dirty="0"/>
              <a:t>guilty for not doing </a:t>
            </a:r>
            <a:r>
              <a:rPr lang="en-US" sz="2800" dirty="0" smtClean="0"/>
              <a:t>enough</a:t>
            </a:r>
            <a:r>
              <a:rPr lang="pt-PT" sz="2800" dirty="0" smtClean="0"/>
              <a:t>;</a:t>
            </a:r>
          </a:p>
          <a:p>
            <a:pPr marL="1657350" lvl="3" indent="-285750">
              <a:lnSpc>
                <a:spcPct val="107000"/>
              </a:lnSpc>
              <a:spcAft>
                <a:spcPts val="800"/>
              </a:spcAft>
              <a:buSzPts val="1000"/>
              <a:buFont typeface="Wingdings" panose="05000000000000000000" pitchFamily="2" charset="2"/>
              <a:buChar char="ü"/>
              <a:tabLst>
                <a:tab pos="457200" algn="l"/>
              </a:tabLst>
            </a:pPr>
            <a:r>
              <a:rPr lang="en-US" sz="2800" dirty="0" smtClean="0"/>
              <a:t>irritability</a:t>
            </a:r>
            <a:r>
              <a:rPr lang="en-US" sz="2800" dirty="0"/>
              <a:t>;</a:t>
            </a:r>
            <a:endParaRPr lang="pt-PT" sz="2800" dirty="0"/>
          </a:p>
          <a:p>
            <a:pPr marL="1657350" lvl="3" indent="-285750">
              <a:lnSpc>
                <a:spcPct val="107000"/>
              </a:lnSpc>
              <a:spcAft>
                <a:spcPts val="800"/>
              </a:spcAft>
              <a:buSzPts val="1000"/>
              <a:buFont typeface="Wingdings" panose="05000000000000000000" pitchFamily="2" charset="2"/>
              <a:buChar char="ü"/>
              <a:tabLst>
                <a:tab pos="457200" algn="l"/>
              </a:tabLst>
            </a:pPr>
            <a:endParaRPr lang="pt-PT"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07205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67911A-D2A5-4ED1-923A-6ADF937E41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para estudantes</Template>
  <TotalTime>0</TotalTime>
  <Words>711</Words>
  <Application>Microsoft Office PowerPoint</Application>
  <PresentationFormat>Apresentação no Ecrã (4:3)</PresentationFormat>
  <Paragraphs>82</Paragraphs>
  <Slides>12</Slides>
  <Notes>7</Notes>
  <HiddenSlides>0</HiddenSlides>
  <MMClips>0</MMClips>
  <ScaleCrop>false</ScaleCrop>
  <HeadingPairs>
    <vt:vector size="6" baseType="variant">
      <vt:variant>
        <vt:lpstr>Tema</vt:lpstr>
      </vt:variant>
      <vt:variant>
        <vt:i4>1</vt:i4>
      </vt:variant>
      <vt:variant>
        <vt:lpstr>Servidores OLE incorporados</vt:lpstr>
      </vt:variant>
      <vt:variant>
        <vt:i4>1</vt:i4>
      </vt:variant>
      <vt:variant>
        <vt:lpstr>Títulos dos diapositivos</vt:lpstr>
      </vt:variant>
      <vt:variant>
        <vt:i4>12</vt:i4>
      </vt:variant>
    </vt:vector>
  </HeadingPairs>
  <TitlesOfParts>
    <vt:vector size="14" baseType="lpstr">
      <vt:lpstr>Mediano</vt:lpstr>
      <vt:lpstr>Imagem de Mapa de Bits</vt:lpstr>
      <vt:lpstr>2016/2017</vt:lpstr>
      <vt:lpstr>Apresentação do PowerPoint</vt:lpstr>
      <vt:lpstr>BURNOUT: definition</vt:lpstr>
      <vt:lpstr>Burnout syndrome</vt:lpstr>
      <vt:lpstr>Components of Burnout Syndrome</vt:lpstr>
      <vt:lpstr>Signals/ symptoms of the Burnout syndrome </vt:lpstr>
      <vt:lpstr>Burnout syndrome: education professionals</vt:lpstr>
      <vt:lpstr>Results analysis</vt:lpstr>
      <vt:lpstr>Effects of stress</vt:lpstr>
      <vt:lpstr>Strategies to deal with stress</vt:lpstr>
      <vt:lpstr>Conclusion</vt:lpstr>
      <vt:lpstr>Good job!</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2017-05-16T19:32:17Z</dcterms:created>
  <dcterms:modified xsi:type="dcterms:W3CDTF">2017-06-16T12:09:49Z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TC101671259990</vt:lpwstr>
  </property>
</Properties>
</file>