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3" r:id="rId5"/>
    <p:sldId id="265" r:id="rId6"/>
    <p:sldId id="266" r:id="rId7"/>
    <p:sldId id="273" r:id="rId8"/>
    <p:sldId id="267" r:id="rId9"/>
    <p:sldId id="268" r:id="rId10"/>
    <p:sldId id="269" r:id="rId11"/>
    <p:sldId id="271" r:id="rId12"/>
    <p:sldId id="270" r:id="rId13"/>
    <p:sldId id="274" r:id="rId14"/>
    <p:sldId id="259" r:id="rId15"/>
    <p:sldId id="257" r:id="rId16"/>
    <p:sldId id="261" r:id="rId17"/>
    <p:sldId id="258" r:id="rId18"/>
    <p:sldId id="26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673CB1-21CB-4295-8E10-C1AB01C183E1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DB4B05-43AF-4770-A69A-27B78751DFB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it/url?sa=i&amp;rct=j&amp;q=&amp;esrc=s&amp;source=images&amp;cd=&amp;ved=2ahUKEwjJjtiuxq3jAhWG6qQKHV9uDu4QjRx6BAgBEAU&amp;url=https://asilocasorezzo.it/alleanza-educativa/&amp;psig=AOvVaw2KarDI2l77mmogbaW4ySV-&amp;ust=156295798286577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6172200" cy="1894362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Laboratori con genitori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6300192" y="4725144"/>
            <a:ext cx="1800200" cy="1196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a.s.</a:t>
            </a:r>
            <a:r>
              <a:rPr lang="it-IT" sz="1200" dirty="0" smtClean="0"/>
              <a:t> 2016-2019</a:t>
            </a:r>
            <a:endParaRPr lang="it-IT" sz="12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267744" y="3140968"/>
            <a:ext cx="6480720" cy="1371600"/>
          </a:xfrm>
        </p:spPr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SCUOLA DELL’INFANZIA “ CAVOUR” - MARSALA</a:t>
            </a:r>
            <a:endParaRPr lang="it-IT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hiavetta giancarlo scuola 1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1117-WA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LABORATORIO CUCITO</a:t>
            </a:r>
            <a:endParaRPr lang="it-IT" sz="4000" dirty="0"/>
          </a:p>
        </p:txBody>
      </p:sp>
    </p:spTree>
  </p:cSld>
  <p:clrMapOvr>
    <a:masterClrMapping/>
  </p:clrMapOvr>
  <p:transition spd="med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171117-WA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_20180914_113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</p:spPr>
      </p:pic>
      <p:pic>
        <p:nvPicPr>
          <p:cNvPr id="3" name="Immagine 2" descr="P_20180914_113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TEDDY : L’ALLEGRO ORSETTO</a:t>
            </a:r>
            <a:endParaRPr lang="it-IT" sz="4000" dirty="0"/>
          </a:p>
        </p:txBody>
      </p:sp>
      <p:sp>
        <p:nvSpPr>
          <p:cNvPr id="5" name="Ovale 4"/>
          <p:cNvSpPr/>
          <p:nvPr/>
        </p:nvSpPr>
        <p:spPr>
          <a:xfrm>
            <a:off x="7343800" y="6093296"/>
            <a:ext cx="18002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a.s.</a:t>
            </a:r>
            <a:r>
              <a:rPr lang="it-IT" sz="1200" dirty="0" smtClean="0"/>
              <a:t> 2018-2019</a:t>
            </a:r>
            <a:endParaRPr lang="it-IT" sz="1200" dirty="0"/>
          </a:p>
        </p:txBody>
      </p:sp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_20180914_093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_20180914_112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_20180914_112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Risultati immagini per continuità scuola famigl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6" y="0"/>
            <a:ext cx="9100214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A4V4LXqt2oJ9v2K7B8rSgZgBiHND5KjqrI1fkDMgInhRhrmgbOLRx9yMBdpV-soqfmN-I2ywKtuh2GrxT7L9vJOukvYSmnx-lYuW7FL4YcNQSQpPi9HbSwSu0f9J23svgAx6XOEA6WL6EWKp0l7rh733xxAH8FCSva3zBgORenmSL817-310GUWx-Wix1tHNGDrDMdJZ3eXPeJxyhPKVDIUu59pMryMi1NjtTeka04SG1Yu7enCxsptJHFGiWlhau4P_rS8tg6jW0bVxYHmpeBEunhe58MTFof3b7gIMYvK5EV94SrpCvsaI1vj3wC2Nlf_3VCaLgeOKS96azAvrUkFMsacgGu9yCJgih2xqxlhCB9DKGxT9EqGev26YJOwkG2GS1ykRD8vLA8-4ScXo2i94wV462WpVJ8rvoT6UmEovMhNr36XHYHQSQ7ILN46TE3L3rGbWf4NDjg-tBwfFocuZn45ueyJ1bSBRv1p0GKTm9O-5QVzLMqsi_EhdaHgo_6afPJNWG5T7Nq9864McSqa_pCCpYMdI-nx0e0cTLiWLCWuPR1_fkx7jvZdEnMCWp5kAa0zKiKtyFL6SFBSNlF3ARedQ49HaQfCJJUH127zttu-Ouv3sVt0Mu9WXkZJzBWO-BhaWUTUsUluoNmqzFNrEFZimwzs=w483-h64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LABORATORIO DOLLS</a:t>
            </a:r>
            <a:endParaRPr lang="it-IT" sz="40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80518-WA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80518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80517_095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27984" cy="6858000"/>
          </a:xfrm>
          <a:prstGeom prst="rect">
            <a:avLst/>
          </a:prstGeom>
        </p:spPr>
      </p:pic>
      <p:pic>
        <p:nvPicPr>
          <p:cNvPr id="3" name="Immagine 2" descr="20180517_095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"/>
            <a:ext cx="4499992" cy="685799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80517_124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170508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644008" cy="5805264"/>
          </a:xfrm>
          <a:prstGeom prst="rect">
            <a:avLst/>
          </a:prstGeom>
        </p:spPr>
      </p:pic>
      <p:pic>
        <p:nvPicPr>
          <p:cNvPr id="3" name="Immagine 2" descr="maggio mamma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4499992" cy="566124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LABORATORIO CREATIVO</a:t>
            </a:r>
            <a:endParaRPr lang="it-IT" sz="4000" dirty="0"/>
          </a:p>
        </p:txBody>
      </p:sp>
    </p:spTree>
  </p:cSld>
  <p:clrMapOvr>
    <a:masterClrMapping/>
  </p:clrMapOvr>
  <p:transition spd="med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iugno telefono 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LABORATORIO SCENOGRAFIA</a:t>
            </a:r>
            <a:endParaRPr lang="it-IT" sz="4000" dirty="0"/>
          </a:p>
        </p:txBody>
      </p:sp>
    </p:spTree>
  </p:cSld>
  <p:clrMapOvr>
    <a:masterClrMapping/>
  </p:clrMapOvr>
  <p:transition spd="med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hiavetta giancarlo scuola 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28</Words>
  <Application>Microsoft Office PowerPoint</Application>
  <PresentationFormat>Presentazione su schermo (4:3)</PresentationFormat>
  <Paragraphs>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Century Schoolbook</vt:lpstr>
      <vt:lpstr>Wingdings</vt:lpstr>
      <vt:lpstr>Wingdings 2</vt:lpstr>
      <vt:lpstr>Loggia</vt:lpstr>
      <vt:lpstr>Laboratori con genitori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 con genitori</dc:title>
  <dc:creator>alessandra</dc:creator>
  <cp:lastModifiedBy>Teresa</cp:lastModifiedBy>
  <cp:revision>21</cp:revision>
  <dcterms:created xsi:type="dcterms:W3CDTF">2019-07-11T16:39:26Z</dcterms:created>
  <dcterms:modified xsi:type="dcterms:W3CDTF">2019-07-13T07:15:27Z</dcterms:modified>
</cp:coreProperties>
</file>