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B9E15A4-09FD-7B49-B4CE-940AD5A3F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927" y="785365"/>
            <a:ext cx="8637073" cy="2541431"/>
          </a:xfrm>
        </p:spPr>
        <p:txBody>
          <a:bodyPr>
            <a:normAutofit/>
          </a:bodyPr>
          <a:lstStyle/>
          <a:p>
            <a:r>
              <a:rPr lang="en-US" sz="5400"/>
              <a:t>Los pliegues del tiempo</a:t>
            </a:r>
            <a:endParaRPr lang="bg-BG" sz="540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79385F5-DD99-6F4B-A5D6-03263CEEC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4928" y="3531205"/>
            <a:ext cx="8637072" cy="977621"/>
          </a:xfrm>
        </p:spPr>
        <p:txBody>
          <a:bodyPr>
            <a:normAutofit fontScale="77500" lnSpcReduction="20000"/>
          </a:bodyPr>
          <a:lstStyle/>
          <a:p>
            <a:r>
              <a:rPr lang="en-US" sz="3200"/>
              <a:t>Mi portafolio</a:t>
            </a:r>
          </a:p>
          <a:p>
            <a:r>
              <a:rPr lang="en-US" sz="2000"/>
              <a:t>Radina Dakova, 164 GPIE “Miguel de Cervantes”, Bulgaria</a:t>
            </a:r>
            <a:endParaRPr lang="bg-BG" sz="2000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ADDD866B-7F9F-E040-BE64-B626ECD5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8" y="644367"/>
            <a:ext cx="3134086" cy="5066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3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C52B99-9DA5-3C43-9A61-F774AAE0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85" y="852144"/>
            <a:ext cx="9603275" cy="1049235"/>
          </a:xfrm>
        </p:spPr>
        <p:txBody>
          <a:bodyPr/>
          <a:lstStyle/>
          <a:p>
            <a:r>
              <a:rPr lang="en-US"/>
              <a:t>Índice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6126288-17AC-AB45-91C2-7057E085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74094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BOSQUES Y BRUMAS. MISIÓN ROMANTICISMO </a:t>
            </a:r>
          </a:p>
          <a:p>
            <a:pPr marL="0" indent="0">
              <a:buNone/>
            </a:pPr>
            <a:r>
              <a:rPr lang="en-US" i="1"/>
              <a:t>Territorio Pasión</a:t>
            </a:r>
          </a:p>
          <a:p>
            <a:r>
              <a:rPr lang="en-US"/>
              <a:t>UN ESPEJO EN EL CAMINO. MISIÓN REALISMO</a:t>
            </a:r>
          </a:p>
          <a:p>
            <a:pPr marL="0" indent="0">
              <a:buNone/>
            </a:pPr>
            <a:r>
              <a:rPr lang="en-US" i="1"/>
              <a:t>Periodistas del siglo</a:t>
            </a:r>
          </a:p>
          <a:p>
            <a:pPr marL="0" indent="0">
              <a:buNone/>
            </a:pPr>
            <a:r>
              <a:rPr lang="en-US" i="1"/>
              <a:t>EVAL El panel del realista</a:t>
            </a:r>
          </a:p>
          <a:p>
            <a:r>
              <a:rPr lang="en-US"/>
              <a:t>LOS MODERNOS. MISIÓN SIGLO XX</a:t>
            </a:r>
          </a:p>
          <a:p>
            <a:pPr marL="0" indent="0">
              <a:buNone/>
            </a:pPr>
            <a:r>
              <a:rPr lang="en-US" i="1"/>
              <a:t>Territorio Nuevo</a:t>
            </a:r>
          </a:p>
          <a:p>
            <a:pPr marL="0" indent="0">
              <a:buNone/>
            </a:pPr>
            <a:r>
              <a:rPr lang="en-US" i="1"/>
              <a:t>Territorio Mujer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bg-BG" i="1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916BA23F-5A60-6A48-B2FE-89C12524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90" y="306040"/>
            <a:ext cx="3838964" cy="5418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7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74E90A4-3153-B54C-8A04-A4CA2D3A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BOSQUES Y BRUMAS. MISIÓN ROMANTICISMO </a:t>
            </a:r>
            <a:br>
              <a:rPr lang="en-US"/>
            </a:br>
            <a:r>
              <a:rPr lang="en-US" i="1"/>
              <a:t>-octubre y noviembre 2020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3833EE4-B61A-224B-A463-4FBAA2F9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2"/>
            <a:ext cx="3667317" cy="4254697"/>
          </a:xfrm>
        </p:spPr>
        <p:txBody>
          <a:bodyPr/>
          <a:lstStyle/>
          <a:p>
            <a:r>
              <a:rPr lang="en-US"/>
              <a:t>Territorio Pasión </a:t>
            </a:r>
          </a:p>
          <a:p>
            <a:pPr marL="0" indent="0">
              <a:buNone/>
            </a:pPr>
            <a:r>
              <a:rPr lang="en-US"/>
              <a:t>Nuestra tarea era escribir un poema. Ésta era mi tarea favorita porque provocó nuestra creatividad.</a:t>
            </a:r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D419C5B6-E9AB-CE4C-8222-A94F4438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16" y="3499817"/>
            <a:ext cx="3935586" cy="30828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14393580-5811-F44E-96AF-11C80D95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55" y="2289576"/>
            <a:ext cx="4134099" cy="28635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2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628353-D835-C642-8F0D-B6F9725E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 ESPEJO EN EL CAMINO. MISIÓN REALISMO</a:t>
            </a:r>
            <a:br>
              <a:rPr lang="en-US"/>
            </a:br>
            <a:r>
              <a:rPr lang="en-US" i="1"/>
              <a:t>- febrero y marzo 2021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B0CE86F-5F9F-0A4D-8022-0A07217A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392" y="1991919"/>
            <a:ext cx="9603275" cy="3450613"/>
          </a:xfrm>
        </p:spPr>
        <p:txBody>
          <a:bodyPr/>
          <a:lstStyle/>
          <a:p>
            <a:r>
              <a:rPr lang="en-US"/>
              <a:t>Periodistas del siglo</a:t>
            </a:r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9E15B1BE-7A3E-AA42-B84E-3EAFAD25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92" y="2866325"/>
            <a:ext cx="3051288" cy="28874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2DD91910-F61A-454F-A5BC-D3B1684B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827" y="2107383"/>
            <a:ext cx="2788778" cy="3718371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A10C9123-86AE-5149-8537-0BF656F9A9D5}"/>
              </a:ext>
            </a:extLst>
          </p:cNvPr>
          <p:cNvSpPr txBox="1"/>
          <p:nvPr/>
        </p:nvSpPr>
        <p:spPr>
          <a:xfrm>
            <a:off x="7854023" y="3002654"/>
            <a:ext cx="3390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Teníamos que elaborar un periódico por eso nos metimos en el papel de periodistas del siglo XIX. </a:t>
            </a:r>
          </a:p>
          <a:p>
            <a:pPr algn="l"/>
            <a:r>
              <a:rPr lang="en-US"/>
              <a:t>Era muy interesante y desafiante también. 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754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1495878-8D64-7245-81E0-1140C1EE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 MODERNOS. MISIÓN SIGLO XX</a:t>
            </a:r>
            <a:br>
              <a:rPr lang="en-US"/>
            </a:br>
            <a:r>
              <a:rPr lang="en-US" i="1"/>
              <a:t>- Mayo 2021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7E4FB60-CC77-7F49-B4E4-C3500C86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041" y="1853754"/>
            <a:ext cx="4976813" cy="1795394"/>
          </a:xfrm>
        </p:spPr>
        <p:txBody>
          <a:bodyPr>
            <a:normAutofit fontScale="92500"/>
          </a:bodyPr>
          <a:lstStyle/>
          <a:p>
            <a:r>
              <a:rPr lang="en-US"/>
              <a:t>Territorio Nuevo</a:t>
            </a:r>
          </a:p>
          <a:p>
            <a:pPr marL="0" indent="0" algn="r">
              <a:buNone/>
            </a:pPr>
            <a:r>
              <a:rPr lang="en-US"/>
              <a:t>Nuestra tarea era escribir greguerías. </a:t>
            </a:r>
          </a:p>
          <a:p>
            <a:pPr marL="0" indent="0" algn="r">
              <a:buNone/>
            </a:pPr>
            <a:r>
              <a:rPr lang="en-US"/>
              <a:t>Para mí ésta era la actividad más difícil de entender qué hacer pero creo que resultó bien.</a:t>
            </a:r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FBDFC864-1333-3144-8C89-CFFDBCFB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19" y="3679110"/>
            <a:ext cx="1808762" cy="24502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A3DEFB13-FEF0-C743-BA45-FB76E1B08DCD}"/>
              </a:ext>
            </a:extLst>
          </p:cNvPr>
          <p:cNvSpPr txBox="1"/>
          <p:nvPr/>
        </p:nvSpPr>
        <p:spPr>
          <a:xfrm>
            <a:off x="6616231" y="1909644"/>
            <a:ext cx="2765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Territorio Mujer</a:t>
            </a:r>
          </a:p>
          <a:p>
            <a:pPr algn="l"/>
            <a:r>
              <a:rPr lang="en-US"/>
              <a:t>La tarea are encontrar un poema de las Sinsombrero. </a:t>
            </a:r>
          </a:p>
          <a:p>
            <a:pPr algn="l"/>
            <a:r>
              <a:rPr lang="en-US"/>
              <a:t>Era una tarea fácil e intereante.</a:t>
            </a:r>
          </a:p>
          <a:p>
            <a:pPr algn="l"/>
            <a:endParaRPr lang="en-US"/>
          </a:p>
          <a:p>
            <a:pPr algn="l"/>
            <a:endParaRPr lang="bg-BG"/>
          </a:p>
        </p:txBody>
      </p:sp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0ED4835E-CB95-3F45-85CA-EE609BC8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73" y="3805606"/>
            <a:ext cx="2765887" cy="23535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Картина 7">
            <a:extLst>
              <a:ext uri="{FF2B5EF4-FFF2-40B4-BE49-F238E27FC236}">
                <a16:creationId xmlns:a16="http://schemas.microsoft.com/office/drawing/2014/main" id="{D3B21803-8EC3-E34B-B4DA-9BD4523A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745" y="3888216"/>
            <a:ext cx="2765887" cy="2188344"/>
          </a:xfrm>
          <a:prstGeom prst="rect">
            <a:avLst/>
          </a:prstGeom>
        </p:spPr>
      </p:pic>
      <p:pic>
        <p:nvPicPr>
          <p:cNvPr id="8" name="Картина 8">
            <a:extLst>
              <a:ext uri="{FF2B5EF4-FFF2-40B4-BE49-F238E27FC236}">
                <a16:creationId xmlns:a16="http://schemas.microsoft.com/office/drawing/2014/main" id="{F136CBA0-EB4A-9643-8E13-6E4AD271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24" y="2187339"/>
            <a:ext cx="2238381" cy="3979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9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9B16048-6779-144F-80E1-323D237A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10982"/>
            <a:ext cx="9603275" cy="3450613"/>
          </a:xfrm>
        </p:spPr>
        <p:txBody>
          <a:bodyPr/>
          <a:lstStyle/>
          <a:p>
            <a:r>
              <a:rPr lang="en-US"/>
              <a:t>Para mí era un placer participar en éste proyecto. </a:t>
            </a:r>
          </a:p>
          <a:p>
            <a:pPr marL="0" indent="0">
              <a:buNone/>
            </a:pPr>
            <a:r>
              <a:rPr lang="en-US"/>
              <a:t>Las actividades eran relacionadas con la literatura que estudiábamos en clase y las tareas extras relacionadas con el proyecto me han parecido útiles. </a:t>
            </a:r>
          </a:p>
          <a:p>
            <a:pPr marL="0" indent="0">
              <a:buNone/>
            </a:pPr>
            <a:r>
              <a:rPr lang="en-US"/>
              <a:t>Los cordinadores han hecho su trabajo muy bien. La comunicación, aunque indirecta, con los estudiantes de los diferentes países era muy interesante.</a:t>
            </a:r>
          </a:p>
          <a:p>
            <a:pPr marL="0" indent="0">
              <a:buNone/>
            </a:pPr>
            <a:r>
              <a:rPr lang="en-US"/>
              <a:t>¡Gracias por la oportunidad!</a:t>
            </a:r>
            <a:endParaRPr lang="bg-BG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5E6FEA08-80C8-5745-84EA-BBB0F3EEDE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Conclusión y cierre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216866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и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 екран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Галерия</vt:lpstr>
      <vt:lpstr>Los pliegues del tiempo</vt:lpstr>
      <vt:lpstr>Índice</vt:lpstr>
      <vt:lpstr>BOSQUES Y BRUMAS. MISIÓN ROMANTICISMO  -octubre y noviembre 2020</vt:lpstr>
      <vt:lpstr>UN ESPEJO EN EL CAMINO. MISIÓN REALISMO - febrero y marzo 2021</vt:lpstr>
      <vt:lpstr>LOS MODERNOS. MISIÓN SIGLO XX - Mayo 2021</vt:lpstr>
      <vt:lpstr>Conclusión y 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pliegues del tiempo</dc:title>
  <dc:creator>radina dakova</dc:creator>
  <cp:lastModifiedBy>radina dakova</cp:lastModifiedBy>
  <cp:revision>1</cp:revision>
  <dcterms:created xsi:type="dcterms:W3CDTF">2021-06-17T08:20:39Z</dcterms:created>
  <dcterms:modified xsi:type="dcterms:W3CDTF">2021-06-17T14:46:20Z</dcterms:modified>
</cp:coreProperties>
</file>