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6/19/2021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dirty="0"/>
              <a:t>Mi </a:t>
            </a:r>
            <a:r>
              <a:rPr lang="en-US" dirty="0" err="1"/>
              <a:t>portafolio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Constantin </a:t>
            </a:r>
            <a:r>
              <a:rPr lang="en-US" sz="1800" dirty="0" err="1"/>
              <a:t>Marinov</a:t>
            </a:r>
            <a:r>
              <a:rPr lang="en-US" sz="1800" dirty="0"/>
              <a:t> 11e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F07F-7599-4AB6-988F-65575918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D843-22CB-4FB0-8822-972CE9889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Bosques y brumas. Misión Romanticismo. </a:t>
            </a:r>
            <a:r>
              <a:rPr lang="es-ES" i="0" dirty="0">
                <a:effectLst/>
                <a:latin typeface="museo-sans"/>
              </a:rPr>
              <a:t>EVAL El panel del romántico</a:t>
            </a:r>
          </a:p>
          <a:p>
            <a:r>
              <a:rPr lang="es-ES" dirty="0"/>
              <a:t>Un espejo en el camino. Misión Realismo. Mapa Literario.</a:t>
            </a:r>
            <a:endParaRPr lang="es-ES" b="1" dirty="0">
              <a:latin typeface="museo-sans"/>
            </a:endParaRPr>
          </a:p>
          <a:p>
            <a:r>
              <a:rPr lang="es-ES" dirty="0"/>
              <a:t>Los modernos. Misión siglo XX. Greguerías</a:t>
            </a:r>
          </a:p>
          <a:p>
            <a:r>
              <a:rPr lang="es-ES" dirty="0">
                <a:latin typeface="museo-sans"/>
              </a:rPr>
              <a:t>Reflexiones y conclusión</a:t>
            </a:r>
            <a:endParaRPr lang="es-ES" i="0" dirty="0">
              <a:effectLst/>
              <a:latin typeface="museo-san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268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710A-3FA7-4F7B-8B2F-B9EAE0F7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s-ES" b="1" i="0" dirty="0">
                <a:effectLst/>
                <a:latin typeface="museo-sans"/>
              </a:rPr>
              <a:t>EVAL El panel del romántico </a:t>
            </a:r>
            <a:r>
              <a:rPr lang="en-US" b="1" i="0" dirty="0">
                <a:effectLst/>
                <a:latin typeface="museo-sans"/>
              </a:rPr>
              <a:t>– 20/12/21</a:t>
            </a:r>
            <a:endParaRPr lang="es-ES" b="1" i="0" dirty="0">
              <a:effectLst/>
              <a:latin typeface="museo-san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F0913F-F670-41A6-A3E7-39975279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688861"/>
            <a:ext cx="4414438" cy="34984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7E5E-E497-4BAC-BB71-7243CAA80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s-ES" dirty="0"/>
              <a:t>Hacer </a:t>
            </a:r>
            <a:r>
              <a:rPr lang="es-ES" dirty="0" err="1"/>
              <a:t>knolling</a:t>
            </a:r>
            <a:r>
              <a:rPr lang="es-ES" dirty="0"/>
              <a:t> con objetos que simbolizan el Romanticismo </a:t>
            </a:r>
          </a:p>
          <a:p>
            <a:r>
              <a:rPr lang="es-ES" dirty="0"/>
              <a:t>He participado haciendo el </a:t>
            </a:r>
            <a:r>
              <a:rPr lang="es-ES" dirty="0" err="1"/>
              <a:t>knolling</a:t>
            </a:r>
            <a:r>
              <a:rPr lang="es-ES" dirty="0"/>
              <a:t> con objetos de casa que según yo representan el tiempo del Romanticismo muy bien </a:t>
            </a:r>
          </a:p>
          <a:p>
            <a:r>
              <a:rPr lang="es-ES" dirty="0"/>
              <a:t>He hecho por primera vez </a:t>
            </a:r>
            <a:r>
              <a:rPr lang="es-ES" dirty="0" err="1"/>
              <a:t>knolling</a:t>
            </a:r>
            <a:r>
              <a:rPr lang="es-ES" dirty="0"/>
              <a:t> y he aprendido su sentido. Me ha gustado porque tenía que ser creativo.  10/10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359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E959-67B0-4ACF-A83E-147CC2CF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s-ES" dirty="0"/>
              <a:t>Mapa Literario. – 9/05/21</a:t>
            </a:r>
            <a:endParaRPr lang="es-ES" b="1" dirty="0">
              <a:latin typeface="museo-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F67F0ED-B2E2-4AA3-8B40-EDD0240E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837849"/>
            <a:ext cx="4414438" cy="3200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5CF0-8D55-4316-A5BC-E295D9DDD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259161"/>
            <a:ext cx="4957554" cy="3871212"/>
          </a:xfrm>
        </p:spPr>
        <p:txBody>
          <a:bodyPr>
            <a:normAutofit/>
          </a:bodyPr>
          <a:lstStyle/>
          <a:p>
            <a:r>
              <a:rPr lang="es-ES" dirty="0"/>
              <a:t>Teníamos que hacer un mapa literario, es decir poner imágenes relacionados con autores del Realismo y sus obras sobre el mapa de España. </a:t>
            </a:r>
          </a:p>
          <a:p>
            <a:r>
              <a:rPr lang="es-ES" dirty="0"/>
              <a:t>He creado un mapa literario con un autor cuyas obras conozco de las clases de literatura española. He puesto imágenes que yo puedo relacionar con ella.</a:t>
            </a:r>
          </a:p>
          <a:p>
            <a:r>
              <a:rPr lang="es-ES" dirty="0"/>
              <a:t>Me gustó la tarea, pero no es mi favorita. Es interesante y creativo. Doy una nota de 7/10</a:t>
            </a:r>
          </a:p>
        </p:txBody>
      </p:sp>
    </p:spTree>
    <p:extLst>
      <p:ext uri="{BB962C8B-B14F-4D97-AF65-F5344CB8AC3E}">
        <p14:creationId xmlns:p14="http://schemas.microsoft.com/office/powerpoint/2010/main" val="202214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 descr="Text, chat or text message&#10;&#10;Description automatically generated">
            <a:extLst>
              <a:ext uri="{FF2B5EF4-FFF2-40B4-BE49-F238E27FC236}">
                <a16:creationId xmlns:a16="http://schemas.microsoft.com/office/drawing/2014/main" id="{26313F53-E8B6-4810-9F8A-90D5D191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3" y="1444967"/>
            <a:ext cx="4572418" cy="40125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8349D-F31F-4B73-B238-48DC742A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Greguer</a:t>
            </a:r>
            <a:r>
              <a:rPr lang="es-ES" dirty="0" err="1"/>
              <a:t>ías</a:t>
            </a:r>
            <a:r>
              <a:rPr lang="es-ES" dirty="0"/>
              <a:t>. 05</a:t>
            </a:r>
            <a:r>
              <a:rPr lang="en-US" dirty="0"/>
              <a:t>/21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E6077-406E-40ED-840C-9E6BA9D7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es-ES" dirty="0"/>
              <a:t>Teníamos que escribir una greguería propria.</a:t>
            </a:r>
          </a:p>
          <a:p>
            <a:r>
              <a:rPr lang="es-ES" dirty="0"/>
              <a:t>He escrito una greguería</a:t>
            </a:r>
          </a:p>
          <a:p>
            <a:r>
              <a:rPr lang="es-ES" dirty="0"/>
              <a:t>Me gustó la tarea porque era corta, interesante y creativa y no complicada. Aprendí lo que es una </a:t>
            </a:r>
            <a:r>
              <a:rPr lang="en-US" dirty="0" err="1"/>
              <a:t>greguer</a:t>
            </a:r>
            <a:r>
              <a:rPr lang="es-ES" dirty="0" err="1"/>
              <a:t>ía</a:t>
            </a:r>
            <a:r>
              <a:rPr lang="es-ES" dirty="0"/>
              <a:t> y es genial. Le doy la tarea 10/10</a:t>
            </a:r>
          </a:p>
        </p:txBody>
      </p:sp>
    </p:spTree>
    <p:extLst>
      <p:ext uri="{BB962C8B-B14F-4D97-AF65-F5344CB8AC3E}">
        <p14:creationId xmlns:p14="http://schemas.microsoft.com/office/powerpoint/2010/main" val="309336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0F89-077B-46D9-8036-EC403CF0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</a:t>
            </a:r>
            <a:r>
              <a:rPr lang="es-ES" dirty="0" err="1"/>
              <a:t>ón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09AD-BB97-4669-B066-B7EE098A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 final puedo decir que el proyecto ¨Los pliegues del tiempo¨ me ha gustado. Ahora tengo más conocimientos no solo sobre la cultura, literatura y historia sino sobre el trabajo en equipo.</a:t>
            </a:r>
          </a:p>
          <a:p>
            <a:r>
              <a:rPr lang="es-ES"/>
              <a:t>Me gustaría participar en algún proyecto como este de nuevo pero esta vez quiero más tiempo para hacer las actividades.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797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{F6109396-8AC4-4597-ACCA-813208A1E3AE}tf11531919_win32</Template>
  <TotalTime>40</TotalTime>
  <Words>284</Words>
  <Application>Microsoft Office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Next LT Pro</vt:lpstr>
      <vt:lpstr>Avenir Next LT Pro Light</vt:lpstr>
      <vt:lpstr>Calibri</vt:lpstr>
      <vt:lpstr>Garamond</vt:lpstr>
      <vt:lpstr>museo-sans</vt:lpstr>
      <vt:lpstr>SavonVTI</vt:lpstr>
      <vt:lpstr>Mi portafolio</vt:lpstr>
      <vt:lpstr>Índice</vt:lpstr>
      <vt:lpstr>EVAL El panel del romántico – 20/12/21</vt:lpstr>
      <vt:lpstr>Mapa Literario. – 9/05/21</vt:lpstr>
      <vt:lpstr>Greguerías. 05/21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portafolio</dc:title>
  <dc:creator> </dc:creator>
  <cp:lastModifiedBy> </cp:lastModifiedBy>
  <cp:revision>4</cp:revision>
  <dcterms:created xsi:type="dcterms:W3CDTF">2021-06-19T07:33:40Z</dcterms:created>
  <dcterms:modified xsi:type="dcterms:W3CDTF">2021-06-19T08:14:32Z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