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CEB088-BB5E-4A0B-9DA0-EA8B0B8FF7A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3BC4EF-02AC-48F2-9FE6-186E6F558B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905000"/>
            <a:ext cx="4800600" cy="3581400"/>
          </a:xfrm>
        </p:spPr>
        <p:txBody>
          <a:bodyPr/>
          <a:lstStyle/>
          <a:p>
            <a:pPr algn="ctr"/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PORTAFOLIO 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#Los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Pliegues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endParaRPr lang="en-US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1916" y="7675669"/>
            <a:ext cx="3836084" cy="1468331"/>
          </a:xfrm>
        </p:spPr>
        <p:txBody>
          <a:bodyPr/>
          <a:lstStyle/>
          <a:p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</a:t>
            </a:r>
            <a:r>
              <a:rPr lang="es-ES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Petrova</a:t>
            </a:r>
            <a:endParaRPr lang="es-ES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164 GPIE ¨Miguel de Cervantes¨ , Bulgaria</a:t>
            </a:r>
            <a:endParaRPr lang="en-US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55382fea46910f9adddab233a1d7bf80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014846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0"/>
            <a:ext cx="3829050" cy="1295400"/>
          </a:xfrm>
        </p:spPr>
        <p:txBody>
          <a:bodyPr/>
          <a:lstStyle/>
          <a:p>
            <a: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0"/>
            <a:ext cx="4876800" cy="4343399"/>
          </a:xfrm>
        </p:spPr>
        <p:txBody>
          <a:bodyPr>
            <a:normAutofit/>
          </a:bodyPr>
          <a:lstStyle/>
          <a:p>
            <a:pPr marL="457200" indent="-457200"/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Bosques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Brumas. Misión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Romanticismo.</a:t>
            </a:r>
          </a:p>
          <a:p>
            <a:pPr marL="457200" indent="-457200"/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/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Un Espejo en el camino. Misión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Realismo. </a:t>
            </a:r>
          </a:p>
          <a:p>
            <a:pPr marL="457200" indent="-457200"/>
            <a:endParaRPr lang="es-ES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Modernos</a:t>
            </a:r>
            <a:r>
              <a:rPr lang="en-U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XX. </a:t>
            </a:r>
          </a:p>
          <a:p>
            <a:pPr marL="457200" indent="-457200"/>
            <a:endParaRPr lang="es-ES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4.Reflexiones</a:t>
            </a:r>
            <a:r>
              <a:rPr lang="es-E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conclusión y cierre</a:t>
            </a:r>
            <a:endParaRPr lang="en-US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449973663_o5tV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2014846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5029200" cy="3505200"/>
          </a:xfrm>
        </p:spPr>
        <p:txBody>
          <a:bodyPr/>
          <a:lstStyle/>
          <a:p>
            <a: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Romanticismo</a:t>
            </a:r>
            <a: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TERRITORIO 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PASIÓN. </a:t>
            </a:r>
            <a: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1" y="3505200"/>
            <a:ext cx="4800600" cy="1544531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lo he intentado durante tantos años</a:t>
            </a:r>
          </a:p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no logré escapar.</a:t>
            </a:r>
          </a:p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 atrapada entre su sonrisa</a:t>
            </a:r>
          </a:p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sus ojos con color del mar.</a:t>
            </a: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humbnail_20201219_1443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10200"/>
            <a:ext cx="4800600" cy="33079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126147"/>
            <a:ext cx="1905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duda, las actividades de esta misión fueron las más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interesantes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mí. Y estos son mis dos favoritos personales, porque aunque de forma diferente, ambos provocaron mi imaginación y creatividad.</a:t>
            </a:r>
          </a:p>
          <a:p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 gusta el resultado final y c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reo que he cumplido las tareas muy bien aunque</a:t>
            </a:r>
            <a:r>
              <a:rPr 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siempre puede ser mejor. Por eso creo que esta actividad puede tener un 9/10.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4800600" cy="2514600"/>
          </a:xfrm>
        </p:spPr>
        <p:txBody>
          <a:bodyPr/>
          <a:lstStyle/>
          <a:p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Realismo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Territorio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Geografías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1981200" cy="9067800"/>
          </a:xfrm>
        </p:spPr>
        <p:txBody>
          <a:bodyPr>
            <a:noAutofit/>
          </a:bodyPr>
          <a:lstStyle/>
          <a:p>
            <a:pPr algn="l"/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Museo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etnográfico. Esa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actividad consistía en subir una imagen de un objeto que antes se había usado mucho en mi familia pero actualmente no se utiliza. Yo subí una foto de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cámaras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antes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 abuelo usaba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mucho en mi familia. Expliqué cuándo la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utilizaba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por qué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trae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recuerdos bonitos de mi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familia.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reo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esa actividad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puede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tener un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9/10 </a:t>
            </a:r>
            <a:r>
              <a:rPr lang="es-E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porque me he gustado cumplirla y creo que he realizado un buen trabajo.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20210313_163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657600"/>
            <a:ext cx="48006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4876800" cy="1828800"/>
          </a:xfrm>
        </p:spPr>
        <p:txBody>
          <a:bodyPr/>
          <a:lstStyle/>
          <a:p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XX.</a:t>
            </a:r>
            <a:b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Territorio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Mujer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2057400" cy="891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actividad consistía en subir un verso de las </a:t>
            </a:r>
            <a:r>
              <a:rPr lang="es-E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Sinsombrero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Ha sido una actividad bastante fácil pero me ha gustado mucho leer las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poesías, porque la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mayoría de las obras que estudiamos en escuela fueron escritas por hombres, pero con esta tarea pudimos aprender más sobre las autoras del siglo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tienen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gran talento y merecen ser reconocidas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Esta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actividad me he gustado pero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puedo evaluar mi trabajo en este caso, porque de hecho no hice nada especial.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6" name="AutoShape 2" descr="https://v1.padlet.pics/1/image.webp?t=c_limit%2Cdpr_2%2Ch_608%2Cw_571&amp;url=https%3A%2F%2Fpadlet-uploads.storage.googleapis.com%2F904098408%2Fb3ece57069c2eed401ddcad1a86dcac0%2Funnamed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354201"/>
            <a:ext cx="4800600" cy="6789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4648200" cy="2413000"/>
          </a:xfrm>
        </p:spPr>
        <p:txBody>
          <a:bodyPr/>
          <a:lstStyle/>
          <a:p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Reflexiones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conclusión</a:t>
            </a:r>
            <a:r>
              <a:rPr lang="en-US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y </a:t>
            </a:r>
            <a:r>
              <a:rPr lang="en-US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cierre</a:t>
            </a:r>
            <a:endParaRPr lang="en-US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048000"/>
            <a:ext cx="4876800" cy="6095999"/>
          </a:xfrm>
        </p:spPr>
        <p:txBody>
          <a:bodyPr>
            <a:normAutofit fontScale="92500" lnSpcReduction="20000"/>
          </a:bodyPr>
          <a:lstStyle/>
          <a:p>
            <a:r>
              <a:rPr lang="bg-BG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conclusión, el proyecto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¨</a:t>
            </a:r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Los </a:t>
            </a:r>
            <a:r>
              <a:rPr lang="en-US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Pliegues</a:t>
            </a:r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Del </a:t>
            </a:r>
            <a:r>
              <a:rPr lang="en-US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Tiempo</a:t>
            </a:r>
            <a:r>
              <a:rPr lang="en-U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¨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ayudó a darme cuenta de que podía hacer muchas más cosas de las que pensaba. me ayudó a mejorar mis habilidades lingüísticas, desarrollar mi imaginación y creatividad, aprender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 literatura,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enriquecer mi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cultura española, comunicar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 estudiantes de otros países y utilizar muchos programas nuevos. </a:t>
            </a:r>
            <a:r>
              <a:rPr lang="bg-BG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</a:t>
            </a:r>
            <a:r>
              <a:rPr lang="es-ES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unque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por momentos me costó, sobre todo compaginar las tareas del proyecto y el resto de la escuela, porque era algo nuevo que nunca había hecho antes, al fin y al cabo, creo que, como en todo lo demás, los beneficios se pueden encontrar en el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proyecto</a:t>
            </a:r>
            <a:r>
              <a:rPr lang="bg-BG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también,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 me alegro de haber tenido la oportunidad de participar, también estoy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contenta </a:t>
            </a:r>
            <a:r>
              <a:rPr lang="es-ES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 todos los esfuerzos que hice, así como con el resultado final.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Picture 3" descr="1449973663_o5tV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014846" cy="152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470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PORTAFOLIO  #Los Pliegues Del Tiempo</vt:lpstr>
      <vt:lpstr>Índice </vt:lpstr>
      <vt:lpstr>Misión Romanticismo.  TERRITORIO PASIÓN.  </vt:lpstr>
      <vt:lpstr>Misión Realismo.  Territorio Geografías.</vt:lpstr>
      <vt:lpstr>Misión siglo XX.  Territorio Mujer.</vt:lpstr>
      <vt:lpstr>Reflexiones, conclusión y cierre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PORTAFOLIO  #Los Pliegues Del Tiempo</dc:title>
  <dc:creator>PC</dc:creator>
  <cp:lastModifiedBy>PC</cp:lastModifiedBy>
  <cp:revision>12</cp:revision>
  <dcterms:created xsi:type="dcterms:W3CDTF">2021-06-18T20:49:15Z</dcterms:created>
  <dcterms:modified xsi:type="dcterms:W3CDTF">2021-06-18T22:42:52Z</dcterms:modified>
</cp:coreProperties>
</file>