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Lst>
  <p:sldSz cx="12192000" cy="6858000"/>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5E2824-09A9-449F-8464-996B56E50BEE}" v="4140" dt="2021-06-19T12:36:11.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22e_stefani.georgieva" userId="S::22e_stefani.georgieva@ibbcervantes-bg.com::935ceb1b-8042-4033-aad2-2218a498277d" providerId="AD" clId="Web-{1E5E2824-09A9-449F-8464-996B56E50BEE}"/>
    <pc:docChg chg="addSld delSld modSld">
      <pc:chgData name="22e_stefani.georgieva" userId="S::22e_stefani.georgieva@ibbcervantes-bg.com::935ceb1b-8042-4033-aad2-2218a498277d" providerId="AD" clId="Web-{1E5E2824-09A9-449F-8464-996B56E50BEE}" dt="2021-06-19T12:36:11.345" v="2302" actId="1076"/>
      <pc:docMkLst>
        <pc:docMk/>
      </pc:docMkLst>
      <pc:sldChg chg="modSp mod setBg">
        <pc:chgData name="22e_stefani.georgieva" userId="S::22e_stefani.georgieva@ibbcervantes-bg.com::935ceb1b-8042-4033-aad2-2218a498277d" providerId="AD" clId="Web-{1E5E2824-09A9-449F-8464-996B56E50BEE}" dt="2021-06-19T10:46:17.012" v="514" actId="14100"/>
        <pc:sldMkLst>
          <pc:docMk/>
          <pc:sldMk cId="1748730107" sldId="256"/>
        </pc:sldMkLst>
        <pc:spChg chg="mod">
          <ac:chgData name="22e_stefani.georgieva" userId="S::22e_stefani.georgieva@ibbcervantes-bg.com::935ceb1b-8042-4033-aad2-2218a498277d" providerId="AD" clId="Web-{1E5E2824-09A9-449F-8464-996B56E50BEE}" dt="2021-06-19T10:46:17.012" v="514" actId="14100"/>
          <ac:spMkLst>
            <pc:docMk/>
            <pc:sldMk cId="1748730107" sldId="256"/>
            <ac:spMk id="2" creationId="{00000000-0000-0000-0000-000000000000}"/>
          </ac:spMkLst>
        </pc:spChg>
        <pc:spChg chg="mod">
          <ac:chgData name="22e_stefani.georgieva" userId="S::22e_stefani.georgieva@ibbcervantes-bg.com::935ceb1b-8042-4033-aad2-2218a498277d" providerId="AD" clId="Web-{1E5E2824-09A9-449F-8464-996B56E50BEE}" dt="2021-06-19T09:04:51.485" v="29" actId="20577"/>
          <ac:spMkLst>
            <pc:docMk/>
            <pc:sldMk cId="1748730107" sldId="256"/>
            <ac:spMk id="3" creationId="{00000000-0000-0000-0000-000000000000}"/>
          </ac:spMkLst>
        </pc:spChg>
      </pc:sldChg>
      <pc:sldChg chg="addSp delSp modSp new mod setBg">
        <pc:chgData name="22e_stefani.georgieva" userId="S::22e_stefani.georgieva@ibbcervantes-bg.com::935ceb1b-8042-4033-aad2-2218a498277d" providerId="AD" clId="Web-{1E5E2824-09A9-449F-8464-996B56E50BEE}" dt="2021-06-19T12:36:11.345" v="2302" actId="1076"/>
        <pc:sldMkLst>
          <pc:docMk/>
          <pc:sldMk cId="2813621570" sldId="257"/>
        </pc:sldMkLst>
        <pc:spChg chg="add mod">
          <ac:chgData name="22e_stefani.georgieva" userId="S::22e_stefani.georgieva@ibbcervantes-bg.com::935ceb1b-8042-4033-aad2-2218a498277d" providerId="AD" clId="Web-{1E5E2824-09A9-449F-8464-996B56E50BEE}" dt="2021-06-19T09:27:18.358" v="144" actId="1076"/>
          <ac:spMkLst>
            <pc:docMk/>
            <pc:sldMk cId="2813621570" sldId="257"/>
            <ac:spMk id="2" creationId="{47A10DE3-56F6-4E0B-84A6-2A9BF7149EA8}"/>
          </ac:spMkLst>
        </pc:spChg>
        <pc:spChg chg="add mod">
          <ac:chgData name="22e_stefani.georgieva" userId="S::22e_stefani.georgieva@ibbcervantes-bg.com::935ceb1b-8042-4033-aad2-2218a498277d" providerId="AD" clId="Web-{1E5E2824-09A9-449F-8464-996B56E50BEE}" dt="2021-06-19T09:08:11.385" v="62" actId="1076"/>
          <ac:spMkLst>
            <pc:docMk/>
            <pc:sldMk cId="2813621570" sldId="257"/>
            <ac:spMk id="3" creationId="{5D51B02A-CE57-423C-B0D9-9BF6381F106C}"/>
          </ac:spMkLst>
        </pc:spChg>
        <pc:spChg chg="add mod">
          <ac:chgData name="22e_stefani.georgieva" userId="S::22e_stefani.georgieva@ibbcervantes-bg.com::935ceb1b-8042-4033-aad2-2218a498277d" providerId="AD" clId="Web-{1E5E2824-09A9-449F-8464-996B56E50BEE}" dt="2021-06-19T12:35:00.171" v="2275" actId="1076"/>
          <ac:spMkLst>
            <pc:docMk/>
            <pc:sldMk cId="2813621570" sldId="257"/>
            <ac:spMk id="4" creationId="{D380FE9A-FC3D-4E04-84A5-1E7B65B908DC}"/>
          </ac:spMkLst>
        </pc:spChg>
        <pc:spChg chg="add mod">
          <ac:chgData name="22e_stefani.georgieva" userId="S::22e_stefani.georgieva@ibbcervantes-bg.com::935ceb1b-8042-4033-aad2-2218a498277d" providerId="AD" clId="Web-{1E5E2824-09A9-449F-8464-996B56E50BEE}" dt="2021-06-19T12:34:43.609" v="2270" actId="1076"/>
          <ac:spMkLst>
            <pc:docMk/>
            <pc:sldMk cId="2813621570" sldId="257"/>
            <ac:spMk id="5" creationId="{EC763FFC-612F-4FC6-AB38-EA10671461E3}"/>
          </ac:spMkLst>
        </pc:spChg>
        <pc:spChg chg="add mod">
          <ac:chgData name="22e_stefani.georgieva" userId="S::22e_stefani.georgieva@ibbcervantes-bg.com::935ceb1b-8042-4033-aad2-2218a498277d" providerId="AD" clId="Web-{1E5E2824-09A9-449F-8464-996B56E50BEE}" dt="2021-06-19T09:08:21.448" v="66" actId="1076"/>
          <ac:spMkLst>
            <pc:docMk/>
            <pc:sldMk cId="2813621570" sldId="257"/>
            <ac:spMk id="6" creationId="{C95C17A2-3B46-4928-9E8D-21656E10FBEA}"/>
          </ac:spMkLst>
        </pc:spChg>
        <pc:spChg chg="add mod">
          <ac:chgData name="22e_stefani.georgieva" userId="S::22e_stefani.georgieva@ibbcervantes-bg.com::935ceb1b-8042-4033-aad2-2218a498277d" providerId="AD" clId="Web-{1E5E2824-09A9-449F-8464-996B56E50BEE}" dt="2021-06-19T09:27:30.092" v="148" actId="20577"/>
          <ac:spMkLst>
            <pc:docMk/>
            <pc:sldMk cId="2813621570" sldId="257"/>
            <ac:spMk id="7" creationId="{971D00A0-851E-48E6-80D5-4DFED43CA9B2}"/>
          </ac:spMkLst>
        </pc:spChg>
        <pc:spChg chg="add mod">
          <ac:chgData name="22e_stefani.georgieva" userId="S::22e_stefani.georgieva@ibbcervantes-bg.com::935ceb1b-8042-4033-aad2-2218a498277d" providerId="AD" clId="Web-{1E5E2824-09A9-449F-8464-996B56E50BEE}" dt="2021-06-19T12:34:47.046" v="2271" actId="1076"/>
          <ac:spMkLst>
            <pc:docMk/>
            <pc:sldMk cId="2813621570" sldId="257"/>
            <ac:spMk id="8" creationId="{3019BA17-9A59-4A75-B7D7-FC2E4A0AE127}"/>
          </ac:spMkLst>
        </pc:spChg>
        <pc:spChg chg="add mod">
          <ac:chgData name="22e_stefani.georgieva" userId="S::22e_stefani.georgieva@ibbcervantes-bg.com::935ceb1b-8042-4033-aad2-2218a498277d" providerId="AD" clId="Web-{1E5E2824-09A9-449F-8464-996B56E50BEE}" dt="2021-06-19T09:27:38.233" v="150" actId="20577"/>
          <ac:spMkLst>
            <pc:docMk/>
            <pc:sldMk cId="2813621570" sldId="257"/>
            <ac:spMk id="9" creationId="{0ECAD729-3DDA-4EFE-9178-9568AFAE12E0}"/>
          </ac:spMkLst>
        </pc:spChg>
        <pc:spChg chg="add mod">
          <ac:chgData name="22e_stefani.georgieva" userId="S::22e_stefani.georgieva@ibbcervantes-bg.com::935ceb1b-8042-4033-aad2-2218a498277d" providerId="AD" clId="Web-{1E5E2824-09A9-449F-8464-996B56E50BEE}" dt="2021-06-19T09:27:41.733" v="151" actId="20577"/>
          <ac:spMkLst>
            <pc:docMk/>
            <pc:sldMk cId="2813621570" sldId="257"/>
            <ac:spMk id="10" creationId="{552F560A-BF9B-40D1-8DE2-EB883E12A9F9}"/>
          </ac:spMkLst>
        </pc:spChg>
        <pc:spChg chg="add del mod">
          <ac:chgData name="22e_stefani.georgieva" userId="S::22e_stefani.georgieva@ibbcervantes-bg.com::935ceb1b-8042-4033-aad2-2218a498277d" providerId="AD" clId="Web-{1E5E2824-09A9-449F-8464-996B56E50BEE}" dt="2021-06-19T12:01:28.368" v="1489"/>
          <ac:spMkLst>
            <pc:docMk/>
            <pc:sldMk cId="2813621570" sldId="257"/>
            <ac:spMk id="11" creationId="{D0ABAC78-7522-4EBF-824C-2FB4F7A287E7}"/>
          </ac:spMkLst>
        </pc:spChg>
        <pc:spChg chg="add mod">
          <ac:chgData name="22e_stefani.georgieva" userId="S::22e_stefani.georgieva@ibbcervantes-bg.com::935ceb1b-8042-4033-aad2-2218a498277d" providerId="AD" clId="Web-{1E5E2824-09A9-449F-8464-996B56E50BEE}" dt="2021-06-19T12:35:02.703" v="2276" actId="1076"/>
          <ac:spMkLst>
            <pc:docMk/>
            <pc:sldMk cId="2813621570" sldId="257"/>
            <ac:spMk id="13" creationId="{36D6DBF9-A387-4A06-B193-3C7C9DBDC12C}"/>
          </ac:spMkLst>
        </pc:spChg>
        <pc:spChg chg="add mod">
          <ac:chgData name="22e_stefani.georgieva" userId="S::22e_stefani.georgieva@ibbcervantes-bg.com::935ceb1b-8042-4033-aad2-2218a498277d" providerId="AD" clId="Web-{1E5E2824-09A9-449F-8464-996B56E50BEE}" dt="2021-06-19T12:36:11.345" v="2302" actId="1076"/>
          <ac:spMkLst>
            <pc:docMk/>
            <pc:sldMk cId="2813621570" sldId="257"/>
            <ac:spMk id="14" creationId="{E23987DF-A30B-4F50-AD86-809822A7DD32}"/>
          </ac:spMkLst>
        </pc:spChg>
      </pc:sldChg>
      <pc:sldChg chg="addSp modSp new mod setBg">
        <pc:chgData name="22e_stefani.georgieva" userId="S::22e_stefani.georgieva@ibbcervantes-bg.com::935ceb1b-8042-4033-aad2-2218a498277d" providerId="AD" clId="Web-{1E5E2824-09A9-449F-8464-996B56E50BEE}" dt="2021-06-19T10:45:23.636" v="501" actId="20577"/>
        <pc:sldMkLst>
          <pc:docMk/>
          <pc:sldMk cId="2332417664" sldId="258"/>
        </pc:sldMkLst>
        <pc:spChg chg="add mod">
          <ac:chgData name="22e_stefani.georgieva" userId="S::22e_stefani.georgieva@ibbcervantes-bg.com::935ceb1b-8042-4033-aad2-2218a498277d" providerId="AD" clId="Web-{1E5E2824-09A9-449F-8464-996B56E50BEE}" dt="2021-06-19T10:34:07.199" v="174" actId="1076"/>
          <ac:spMkLst>
            <pc:docMk/>
            <pc:sldMk cId="2332417664" sldId="258"/>
            <ac:spMk id="2" creationId="{3D92F35D-9BC3-45BE-B5B2-6F36A9DE2404}"/>
          </ac:spMkLst>
        </pc:spChg>
        <pc:spChg chg="add mod">
          <ac:chgData name="22e_stefani.georgieva" userId="S::22e_stefani.georgieva@ibbcervantes-bg.com::935ceb1b-8042-4033-aad2-2218a498277d" providerId="AD" clId="Web-{1E5E2824-09A9-449F-8464-996B56E50BEE}" dt="2021-06-19T10:45:23.636" v="501" actId="20577"/>
          <ac:spMkLst>
            <pc:docMk/>
            <pc:sldMk cId="2332417664" sldId="258"/>
            <ac:spMk id="4" creationId="{1A24544C-A45C-4C5F-BB54-CAE62FD10813}"/>
          </ac:spMkLst>
        </pc:spChg>
        <pc:spChg chg="add mod">
          <ac:chgData name="22e_stefani.georgieva" userId="S::22e_stefani.georgieva@ibbcervantes-bg.com::935ceb1b-8042-4033-aad2-2218a498277d" providerId="AD" clId="Web-{1E5E2824-09A9-449F-8464-996B56E50BEE}" dt="2021-06-19T10:45:15.995" v="498" actId="1076"/>
          <ac:spMkLst>
            <pc:docMk/>
            <pc:sldMk cId="2332417664" sldId="258"/>
            <ac:spMk id="5" creationId="{69A100F7-6A5E-458D-B85B-C579EC124B99}"/>
          </ac:spMkLst>
        </pc:spChg>
        <pc:picChg chg="add mod">
          <ac:chgData name="22e_stefani.georgieva" userId="S::22e_stefani.georgieva@ibbcervantes-bg.com::935ceb1b-8042-4033-aad2-2218a498277d" providerId="AD" clId="Web-{1E5E2824-09A9-449F-8464-996B56E50BEE}" dt="2021-06-19T10:34:02.386" v="173" actId="14100"/>
          <ac:picMkLst>
            <pc:docMk/>
            <pc:sldMk cId="2332417664" sldId="258"/>
            <ac:picMk id="3" creationId="{22BAB146-21C6-49F6-9547-D5A06F999CFA}"/>
          </ac:picMkLst>
        </pc:picChg>
      </pc:sldChg>
      <pc:sldChg chg="addSp modSp new mod setBg">
        <pc:chgData name="22e_stefani.georgieva" userId="S::22e_stefani.georgieva@ibbcervantes-bg.com::935ceb1b-8042-4033-aad2-2218a498277d" providerId="AD" clId="Web-{1E5E2824-09A9-449F-8464-996B56E50BEE}" dt="2021-06-19T11:05:32.381" v="797" actId="1076"/>
        <pc:sldMkLst>
          <pc:docMk/>
          <pc:sldMk cId="852190965" sldId="259"/>
        </pc:sldMkLst>
        <pc:spChg chg="add mod">
          <ac:chgData name="22e_stefani.georgieva" userId="S::22e_stefani.georgieva@ibbcervantes-bg.com::935ceb1b-8042-4033-aad2-2218a498277d" providerId="AD" clId="Web-{1E5E2824-09A9-449F-8464-996B56E50BEE}" dt="2021-06-19T10:54:51.070" v="524" actId="1076"/>
          <ac:spMkLst>
            <pc:docMk/>
            <pc:sldMk cId="852190965" sldId="259"/>
            <ac:spMk id="3" creationId="{36FE9A3F-773E-4BC8-8768-BCC58D50BF28}"/>
          </ac:spMkLst>
        </pc:spChg>
        <pc:spChg chg="add mod">
          <ac:chgData name="22e_stefani.georgieva" userId="S::22e_stefani.georgieva@ibbcervantes-bg.com::935ceb1b-8042-4033-aad2-2218a498277d" providerId="AD" clId="Web-{1E5E2824-09A9-449F-8464-996B56E50BEE}" dt="2021-06-19T10:58:16.309" v="624" actId="1076"/>
          <ac:spMkLst>
            <pc:docMk/>
            <pc:sldMk cId="852190965" sldId="259"/>
            <ac:spMk id="5" creationId="{5EC85D6E-7429-41B5-B6EE-CC4161FD1CD5}"/>
          </ac:spMkLst>
        </pc:spChg>
        <pc:spChg chg="add mod">
          <ac:chgData name="22e_stefani.georgieva" userId="S::22e_stefani.georgieva@ibbcervantes-bg.com::935ceb1b-8042-4033-aad2-2218a498277d" providerId="AD" clId="Web-{1E5E2824-09A9-449F-8464-996B56E50BEE}" dt="2021-06-19T11:05:32.381" v="797" actId="1076"/>
          <ac:spMkLst>
            <pc:docMk/>
            <pc:sldMk cId="852190965" sldId="259"/>
            <ac:spMk id="6" creationId="{BA68166C-EA0B-4D07-A665-846BB1DEB7D9}"/>
          </ac:spMkLst>
        </pc:spChg>
        <pc:picChg chg="add mod">
          <ac:chgData name="22e_stefani.georgieva" userId="S::22e_stefani.georgieva@ibbcervantes-bg.com::935ceb1b-8042-4033-aad2-2218a498277d" providerId="AD" clId="Web-{1E5E2824-09A9-449F-8464-996B56E50BEE}" dt="2021-06-19T10:55:21.461" v="528" actId="14100"/>
          <ac:picMkLst>
            <pc:docMk/>
            <pc:sldMk cId="852190965" sldId="259"/>
            <ac:picMk id="4" creationId="{59FD2D23-4CEB-4817-8E68-F8F41D5AD717}"/>
          </ac:picMkLst>
        </pc:picChg>
      </pc:sldChg>
      <pc:sldChg chg="addSp modSp new mod setBg">
        <pc:chgData name="22e_stefani.georgieva" userId="S::22e_stefani.georgieva@ibbcervantes-bg.com::935ceb1b-8042-4033-aad2-2218a498277d" providerId="AD" clId="Web-{1E5E2824-09A9-449F-8464-996B56E50BEE}" dt="2021-06-19T11:17:56.367" v="1179" actId="20577"/>
        <pc:sldMkLst>
          <pc:docMk/>
          <pc:sldMk cId="114481154" sldId="260"/>
        </pc:sldMkLst>
        <pc:spChg chg="add mod">
          <ac:chgData name="22e_stefani.georgieva" userId="S::22e_stefani.georgieva@ibbcervantes-bg.com::935ceb1b-8042-4033-aad2-2218a498277d" providerId="AD" clId="Web-{1E5E2824-09A9-449F-8464-996B56E50BEE}" dt="2021-06-19T11:06:22.601" v="806" actId="1076"/>
          <ac:spMkLst>
            <pc:docMk/>
            <pc:sldMk cId="114481154" sldId="260"/>
            <ac:spMk id="3" creationId="{BDAD4954-8B95-49F6-87F9-3B45ED5210C8}"/>
          </ac:spMkLst>
        </pc:spChg>
        <pc:spChg chg="add mod">
          <ac:chgData name="22e_stefani.georgieva" userId="S::22e_stefani.georgieva@ibbcervantes-bg.com::935ceb1b-8042-4033-aad2-2218a498277d" providerId="AD" clId="Web-{1E5E2824-09A9-449F-8464-996B56E50BEE}" dt="2021-06-19T11:09:58.044" v="888" actId="1076"/>
          <ac:spMkLst>
            <pc:docMk/>
            <pc:sldMk cId="114481154" sldId="260"/>
            <ac:spMk id="5" creationId="{AFA81DF4-56E1-46E9-8219-00A8389B087C}"/>
          </ac:spMkLst>
        </pc:spChg>
        <pc:spChg chg="add mod">
          <ac:chgData name="22e_stefani.georgieva" userId="S::22e_stefani.georgieva@ibbcervantes-bg.com::935ceb1b-8042-4033-aad2-2218a498277d" providerId="AD" clId="Web-{1E5E2824-09A9-449F-8464-996B56E50BEE}" dt="2021-06-19T11:17:56.367" v="1179" actId="20577"/>
          <ac:spMkLst>
            <pc:docMk/>
            <pc:sldMk cId="114481154" sldId="260"/>
            <ac:spMk id="6" creationId="{9C9074F7-9A92-4A7C-80B5-44160CE9791A}"/>
          </ac:spMkLst>
        </pc:spChg>
        <pc:picChg chg="add mod">
          <ac:chgData name="22e_stefani.georgieva" userId="S::22e_stefani.georgieva@ibbcervantes-bg.com::935ceb1b-8042-4033-aad2-2218a498277d" providerId="AD" clId="Web-{1E5E2824-09A9-449F-8464-996B56E50BEE}" dt="2021-06-19T11:17:43.382" v="1169" actId="1076"/>
          <ac:picMkLst>
            <pc:docMk/>
            <pc:sldMk cId="114481154" sldId="260"/>
            <ac:picMk id="4" creationId="{072B4FD3-9EC0-44D0-86C8-27287EFBE7D3}"/>
          </ac:picMkLst>
        </pc:picChg>
      </pc:sldChg>
      <pc:sldChg chg="addSp modSp new mod setBg">
        <pc:chgData name="22e_stefani.georgieva" userId="S::22e_stefani.georgieva@ibbcervantes-bg.com::935ceb1b-8042-4033-aad2-2218a498277d" providerId="AD" clId="Web-{1E5E2824-09A9-449F-8464-996B56E50BEE}" dt="2021-06-19T11:53:33.217" v="1486" actId="1076"/>
        <pc:sldMkLst>
          <pc:docMk/>
          <pc:sldMk cId="1527288083" sldId="261"/>
        </pc:sldMkLst>
        <pc:spChg chg="add mod">
          <ac:chgData name="22e_stefani.georgieva" userId="S::22e_stefani.georgieva@ibbcervantes-bg.com::935ceb1b-8042-4033-aad2-2218a498277d" providerId="AD" clId="Web-{1E5E2824-09A9-449F-8464-996B56E50BEE}" dt="2021-06-19T11:53:33.217" v="1486" actId="1076"/>
          <ac:spMkLst>
            <pc:docMk/>
            <pc:sldMk cId="1527288083" sldId="261"/>
            <ac:spMk id="3" creationId="{9DB10467-076D-46DD-A122-75F471DD1070}"/>
          </ac:spMkLst>
        </pc:spChg>
        <pc:spChg chg="add mod">
          <ac:chgData name="22e_stefani.georgieva" userId="S::22e_stefani.georgieva@ibbcervantes-bg.com::935ceb1b-8042-4033-aad2-2218a498277d" providerId="AD" clId="Web-{1E5E2824-09A9-449F-8464-996B56E50BEE}" dt="2021-06-19T11:53:28.764" v="1485" actId="1076"/>
          <ac:spMkLst>
            <pc:docMk/>
            <pc:sldMk cId="1527288083" sldId="261"/>
            <ac:spMk id="5" creationId="{DA6F866E-3F2D-4B05-A083-F05CF3A2112E}"/>
          </ac:spMkLst>
        </pc:spChg>
        <pc:spChg chg="add mod">
          <ac:chgData name="22e_stefani.georgieva" userId="S::22e_stefani.georgieva@ibbcervantes-bg.com::935ceb1b-8042-4033-aad2-2218a498277d" providerId="AD" clId="Web-{1E5E2824-09A9-449F-8464-996B56E50BEE}" dt="2021-06-19T11:53:24.670" v="1484" actId="1076"/>
          <ac:spMkLst>
            <pc:docMk/>
            <pc:sldMk cId="1527288083" sldId="261"/>
            <ac:spMk id="6" creationId="{00658F93-3D78-411A-B198-BEB9E2FFCDAE}"/>
          </ac:spMkLst>
        </pc:spChg>
        <pc:picChg chg="add mod">
          <ac:chgData name="22e_stefani.georgieva" userId="S::22e_stefani.georgieva@ibbcervantes-bg.com::935ceb1b-8042-4033-aad2-2218a498277d" providerId="AD" clId="Web-{1E5E2824-09A9-449F-8464-996B56E50BEE}" dt="2021-06-19T11:25:07.830" v="1208" actId="1076"/>
          <ac:picMkLst>
            <pc:docMk/>
            <pc:sldMk cId="1527288083" sldId="261"/>
            <ac:picMk id="4" creationId="{1D3D30A7-2AD4-46D3-9E74-CA0D2D34AF39}"/>
          </ac:picMkLst>
        </pc:picChg>
      </pc:sldChg>
      <pc:sldChg chg="addSp modSp new mod setBg">
        <pc:chgData name="22e_stefani.georgieva" userId="S::22e_stefani.georgieva@ibbcervantes-bg.com::935ceb1b-8042-4033-aad2-2218a498277d" providerId="AD" clId="Web-{1E5E2824-09A9-449F-8464-996B56E50BEE}" dt="2021-06-19T12:11:23.194" v="1751" actId="1076"/>
        <pc:sldMkLst>
          <pc:docMk/>
          <pc:sldMk cId="879469692" sldId="262"/>
        </pc:sldMkLst>
        <pc:spChg chg="add mod">
          <ac:chgData name="22e_stefani.georgieva" userId="S::22e_stefani.georgieva@ibbcervantes-bg.com::935ceb1b-8042-4033-aad2-2218a498277d" providerId="AD" clId="Web-{1E5E2824-09A9-449F-8464-996B56E50BEE}" dt="2021-06-19T12:01:48.025" v="1495" actId="1076"/>
          <ac:spMkLst>
            <pc:docMk/>
            <pc:sldMk cId="879469692" sldId="262"/>
            <ac:spMk id="2" creationId="{CB5E876A-2E6D-4BDA-A75B-385B6D3C35F6}"/>
          </ac:spMkLst>
        </pc:spChg>
        <pc:spChg chg="add mod">
          <ac:chgData name="22e_stefani.georgieva" userId="S::22e_stefani.georgieva@ibbcervantes-bg.com::935ceb1b-8042-4033-aad2-2218a498277d" providerId="AD" clId="Web-{1E5E2824-09A9-449F-8464-996B56E50BEE}" dt="2021-06-19T12:03:21.121" v="1542" actId="1076"/>
          <ac:spMkLst>
            <pc:docMk/>
            <pc:sldMk cId="879469692" sldId="262"/>
            <ac:spMk id="4" creationId="{FCAD673F-DFD5-406D-B361-D30D2D624237}"/>
          </ac:spMkLst>
        </pc:spChg>
        <pc:spChg chg="add mod">
          <ac:chgData name="22e_stefani.georgieva" userId="S::22e_stefani.georgieva@ibbcervantes-bg.com::935ceb1b-8042-4033-aad2-2218a498277d" providerId="AD" clId="Web-{1E5E2824-09A9-449F-8464-996B56E50BEE}" dt="2021-06-19T12:11:23.194" v="1751" actId="1076"/>
          <ac:spMkLst>
            <pc:docMk/>
            <pc:sldMk cId="879469692" sldId="262"/>
            <ac:spMk id="5" creationId="{E1063F54-5689-48BE-9D99-E4AF61C86938}"/>
          </ac:spMkLst>
        </pc:spChg>
        <pc:picChg chg="add mod">
          <ac:chgData name="22e_stefani.georgieva" userId="S::22e_stefani.georgieva@ibbcervantes-bg.com::935ceb1b-8042-4033-aad2-2218a498277d" providerId="AD" clId="Web-{1E5E2824-09A9-449F-8464-996B56E50BEE}" dt="2021-06-19T12:02:19.916" v="1500" actId="1076"/>
          <ac:picMkLst>
            <pc:docMk/>
            <pc:sldMk cId="879469692" sldId="262"/>
            <ac:picMk id="3" creationId="{8AA06988-3AAE-468B-ACB3-E6C44D7B5CA1}"/>
          </ac:picMkLst>
        </pc:picChg>
      </pc:sldChg>
      <pc:sldChg chg="new del">
        <pc:chgData name="22e_stefani.georgieva" userId="S::22e_stefani.georgieva@ibbcervantes-bg.com::935ceb1b-8042-4033-aad2-2218a498277d" providerId="AD" clId="Web-{1E5E2824-09A9-449F-8464-996B56E50BEE}" dt="2021-06-19T12:33:47.967" v="2260"/>
        <pc:sldMkLst>
          <pc:docMk/>
          <pc:sldMk cId="1771605355" sldId="263"/>
        </pc:sldMkLst>
      </pc:sldChg>
      <pc:sldChg chg="addSp modSp new mod setBg">
        <pc:chgData name="22e_stefani.georgieva" userId="S::22e_stefani.georgieva@ibbcervantes-bg.com::935ceb1b-8042-4033-aad2-2218a498277d" providerId="AD" clId="Web-{1E5E2824-09A9-449F-8464-996B56E50BEE}" dt="2021-06-19T12:33:29.216" v="2259" actId="1076"/>
        <pc:sldMkLst>
          <pc:docMk/>
          <pc:sldMk cId="408345106" sldId="264"/>
        </pc:sldMkLst>
        <pc:spChg chg="add mod">
          <ac:chgData name="22e_stefani.georgieva" userId="S::22e_stefani.georgieva@ibbcervantes-bg.com::935ceb1b-8042-4033-aad2-2218a498277d" providerId="AD" clId="Web-{1E5E2824-09A9-449F-8464-996B56E50BEE}" dt="2021-06-19T12:32:22.637" v="2238" actId="1076"/>
          <ac:spMkLst>
            <pc:docMk/>
            <pc:sldMk cId="408345106" sldId="264"/>
            <ac:spMk id="2" creationId="{B4A2C83B-810C-4B9F-B544-92AA0791F062}"/>
          </ac:spMkLst>
        </pc:spChg>
        <pc:spChg chg="add mod">
          <ac:chgData name="22e_stefani.georgieva" userId="S::22e_stefani.georgieva@ibbcervantes-bg.com::935ceb1b-8042-4033-aad2-2218a498277d" providerId="AD" clId="Web-{1E5E2824-09A9-449F-8464-996B56E50BEE}" dt="2021-06-19T12:33:29.216" v="2259" actId="1076"/>
          <ac:spMkLst>
            <pc:docMk/>
            <pc:sldMk cId="408345106" sldId="264"/>
            <ac:spMk id="3" creationId="{0F09BB05-D68D-48EF-B711-A3A016EDA995}"/>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Заглавен слайд">
    <p:spTree>
      <p:nvGrpSpPr>
        <p:cNvPr id="1" name=""/>
        <p:cNvGrpSpPr/>
        <p:nvPr/>
      </p:nvGrpSpPr>
      <p:grpSpPr>
        <a:xfrm>
          <a:off x="0" y="0"/>
          <a:ext cx="0" cy="0"/>
          <a:chOff x="0" y="0"/>
          <a:chExt cx="0" cy="0"/>
        </a:xfrm>
      </p:grpSpPr>
      <p:sp>
        <p:nvSpPr>
          <p:cNvPr id="2" name="Заглавие 1"/>
          <p:cNvSpPr>
            <a:spLocks noGrp="1"/>
          </p:cNvSpPr>
          <p:nvPr>
            <p:ph type="ctrTitle"/>
          </p:nvPr>
        </p:nvSpPr>
        <p:spPr>
          <a:xfrm>
            <a:off x="1524000" y="1122363"/>
            <a:ext cx="9144000" cy="2387600"/>
          </a:xfrm>
        </p:spPr>
        <p:txBody>
          <a:bodyPr anchor="b"/>
          <a:lstStyle>
            <a:lvl1pPr algn="ctr">
              <a:defRPr sz="6000"/>
            </a:lvl1pPr>
          </a:lstStyle>
          <a:p>
            <a:r>
              <a:rPr lang="bg-BG"/>
              <a:t>Редакт. стил загл. образец</a:t>
            </a:r>
          </a:p>
        </p:txBody>
      </p:sp>
      <p:sp>
        <p:nvSpPr>
          <p:cNvPr id="3" name="Подзаглавие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bg-BG"/>
              <a:t>Щракнете за редакция стил подзагл. обр.</a:t>
            </a:r>
          </a:p>
        </p:txBody>
      </p:sp>
      <p:sp>
        <p:nvSpPr>
          <p:cNvPr id="4" name="Контейнер за дата 3"/>
          <p:cNvSpPr>
            <a:spLocks noGrp="1"/>
          </p:cNvSpPr>
          <p:nvPr>
            <p:ph type="dt" sz="half" idx="10"/>
          </p:nvPr>
        </p:nvSpPr>
        <p:spPr/>
        <p:txBody>
          <a:bodyPr/>
          <a:lstStyle/>
          <a:p>
            <a:fld id="{3E104224-5F53-4681-B114-4FDA2DEB297A}" type="datetimeFigureOut">
              <a:rPr lang="bg-BG" smtClean="0"/>
              <a:t>19.6.2021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9415E07B-6C49-45E8-9BB0-876BFAD0C1D8}" type="slidenum">
              <a:rPr lang="bg-BG" smtClean="0"/>
              <a:t>‹#›</a:t>
            </a:fld>
            <a:endParaRPr lang="bg-BG"/>
          </a:p>
        </p:txBody>
      </p:sp>
    </p:spTree>
    <p:extLst>
      <p:ext uri="{BB962C8B-B14F-4D97-AF65-F5344CB8AC3E}">
        <p14:creationId xmlns:p14="http://schemas.microsoft.com/office/powerpoint/2010/main" val="3168234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Редакт. стил загл. образец</a:t>
            </a:r>
          </a:p>
        </p:txBody>
      </p:sp>
      <p:sp>
        <p:nvSpPr>
          <p:cNvPr id="3" name="Контейнер за вертикален текст 2"/>
          <p:cNvSpPr>
            <a:spLocks noGrp="1"/>
          </p:cNvSpPr>
          <p:nvPr>
            <p:ph type="body" orient="vert" idx="1"/>
          </p:nvPr>
        </p:nvSpPr>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p:cNvSpPr>
            <a:spLocks noGrp="1"/>
          </p:cNvSpPr>
          <p:nvPr>
            <p:ph type="dt" sz="half" idx="10"/>
          </p:nvPr>
        </p:nvSpPr>
        <p:spPr/>
        <p:txBody>
          <a:bodyPr/>
          <a:lstStyle/>
          <a:p>
            <a:fld id="{3E104224-5F53-4681-B114-4FDA2DEB297A}" type="datetimeFigureOut">
              <a:rPr lang="bg-BG" smtClean="0"/>
              <a:t>19.6.2021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9415E07B-6C49-45E8-9BB0-876BFAD0C1D8}" type="slidenum">
              <a:rPr lang="bg-BG" smtClean="0"/>
              <a:t>‹#›</a:t>
            </a:fld>
            <a:endParaRPr lang="bg-BG"/>
          </a:p>
        </p:txBody>
      </p:sp>
    </p:spTree>
    <p:extLst>
      <p:ext uri="{BB962C8B-B14F-4D97-AF65-F5344CB8AC3E}">
        <p14:creationId xmlns:p14="http://schemas.microsoft.com/office/powerpoint/2010/main" val="2611056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Вертикално заглавие 1"/>
          <p:cNvSpPr>
            <a:spLocks noGrp="1"/>
          </p:cNvSpPr>
          <p:nvPr>
            <p:ph type="title" orient="vert"/>
          </p:nvPr>
        </p:nvSpPr>
        <p:spPr>
          <a:xfrm>
            <a:off x="8724900" y="365125"/>
            <a:ext cx="2628900" cy="5811838"/>
          </a:xfrm>
        </p:spPr>
        <p:txBody>
          <a:bodyPr vert="eaVert"/>
          <a:lstStyle/>
          <a:p>
            <a:r>
              <a:rPr lang="bg-BG"/>
              <a:t>Редакт. стил загл. образец</a:t>
            </a:r>
          </a:p>
        </p:txBody>
      </p:sp>
      <p:sp>
        <p:nvSpPr>
          <p:cNvPr id="3" name="Контейнер за вертикален текст 2"/>
          <p:cNvSpPr>
            <a:spLocks noGrp="1"/>
          </p:cNvSpPr>
          <p:nvPr>
            <p:ph type="body" orient="vert" idx="1"/>
          </p:nvPr>
        </p:nvSpPr>
        <p:spPr>
          <a:xfrm>
            <a:off x="838200" y="365125"/>
            <a:ext cx="7734300" cy="5811838"/>
          </a:xfrm>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p:cNvSpPr>
            <a:spLocks noGrp="1"/>
          </p:cNvSpPr>
          <p:nvPr>
            <p:ph type="dt" sz="half" idx="10"/>
          </p:nvPr>
        </p:nvSpPr>
        <p:spPr/>
        <p:txBody>
          <a:bodyPr/>
          <a:lstStyle/>
          <a:p>
            <a:fld id="{3E104224-5F53-4681-B114-4FDA2DEB297A}" type="datetimeFigureOut">
              <a:rPr lang="bg-BG" smtClean="0"/>
              <a:t>19.6.2021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9415E07B-6C49-45E8-9BB0-876BFAD0C1D8}" type="slidenum">
              <a:rPr lang="bg-BG" smtClean="0"/>
              <a:t>‹#›</a:t>
            </a:fld>
            <a:endParaRPr lang="bg-BG"/>
          </a:p>
        </p:txBody>
      </p:sp>
    </p:spTree>
    <p:extLst>
      <p:ext uri="{BB962C8B-B14F-4D97-AF65-F5344CB8AC3E}">
        <p14:creationId xmlns:p14="http://schemas.microsoft.com/office/powerpoint/2010/main" val="2587108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Редакт. стил загл. образец</a:t>
            </a:r>
          </a:p>
        </p:txBody>
      </p:sp>
      <p:sp>
        <p:nvSpPr>
          <p:cNvPr id="3" name="Контейнер за съдържание 2"/>
          <p:cNvSpPr>
            <a:spLocks noGrp="1"/>
          </p:cNvSpPr>
          <p:nvPr>
            <p:ph idx="1"/>
          </p:nvPr>
        </p:nvSpPr>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p:cNvSpPr>
            <a:spLocks noGrp="1"/>
          </p:cNvSpPr>
          <p:nvPr>
            <p:ph type="dt" sz="half" idx="10"/>
          </p:nvPr>
        </p:nvSpPr>
        <p:spPr/>
        <p:txBody>
          <a:bodyPr/>
          <a:lstStyle/>
          <a:p>
            <a:fld id="{3E104224-5F53-4681-B114-4FDA2DEB297A}" type="datetimeFigureOut">
              <a:rPr lang="bg-BG" smtClean="0"/>
              <a:t>19.6.2021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9415E07B-6C49-45E8-9BB0-876BFAD0C1D8}" type="slidenum">
              <a:rPr lang="bg-BG" smtClean="0"/>
              <a:t>‹#›</a:t>
            </a:fld>
            <a:endParaRPr lang="bg-BG"/>
          </a:p>
        </p:txBody>
      </p:sp>
    </p:spTree>
    <p:extLst>
      <p:ext uri="{BB962C8B-B14F-4D97-AF65-F5344CB8AC3E}">
        <p14:creationId xmlns:p14="http://schemas.microsoft.com/office/powerpoint/2010/main" val="206752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лавка на секция">
    <p:spTree>
      <p:nvGrpSpPr>
        <p:cNvPr id="1" name=""/>
        <p:cNvGrpSpPr/>
        <p:nvPr/>
      </p:nvGrpSpPr>
      <p:grpSpPr>
        <a:xfrm>
          <a:off x="0" y="0"/>
          <a:ext cx="0" cy="0"/>
          <a:chOff x="0" y="0"/>
          <a:chExt cx="0" cy="0"/>
        </a:xfrm>
      </p:grpSpPr>
      <p:sp>
        <p:nvSpPr>
          <p:cNvPr id="2" name="Заглавие 1"/>
          <p:cNvSpPr>
            <a:spLocks noGrp="1"/>
          </p:cNvSpPr>
          <p:nvPr>
            <p:ph type="title"/>
          </p:nvPr>
        </p:nvSpPr>
        <p:spPr>
          <a:xfrm>
            <a:off x="831850" y="1709738"/>
            <a:ext cx="10515600" cy="2852737"/>
          </a:xfrm>
        </p:spPr>
        <p:txBody>
          <a:bodyPr anchor="b"/>
          <a:lstStyle>
            <a:lvl1pPr>
              <a:defRPr sz="6000"/>
            </a:lvl1pPr>
          </a:lstStyle>
          <a:p>
            <a:r>
              <a:rPr lang="bg-BG"/>
              <a:t>Редакт. стил загл. образец</a:t>
            </a:r>
          </a:p>
        </p:txBody>
      </p:sp>
      <p:sp>
        <p:nvSpPr>
          <p:cNvPr id="3" name="Текстов контейне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bg-BG"/>
              <a:t>Щракнете, за да редактирате стиловете на текста в образеца</a:t>
            </a:r>
          </a:p>
        </p:txBody>
      </p:sp>
      <p:sp>
        <p:nvSpPr>
          <p:cNvPr id="4" name="Контейнер за дата 3"/>
          <p:cNvSpPr>
            <a:spLocks noGrp="1"/>
          </p:cNvSpPr>
          <p:nvPr>
            <p:ph type="dt" sz="half" idx="10"/>
          </p:nvPr>
        </p:nvSpPr>
        <p:spPr/>
        <p:txBody>
          <a:bodyPr/>
          <a:lstStyle/>
          <a:p>
            <a:fld id="{3E104224-5F53-4681-B114-4FDA2DEB297A}" type="datetimeFigureOut">
              <a:rPr lang="bg-BG" smtClean="0"/>
              <a:t>19.6.2021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9415E07B-6C49-45E8-9BB0-876BFAD0C1D8}" type="slidenum">
              <a:rPr lang="bg-BG" smtClean="0"/>
              <a:t>‹#›</a:t>
            </a:fld>
            <a:endParaRPr lang="bg-BG"/>
          </a:p>
        </p:txBody>
      </p:sp>
    </p:spTree>
    <p:extLst>
      <p:ext uri="{BB962C8B-B14F-4D97-AF65-F5344CB8AC3E}">
        <p14:creationId xmlns:p14="http://schemas.microsoft.com/office/powerpoint/2010/main" val="1008347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Редакт. стил загл. образец</a:t>
            </a:r>
          </a:p>
        </p:txBody>
      </p:sp>
      <p:sp>
        <p:nvSpPr>
          <p:cNvPr id="3" name="Контейнер за съдържание 2"/>
          <p:cNvSpPr>
            <a:spLocks noGrp="1"/>
          </p:cNvSpPr>
          <p:nvPr>
            <p:ph sz="half" idx="1"/>
          </p:nvPr>
        </p:nvSpPr>
        <p:spPr>
          <a:xfrm>
            <a:off x="838200" y="1825625"/>
            <a:ext cx="5181600" cy="435133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съдържание 3"/>
          <p:cNvSpPr>
            <a:spLocks noGrp="1"/>
          </p:cNvSpPr>
          <p:nvPr>
            <p:ph sz="half" idx="2"/>
          </p:nvPr>
        </p:nvSpPr>
        <p:spPr>
          <a:xfrm>
            <a:off x="6172200" y="1825625"/>
            <a:ext cx="5181600" cy="435133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Контейнер за дата 4"/>
          <p:cNvSpPr>
            <a:spLocks noGrp="1"/>
          </p:cNvSpPr>
          <p:nvPr>
            <p:ph type="dt" sz="half" idx="10"/>
          </p:nvPr>
        </p:nvSpPr>
        <p:spPr/>
        <p:txBody>
          <a:bodyPr/>
          <a:lstStyle/>
          <a:p>
            <a:fld id="{3E104224-5F53-4681-B114-4FDA2DEB297A}" type="datetimeFigureOut">
              <a:rPr lang="bg-BG" smtClean="0"/>
              <a:t>19.6.2021 г.</a:t>
            </a:fld>
            <a:endParaRPr lang="bg-BG"/>
          </a:p>
        </p:txBody>
      </p:sp>
      <p:sp>
        <p:nvSpPr>
          <p:cNvPr id="6" name="Контейнер за долния колонтитул 5"/>
          <p:cNvSpPr>
            <a:spLocks noGrp="1"/>
          </p:cNvSpPr>
          <p:nvPr>
            <p:ph type="ftr" sz="quarter" idx="11"/>
          </p:nvPr>
        </p:nvSpPr>
        <p:spPr/>
        <p:txBody>
          <a:bodyPr/>
          <a:lstStyle/>
          <a:p>
            <a:endParaRPr lang="bg-BG"/>
          </a:p>
        </p:txBody>
      </p:sp>
      <p:sp>
        <p:nvSpPr>
          <p:cNvPr id="7" name="Контейнер за номер на слайда 6"/>
          <p:cNvSpPr>
            <a:spLocks noGrp="1"/>
          </p:cNvSpPr>
          <p:nvPr>
            <p:ph type="sldNum" sz="quarter" idx="12"/>
          </p:nvPr>
        </p:nvSpPr>
        <p:spPr/>
        <p:txBody>
          <a:bodyPr/>
          <a:lstStyle/>
          <a:p>
            <a:fld id="{9415E07B-6C49-45E8-9BB0-876BFAD0C1D8}" type="slidenum">
              <a:rPr lang="bg-BG" smtClean="0"/>
              <a:t>‹#›</a:t>
            </a:fld>
            <a:endParaRPr lang="bg-BG"/>
          </a:p>
        </p:txBody>
      </p:sp>
    </p:spTree>
    <p:extLst>
      <p:ext uri="{BB962C8B-B14F-4D97-AF65-F5344CB8AC3E}">
        <p14:creationId xmlns:p14="http://schemas.microsoft.com/office/powerpoint/2010/main" val="1138668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лавие 1"/>
          <p:cNvSpPr>
            <a:spLocks noGrp="1"/>
          </p:cNvSpPr>
          <p:nvPr>
            <p:ph type="title"/>
          </p:nvPr>
        </p:nvSpPr>
        <p:spPr>
          <a:xfrm>
            <a:off x="839788" y="365125"/>
            <a:ext cx="10515600" cy="1325563"/>
          </a:xfrm>
        </p:spPr>
        <p:txBody>
          <a:bodyPr/>
          <a:lstStyle/>
          <a:p>
            <a:r>
              <a:rPr lang="bg-BG"/>
              <a:t>Редакт. стил загл. образец</a:t>
            </a:r>
          </a:p>
        </p:txBody>
      </p:sp>
      <p:sp>
        <p:nvSpPr>
          <p:cNvPr id="3" name="Текстов контейне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4" name="Контейнер за съдържание 3"/>
          <p:cNvSpPr>
            <a:spLocks noGrp="1"/>
          </p:cNvSpPr>
          <p:nvPr>
            <p:ph sz="half" idx="2"/>
          </p:nvPr>
        </p:nvSpPr>
        <p:spPr>
          <a:xfrm>
            <a:off x="839788" y="2505075"/>
            <a:ext cx="5157787" cy="368458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Текстов контейне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6" name="Контейнер за съдържание 5"/>
          <p:cNvSpPr>
            <a:spLocks noGrp="1"/>
          </p:cNvSpPr>
          <p:nvPr>
            <p:ph sz="quarter" idx="4"/>
          </p:nvPr>
        </p:nvSpPr>
        <p:spPr>
          <a:xfrm>
            <a:off x="6172200" y="2505075"/>
            <a:ext cx="5183188" cy="368458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7" name="Контейнер за дата 6"/>
          <p:cNvSpPr>
            <a:spLocks noGrp="1"/>
          </p:cNvSpPr>
          <p:nvPr>
            <p:ph type="dt" sz="half" idx="10"/>
          </p:nvPr>
        </p:nvSpPr>
        <p:spPr/>
        <p:txBody>
          <a:bodyPr/>
          <a:lstStyle/>
          <a:p>
            <a:fld id="{3E104224-5F53-4681-B114-4FDA2DEB297A}" type="datetimeFigureOut">
              <a:rPr lang="bg-BG" smtClean="0"/>
              <a:t>19.6.2021 г.</a:t>
            </a:fld>
            <a:endParaRPr lang="bg-BG"/>
          </a:p>
        </p:txBody>
      </p:sp>
      <p:sp>
        <p:nvSpPr>
          <p:cNvPr id="8" name="Контейнер за долния колонтитул 7"/>
          <p:cNvSpPr>
            <a:spLocks noGrp="1"/>
          </p:cNvSpPr>
          <p:nvPr>
            <p:ph type="ftr" sz="quarter" idx="11"/>
          </p:nvPr>
        </p:nvSpPr>
        <p:spPr/>
        <p:txBody>
          <a:bodyPr/>
          <a:lstStyle/>
          <a:p>
            <a:endParaRPr lang="bg-BG"/>
          </a:p>
        </p:txBody>
      </p:sp>
      <p:sp>
        <p:nvSpPr>
          <p:cNvPr id="9" name="Контейнер за номер на слайда 8"/>
          <p:cNvSpPr>
            <a:spLocks noGrp="1"/>
          </p:cNvSpPr>
          <p:nvPr>
            <p:ph type="sldNum" sz="quarter" idx="12"/>
          </p:nvPr>
        </p:nvSpPr>
        <p:spPr/>
        <p:txBody>
          <a:bodyPr/>
          <a:lstStyle/>
          <a:p>
            <a:fld id="{9415E07B-6C49-45E8-9BB0-876BFAD0C1D8}" type="slidenum">
              <a:rPr lang="bg-BG" smtClean="0"/>
              <a:t>‹#›</a:t>
            </a:fld>
            <a:endParaRPr lang="bg-BG"/>
          </a:p>
        </p:txBody>
      </p:sp>
    </p:spTree>
    <p:extLst>
      <p:ext uri="{BB962C8B-B14F-4D97-AF65-F5344CB8AC3E}">
        <p14:creationId xmlns:p14="http://schemas.microsoft.com/office/powerpoint/2010/main" val="479854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Редакт. стил загл. образец</a:t>
            </a:r>
          </a:p>
        </p:txBody>
      </p:sp>
      <p:sp>
        <p:nvSpPr>
          <p:cNvPr id="3" name="Контейнер за дата 2"/>
          <p:cNvSpPr>
            <a:spLocks noGrp="1"/>
          </p:cNvSpPr>
          <p:nvPr>
            <p:ph type="dt" sz="half" idx="10"/>
          </p:nvPr>
        </p:nvSpPr>
        <p:spPr/>
        <p:txBody>
          <a:bodyPr/>
          <a:lstStyle/>
          <a:p>
            <a:fld id="{3E104224-5F53-4681-B114-4FDA2DEB297A}" type="datetimeFigureOut">
              <a:rPr lang="bg-BG" smtClean="0"/>
              <a:t>19.6.2021 г.</a:t>
            </a:fld>
            <a:endParaRPr lang="bg-BG"/>
          </a:p>
        </p:txBody>
      </p:sp>
      <p:sp>
        <p:nvSpPr>
          <p:cNvPr id="4" name="Контейнер за долния колонтитул 3"/>
          <p:cNvSpPr>
            <a:spLocks noGrp="1"/>
          </p:cNvSpPr>
          <p:nvPr>
            <p:ph type="ftr" sz="quarter" idx="11"/>
          </p:nvPr>
        </p:nvSpPr>
        <p:spPr/>
        <p:txBody>
          <a:bodyPr/>
          <a:lstStyle/>
          <a:p>
            <a:endParaRPr lang="bg-BG"/>
          </a:p>
        </p:txBody>
      </p:sp>
      <p:sp>
        <p:nvSpPr>
          <p:cNvPr id="5" name="Контейнер за номер на слайда 4"/>
          <p:cNvSpPr>
            <a:spLocks noGrp="1"/>
          </p:cNvSpPr>
          <p:nvPr>
            <p:ph type="sldNum" sz="quarter" idx="12"/>
          </p:nvPr>
        </p:nvSpPr>
        <p:spPr/>
        <p:txBody>
          <a:bodyPr/>
          <a:lstStyle/>
          <a:p>
            <a:fld id="{9415E07B-6C49-45E8-9BB0-876BFAD0C1D8}" type="slidenum">
              <a:rPr lang="bg-BG" smtClean="0"/>
              <a:t>‹#›</a:t>
            </a:fld>
            <a:endParaRPr lang="bg-BG"/>
          </a:p>
        </p:txBody>
      </p:sp>
    </p:spTree>
    <p:extLst>
      <p:ext uri="{BB962C8B-B14F-4D97-AF65-F5344CB8AC3E}">
        <p14:creationId xmlns:p14="http://schemas.microsoft.com/office/powerpoint/2010/main" val="1907984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разен">
    <p:spTree>
      <p:nvGrpSpPr>
        <p:cNvPr id="1" name=""/>
        <p:cNvGrpSpPr/>
        <p:nvPr/>
      </p:nvGrpSpPr>
      <p:grpSpPr>
        <a:xfrm>
          <a:off x="0" y="0"/>
          <a:ext cx="0" cy="0"/>
          <a:chOff x="0" y="0"/>
          <a:chExt cx="0" cy="0"/>
        </a:xfrm>
      </p:grpSpPr>
      <p:sp>
        <p:nvSpPr>
          <p:cNvPr id="2" name="Контейнер за дата 1"/>
          <p:cNvSpPr>
            <a:spLocks noGrp="1"/>
          </p:cNvSpPr>
          <p:nvPr>
            <p:ph type="dt" sz="half" idx="10"/>
          </p:nvPr>
        </p:nvSpPr>
        <p:spPr/>
        <p:txBody>
          <a:bodyPr/>
          <a:lstStyle/>
          <a:p>
            <a:fld id="{3E104224-5F53-4681-B114-4FDA2DEB297A}" type="datetimeFigureOut">
              <a:rPr lang="bg-BG" smtClean="0"/>
              <a:t>19.6.2021 г.</a:t>
            </a:fld>
            <a:endParaRPr lang="bg-BG"/>
          </a:p>
        </p:txBody>
      </p:sp>
      <p:sp>
        <p:nvSpPr>
          <p:cNvPr id="3" name="Контейнер за долния колонтитул 2"/>
          <p:cNvSpPr>
            <a:spLocks noGrp="1"/>
          </p:cNvSpPr>
          <p:nvPr>
            <p:ph type="ftr" sz="quarter" idx="11"/>
          </p:nvPr>
        </p:nvSpPr>
        <p:spPr/>
        <p:txBody>
          <a:bodyPr/>
          <a:lstStyle/>
          <a:p>
            <a:endParaRPr lang="bg-BG"/>
          </a:p>
        </p:txBody>
      </p:sp>
      <p:sp>
        <p:nvSpPr>
          <p:cNvPr id="4" name="Контейнер за номер на слайда 3"/>
          <p:cNvSpPr>
            <a:spLocks noGrp="1"/>
          </p:cNvSpPr>
          <p:nvPr>
            <p:ph type="sldNum" sz="quarter" idx="12"/>
          </p:nvPr>
        </p:nvSpPr>
        <p:spPr/>
        <p:txBody>
          <a:bodyPr/>
          <a:lstStyle/>
          <a:p>
            <a:fld id="{9415E07B-6C49-45E8-9BB0-876BFAD0C1D8}" type="slidenum">
              <a:rPr lang="bg-BG" smtClean="0"/>
              <a:t>‹#›</a:t>
            </a:fld>
            <a:endParaRPr lang="bg-BG"/>
          </a:p>
        </p:txBody>
      </p:sp>
    </p:spTree>
    <p:extLst>
      <p:ext uri="{BB962C8B-B14F-4D97-AF65-F5344CB8AC3E}">
        <p14:creationId xmlns:p14="http://schemas.microsoft.com/office/powerpoint/2010/main" val="2923044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Съдържание с надпис">
    <p:spTree>
      <p:nvGrpSpPr>
        <p:cNvPr id="1" name=""/>
        <p:cNvGrpSpPr/>
        <p:nvPr/>
      </p:nvGrpSpPr>
      <p:grpSpPr>
        <a:xfrm>
          <a:off x="0" y="0"/>
          <a:ext cx="0" cy="0"/>
          <a:chOff x="0" y="0"/>
          <a:chExt cx="0" cy="0"/>
        </a:xfrm>
      </p:grpSpPr>
      <p:sp>
        <p:nvSpPr>
          <p:cNvPr id="2" name="Заглавие 1"/>
          <p:cNvSpPr>
            <a:spLocks noGrp="1"/>
          </p:cNvSpPr>
          <p:nvPr>
            <p:ph type="title"/>
          </p:nvPr>
        </p:nvSpPr>
        <p:spPr>
          <a:xfrm>
            <a:off x="839788" y="457200"/>
            <a:ext cx="3932237" cy="1600200"/>
          </a:xfrm>
        </p:spPr>
        <p:txBody>
          <a:bodyPr anchor="b"/>
          <a:lstStyle>
            <a:lvl1pPr>
              <a:defRPr sz="3200"/>
            </a:lvl1pPr>
          </a:lstStyle>
          <a:p>
            <a:r>
              <a:rPr lang="bg-BG"/>
              <a:t>Редакт. стил загл. образец</a:t>
            </a:r>
          </a:p>
        </p:txBody>
      </p:sp>
      <p:sp>
        <p:nvSpPr>
          <p:cNvPr id="3" name="Контейнер за съдържание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Текстов контейне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Контейнер за дата 4"/>
          <p:cNvSpPr>
            <a:spLocks noGrp="1"/>
          </p:cNvSpPr>
          <p:nvPr>
            <p:ph type="dt" sz="half" idx="10"/>
          </p:nvPr>
        </p:nvSpPr>
        <p:spPr/>
        <p:txBody>
          <a:bodyPr/>
          <a:lstStyle/>
          <a:p>
            <a:fld id="{3E104224-5F53-4681-B114-4FDA2DEB297A}" type="datetimeFigureOut">
              <a:rPr lang="bg-BG" smtClean="0"/>
              <a:t>19.6.2021 г.</a:t>
            </a:fld>
            <a:endParaRPr lang="bg-BG"/>
          </a:p>
        </p:txBody>
      </p:sp>
      <p:sp>
        <p:nvSpPr>
          <p:cNvPr id="6" name="Контейнер за долния колонтитул 5"/>
          <p:cNvSpPr>
            <a:spLocks noGrp="1"/>
          </p:cNvSpPr>
          <p:nvPr>
            <p:ph type="ftr" sz="quarter" idx="11"/>
          </p:nvPr>
        </p:nvSpPr>
        <p:spPr/>
        <p:txBody>
          <a:bodyPr/>
          <a:lstStyle/>
          <a:p>
            <a:endParaRPr lang="bg-BG"/>
          </a:p>
        </p:txBody>
      </p:sp>
      <p:sp>
        <p:nvSpPr>
          <p:cNvPr id="7" name="Контейнер за номер на слайда 6"/>
          <p:cNvSpPr>
            <a:spLocks noGrp="1"/>
          </p:cNvSpPr>
          <p:nvPr>
            <p:ph type="sldNum" sz="quarter" idx="12"/>
          </p:nvPr>
        </p:nvSpPr>
        <p:spPr/>
        <p:txBody>
          <a:bodyPr/>
          <a:lstStyle/>
          <a:p>
            <a:fld id="{9415E07B-6C49-45E8-9BB0-876BFAD0C1D8}" type="slidenum">
              <a:rPr lang="bg-BG" smtClean="0"/>
              <a:t>‹#›</a:t>
            </a:fld>
            <a:endParaRPr lang="bg-BG"/>
          </a:p>
        </p:txBody>
      </p:sp>
    </p:spTree>
    <p:extLst>
      <p:ext uri="{BB962C8B-B14F-4D97-AF65-F5344CB8AC3E}">
        <p14:creationId xmlns:p14="http://schemas.microsoft.com/office/powerpoint/2010/main" val="489530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Картина с надпис">
    <p:spTree>
      <p:nvGrpSpPr>
        <p:cNvPr id="1" name=""/>
        <p:cNvGrpSpPr/>
        <p:nvPr/>
      </p:nvGrpSpPr>
      <p:grpSpPr>
        <a:xfrm>
          <a:off x="0" y="0"/>
          <a:ext cx="0" cy="0"/>
          <a:chOff x="0" y="0"/>
          <a:chExt cx="0" cy="0"/>
        </a:xfrm>
      </p:grpSpPr>
      <p:sp>
        <p:nvSpPr>
          <p:cNvPr id="2" name="Заглавие 1"/>
          <p:cNvSpPr>
            <a:spLocks noGrp="1"/>
          </p:cNvSpPr>
          <p:nvPr>
            <p:ph type="title"/>
          </p:nvPr>
        </p:nvSpPr>
        <p:spPr>
          <a:xfrm>
            <a:off x="839788" y="457200"/>
            <a:ext cx="3932237" cy="1600200"/>
          </a:xfrm>
        </p:spPr>
        <p:txBody>
          <a:bodyPr anchor="b"/>
          <a:lstStyle>
            <a:lvl1pPr>
              <a:defRPr sz="3200"/>
            </a:lvl1pPr>
          </a:lstStyle>
          <a:p>
            <a:r>
              <a:rPr lang="bg-BG"/>
              <a:t>Редакт. стил загл. образец</a:t>
            </a:r>
          </a:p>
        </p:txBody>
      </p:sp>
      <p:sp>
        <p:nvSpPr>
          <p:cNvPr id="3" name="Контейнер за картина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bg-BG"/>
          </a:p>
        </p:txBody>
      </p:sp>
      <p:sp>
        <p:nvSpPr>
          <p:cNvPr id="4" name="Текстов контейне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Контейнер за дата 4"/>
          <p:cNvSpPr>
            <a:spLocks noGrp="1"/>
          </p:cNvSpPr>
          <p:nvPr>
            <p:ph type="dt" sz="half" idx="10"/>
          </p:nvPr>
        </p:nvSpPr>
        <p:spPr/>
        <p:txBody>
          <a:bodyPr/>
          <a:lstStyle/>
          <a:p>
            <a:fld id="{3E104224-5F53-4681-B114-4FDA2DEB297A}" type="datetimeFigureOut">
              <a:rPr lang="bg-BG" smtClean="0"/>
              <a:t>19.6.2021 г.</a:t>
            </a:fld>
            <a:endParaRPr lang="bg-BG"/>
          </a:p>
        </p:txBody>
      </p:sp>
      <p:sp>
        <p:nvSpPr>
          <p:cNvPr id="6" name="Контейнер за долния колонтитул 5"/>
          <p:cNvSpPr>
            <a:spLocks noGrp="1"/>
          </p:cNvSpPr>
          <p:nvPr>
            <p:ph type="ftr" sz="quarter" idx="11"/>
          </p:nvPr>
        </p:nvSpPr>
        <p:spPr/>
        <p:txBody>
          <a:bodyPr/>
          <a:lstStyle/>
          <a:p>
            <a:endParaRPr lang="bg-BG"/>
          </a:p>
        </p:txBody>
      </p:sp>
      <p:sp>
        <p:nvSpPr>
          <p:cNvPr id="7" name="Контейнер за номер на слайда 6"/>
          <p:cNvSpPr>
            <a:spLocks noGrp="1"/>
          </p:cNvSpPr>
          <p:nvPr>
            <p:ph type="sldNum" sz="quarter" idx="12"/>
          </p:nvPr>
        </p:nvSpPr>
        <p:spPr/>
        <p:txBody>
          <a:bodyPr/>
          <a:lstStyle/>
          <a:p>
            <a:fld id="{9415E07B-6C49-45E8-9BB0-876BFAD0C1D8}" type="slidenum">
              <a:rPr lang="bg-BG" smtClean="0"/>
              <a:t>‹#›</a:t>
            </a:fld>
            <a:endParaRPr lang="bg-BG"/>
          </a:p>
        </p:txBody>
      </p:sp>
    </p:spTree>
    <p:extLst>
      <p:ext uri="{BB962C8B-B14F-4D97-AF65-F5344CB8AC3E}">
        <p14:creationId xmlns:p14="http://schemas.microsoft.com/office/powerpoint/2010/main" val="1187967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заглавие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bg-BG"/>
              <a:t>Редакт. стил загл. образец</a:t>
            </a:r>
          </a:p>
        </p:txBody>
      </p:sp>
      <p:sp>
        <p:nvSpPr>
          <p:cNvPr id="3" name="Текстов контейне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104224-5F53-4681-B114-4FDA2DEB297A}" type="datetimeFigureOut">
              <a:rPr lang="bg-BG" smtClean="0"/>
              <a:t>19.6.2021 г.</a:t>
            </a:fld>
            <a:endParaRPr lang="bg-BG"/>
          </a:p>
        </p:txBody>
      </p:sp>
      <p:sp>
        <p:nvSpPr>
          <p:cNvPr id="5" name="Контейнер за долния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bg-BG"/>
          </a:p>
        </p:txBody>
      </p:sp>
      <p:sp>
        <p:nvSpPr>
          <p:cNvPr id="6" name="Контейнер за номер на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15E07B-6C49-45E8-9BB0-876BFAD0C1D8}" type="slidenum">
              <a:rPr lang="bg-BG" smtClean="0"/>
              <a:t>‹#›</a:t>
            </a:fld>
            <a:endParaRPr lang="bg-BG"/>
          </a:p>
        </p:txBody>
      </p:sp>
    </p:spTree>
    <p:extLst>
      <p:ext uri="{BB962C8B-B14F-4D97-AF65-F5344CB8AC3E}">
        <p14:creationId xmlns:p14="http://schemas.microsoft.com/office/powerpoint/2010/main" val="3375334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Заглавие 1"/>
          <p:cNvSpPr>
            <a:spLocks noGrp="1"/>
          </p:cNvSpPr>
          <p:nvPr>
            <p:ph type="ctrTitle"/>
          </p:nvPr>
        </p:nvSpPr>
        <p:spPr>
          <a:xfrm>
            <a:off x="1524000" y="1855609"/>
            <a:ext cx="9144000" cy="1654354"/>
          </a:xfrm>
          <a:ln w="57150">
            <a:solidFill>
              <a:schemeClr val="accent3">
                <a:lumMod val="50000"/>
              </a:schemeClr>
            </a:solidFill>
          </a:ln>
        </p:spPr>
        <p:txBody>
          <a:bodyPr>
            <a:normAutofit fontScale="90000"/>
          </a:bodyPr>
          <a:lstStyle/>
          <a:p>
            <a:r>
              <a:rPr lang="bg-BG" err="1">
                <a:latin typeface=" times new roman"/>
                <a:cs typeface="Calibri Light"/>
              </a:rPr>
              <a:t>Portafolio</a:t>
            </a:r>
            <a:r>
              <a:rPr lang="bg-BG" dirty="0">
                <a:latin typeface=" times new roman"/>
                <a:cs typeface="Calibri Light"/>
              </a:rPr>
              <a:t> </a:t>
            </a:r>
            <a:r>
              <a:rPr lang="bg-BG" err="1">
                <a:latin typeface=" times new roman"/>
                <a:cs typeface="Calibri Light"/>
              </a:rPr>
              <a:t>del</a:t>
            </a:r>
            <a:r>
              <a:rPr lang="bg-BG" dirty="0">
                <a:latin typeface=" times new roman"/>
                <a:cs typeface="Calibri Light"/>
              </a:rPr>
              <a:t> proyecto</a:t>
            </a:r>
            <a:br>
              <a:rPr lang="bg-BG" dirty="0">
                <a:latin typeface=" times new roman"/>
                <a:cs typeface="Calibri Light"/>
              </a:rPr>
            </a:br>
            <a:r>
              <a:rPr lang="bg-BG">
                <a:latin typeface=" times new roman"/>
                <a:cs typeface="Calibri Light"/>
              </a:rPr>
              <a:t>Los pliegues del tiempo</a:t>
            </a:r>
            <a:endParaRPr lang="bg-BG" dirty="0" err="1">
              <a:latin typeface=" times new roman"/>
            </a:endParaRPr>
          </a:p>
        </p:txBody>
      </p:sp>
      <p:sp>
        <p:nvSpPr>
          <p:cNvPr id="3" name="Подзаглавие 2"/>
          <p:cNvSpPr>
            <a:spLocks noGrp="1"/>
          </p:cNvSpPr>
          <p:nvPr>
            <p:ph type="subTitle" idx="1"/>
          </p:nvPr>
        </p:nvSpPr>
        <p:spPr/>
        <p:txBody>
          <a:bodyPr vert="horz" lIns="91440" tIns="45720" rIns="91440" bIns="45720" rtlCol="0" anchor="t">
            <a:normAutofit/>
          </a:bodyPr>
          <a:lstStyle/>
          <a:p>
            <a:r>
              <a:rPr lang="bg-BG" dirty="0" err="1">
                <a:latin typeface=" times new roman"/>
                <a:cs typeface="Calibri"/>
              </a:rPr>
              <a:t>Stefani</a:t>
            </a:r>
            <a:r>
              <a:rPr lang="bg-BG" dirty="0">
                <a:latin typeface=" times new roman"/>
                <a:cs typeface="Calibri"/>
              </a:rPr>
              <a:t> </a:t>
            </a:r>
            <a:r>
              <a:rPr lang="bg-BG" dirty="0" err="1">
                <a:latin typeface=" times new roman"/>
                <a:cs typeface="Calibri"/>
              </a:rPr>
              <a:t>Georgieva</a:t>
            </a:r>
            <a:r>
              <a:rPr lang="bg-BG" dirty="0">
                <a:latin typeface=" times new roman"/>
                <a:cs typeface="Calibri"/>
              </a:rPr>
              <a:t> 11e, </a:t>
            </a:r>
            <a:r>
              <a:rPr lang="bg-BG" dirty="0" err="1">
                <a:latin typeface=" times new roman"/>
                <a:cs typeface="Calibri"/>
              </a:rPr>
              <a:t>Miguel</a:t>
            </a:r>
            <a:r>
              <a:rPr lang="bg-BG" dirty="0">
                <a:latin typeface=" times new roman"/>
                <a:cs typeface="Calibri"/>
              </a:rPr>
              <a:t> </a:t>
            </a:r>
            <a:r>
              <a:rPr lang="bg-BG" dirty="0" err="1">
                <a:latin typeface=" times new roman"/>
                <a:cs typeface="Calibri"/>
              </a:rPr>
              <a:t>de</a:t>
            </a:r>
            <a:r>
              <a:rPr lang="bg-BG" dirty="0">
                <a:latin typeface=" times new roman"/>
                <a:cs typeface="Calibri"/>
              </a:rPr>
              <a:t> </a:t>
            </a:r>
            <a:r>
              <a:rPr lang="bg-BG" dirty="0" err="1">
                <a:latin typeface=" times new roman"/>
                <a:cs typeface="Calibri"/>
              </a:rPr>
              <a:t>Cervantes</a:t>
            </a:r>
            <a:endParaRPr lang="bg-BG" dirty="0" err="1">
              <a:latin typeface=" times new roman"/>
            </a:endParaRPr>
          </a:p>
        </p:txBody>
      </p:sp>
    </p:spTree>
    <p:extLst>
      <p:ext uri="{BB962C8B-B14F-4D97-AF65-F5344CB8AC3E}">
        <p14:creationId xmlns:p14="http://schemas.microsoft.com/office/powerpoint/2010/main" val="1748730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Балонче за говор: елипса 1">
            <a:extLst>
              <a:ext uri="{FF2B5EF4-FFF2-40B4-BE49-F238E27FC236}">
                <a16:creationId xmlns:a16="http://schemas.microsoft.com/office/drawing/2014/main" id="{47A10DE3-56F6-4E0B-84A6-2A9BF7149EA8}"/>
              </a:ext>
            </a:extLst>
          </p:cNvPr>
          <p:cNvSpPr/>
          <p:nvPr/>
        </p:nvSpPr>
        <p:spPr>
          <a:xfrm>
            <a:off x="563592" y="1138601"/>
            <a:ext cx="2918602" cy="191218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 name="Балонче за говор: елипса 2">
            <a:extLst>
              <a:ext uri="{FF2B5EF4-FFF2-40B4-BE49-F238E27FC236}">
                <a16:creationId xmlns:a16="http://schemas.microsoft.com/office/drawing/2014/main" id="{5D51B02A-CE57-423C-B0D9-9BF6381F106C}"/>
              </a:ext>
            </a:extLst>
          </p:cNvPr>
          <p:cNvSpPr/>
          <p:nvPr/>
        </p:nvSpPr>
        <p:spPr>
          <a:xfrm>
            <a:off x="1914165" y="4085062"/>
            <a:ext cx="2918603" cy="191218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 name="Балонче за говор: елипса 3">
            <a:extLst>
              <a:ext uri="{FF2B5EF4-FFF2-40B4-BE49-F238E27FC236}">
                <a16:creationId xmlns:a16="http://schemas.microsoft.com/office/drawing/2014/main" id="{D380FE9A-FC3D-4E04-84A5-1E7B65B908DC}"/>
              </a:ext>
            </a:extLst>
          </p:cNvPr>
          <p:cNvSpPr/>
          <p:nvPr/>
        </p:nvSpPr>
        <p:spPr>
          <a:xfrm>
            <a:off x="8253684" y="4256690"/>
            <a:ext cx="2875470" cy="191218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 name="Балонче за говор: елипса 4">
            <a:extLst>
              <a:ext uri="{FF2B5EF4-FFF2-40B4-BE49-F238E27FC236}">
                <a16:creationId xmlns:a16="http://schemas.microsoft.com/office/drawing/2014/main" id="{EC763FFC-612F-4FC6-AB38-EA10671461E3}"/>
              </a:ext>
            </a:extLst>
          </p:cNvPr>
          <p:cNvSpPr/>
          <p:nvPr/>
        </p:nvSpPr>
        <p:spPr>
          <a:xfrm>
            <a:off x="4457160" y="2329226"/>
            <a:ext cx="2789207" cy="205596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6" name="Балонче за говор: елипса 5">
            <a:extLst>
              <a:ext uri="{FF2B5EF4-FFF2-40B4-BE49-F238E27FC236}">
                <a16:creationId xmlns:a16="http://schemas.microsoft.com/office/drawing/2014/main" id="{C95C17A2-3B46-4928-9E8D-21656E10FBEA}"/>
              </a:ext>
            </a:extLst>
          </p:cNvPr>
          <p:cNvSpPr/>
          <p:nvPr/>
        </p:nvSpPr>
        <p:spPr>
          <a:xfrm>
            <a:off x="8668829" y="1091874"/>
            <a:ext cx="2932980" cy="201282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 name="Текстово поле 6">
            <a:extLst>
              <a:ext uri="{FF2B5EF4-FFF2-40B4-BE49-F238E27FC236}">
                <a16:creationId xmlns:a16="http://schemas.microsoft.com/office/drawing/2014/main" id="{971D00A0-851E-48E6-80D5-4DFED43CA9B2}"/>
              </a:ext>
            </a:extLst>
          </p:cNvPr>
          <p:cNvSpPr txBox="1"/>
          <p:nvPr/>
        </p:nvSpPr>
        <p:spPr>
          <a:xfrm>
            <a:off x="622360" y="1743794"/>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bg-BG" sz="2400" dirty="0">
                <a:latin typeface=" times new roman"/>
                <a:cs typeface="Calibri"/>
              </a:rPr>
              <a:t>1. </a:t>
            </a:r>
            <a:r>
              <a:rPr lang="bg-BG" sz="2400" dirty="0" err="1">
                <a:latin typeface=" times new roman"/>
                <a:cs typeface="Calibri"/>
              </a:rPr>
              <a:t>Mapa</a:t>
            </a:r>
            <a:r>
              <a:rPr lang="bg-BG" sz="2400" dirty="0">
                <a:latin typeface=" times new roman"/>
                <a:cs typeface="Calibri"/>
              </a:rPr>
              <a:t> </a:t>
            </a:r>
            <a:r>
              <a:rPr lang="bg-BG" sz="2400" dirty="0" err="1">
                <a:latin typeface=" times new roman"/>
                <a:cs typeface="Calibri"/>
              </a:rPr>
              <a:t>literario</a:t>
            </a:r>
            <a:endParaRPr lang="bg-BG" sz="2400" dirty="0"/>
          </a:p>
        </p:txBody>
      </p:sp>
      <p:sp>
        <p:nvSpPr>
          <p:cNvPr id="8" name="Текстово поле 7">
            <a:extLst>
              <a:ext uri="{FF2B5EF4-FFF2-40B4-BE49-F238E27FC236}">
                <a16:creationId xmlns:a16="http://schemas.microsoft.com/office/drawing/2014/main" id="{3019BA17-9A59-4A75-B7D7-FC2E4A0AE127}"/>
              </a:ext>
            </a:extLst>
          </p:cNvPr>
          <p:cNvSpPr txBox="1"/>
          <p:nvPr/>
        </p:nvSpPr>
        <p:spPr>
          <a:xfrm>
            <a:off x="4949047" y="3123121"/>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bg-BG" sz="2400" dirty="0">
                <a:latin typeface=" times new roman"/>
                <a:cs typeface="Calibri"/>
              </a:rPr>
              <a:t>2.Greguerías</a:t>
            </a:r>
          </a:p>
        </p:txBody>
      </p:sp>
      <p:sp>
        <p:nvSpPr>
          <p:cNvPr id="9" name="Текстово поле 8">
            <a:extLst>
              <a:ext uri="{FF2B5EF4-FFF2-40B4-BE49-F238E27FC236}">
                <a16:creationId xmlns:a16="http://schemas.microsoft.com/office/drawing/2014/main" id="{0ECAD729-3DDA-4EFE-9178-9568AFAE12E0}"/>
              </a:ext>
            </a:extLst>
          </p:cNvPr>
          <p:cNvSpPr txBox="1"/>
          <p:nvPr/>
        </p:nvSpPr>
        <p:spPr>
          <a:xfrm>
            <a:off x="9563280" y="187139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bg-BG" sz="2400" dirty="0">
                <a:latin typeface=" times new roman"/>
                <a:cs typeface="Calibri"/>
              </a:rPr>
              <a:t>3.Pódcast</a:t>
            </a:r>
          </a:p>
        </p:txBody>
      </p:sp>
      <p:sp>
        <p:nvSpPr>
          <p:cNvPr id="10" name="Текстово поле 9">
            <a:extLst>
              <a:ext uri="{FF2B5EF4-FFF2-40B4-BE49-F238E27FC236}">
                <a16:creationId xmlns:a16="http://schemas.microsoft.com/office/drawing/2014/main" id="{552F560A-BF9B-40D1-8DE2-EB883E12A9F9}"/>
              </a:ext>
            </a:extLst>
          </p:cNvPr>
          <p:cNvSpPr txBox="1"/>
          <p:nvPr/>
        </p:nvSpPr>
        <p:spPr>
          <a:xfrm>
            <a:off x="2876909" y="4745966"/>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bg-BG" sz="2400" dirty="0">
                <a:latin typeface=" times new roman"/>
                <a:cs typeface="Calibri"/>
              </a:rPr>
              <a:t>4.Cartel</a:t>
            </a:r>
          </a:p>
        </p:txBody>
      </p:sp>
      <p:sp>
        <p:nvSpPr>
          <p:cNvPr id="13" name="Текстово поле 12">
            <a:extLst>
              <a:ext uri="{FF2B5EF4-FFF2-40B4-BE49-F238E27FC236}">
                <a16:creationId xmlns:a16="http://schemas.microsoft.com/office/drawing/2014/main" id="{36D6DBF9-A387-4A06-B193-3C7C9DBDC12C}"/>
              </a:ext>
            </a:extLst>
          </p:cNvPr>
          <p:cNvSpPr txBox="1"/>
          <p:nvPr/>
        </p:nvSpPr>
        <p:spPr>
          <a:xfrm>
            <a:off x="8555069" y="4745066"/>
            <a:ext cx="2915729"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bg-BG" sz="2400" dirty="0">
                <a:latin typeface=" times new roman"/>
                <a:cs typeface="Calibri"/>
              </a:rPr>
              <a:t>5.Historia </a:t>
            </a:r>
            <a:r>
              <a:rPr lang="bg-BG" sz="2400" err="1">
                <a:latin typeface=" times new roman"/>
                <a:cs typeface="Calibri"/>
              </a:rPr>
              <a:t>en</a:t>
            </a:r>
            <a:r>
              <a:rPr lang="bg-BG" sz="2400" dirty="0">
                <a:latin typeface=" times new roman"/>
                <a:cs typeface="Calibri"/>
              </a:rPr>
              <a:t> </a:t>
            </a:r>
            <a:r>
              <a:rPr lang="bg-BG" sz="2400" err="1">
                <a:latin typeface=" times new roman"/>
                <a:cs typeface="Calibri"/>
              </a:rPr>
              <a:t>cinco</a:t>
            </a:r>
            <a:r>
              <a:rPr lang="bg-BG" sz="2400" dirty="0">
                <a:latin typeface=" times new roman"/>
                <a:cs typeface="Calibri"/>
              </a:rPr>
              <a:t> </a:t>
            </a:r>
            <a:r>
              <a:rPr lang="bg-BG" sz="2400" err="1">
                <a:latin typeface=" times new roman"/>
                <a:cs typeface="Calibri"/>
              </a:rPr>
              <a:t>palabras</a:t>
            </a:r>
            <a:endParaRPr lang="bg-BG" sz="2400">
              <a:latin typeface=" times new roman"/>
              <a:cs typeface="Calibri"/>
            </a:endParaRPr>
          </a:p>
        </p:txBody>
      </p:sp>
      <p:sp>
        <p:nvSpPr>
          <p:cNvPr id="14" name="Текстово поле 13">
            <a:extLst>
              <a:ext uri="{FF2B5EF4-FFF2-40B4-BE49-F238E27FC236}">
                <a16:creationId xmlns:a16="http://schemas.microsoft.com/office/drawing/2014/main" id="{E23987DF-A30B-4F50-AD86-809822A7DD32}"/>
              </a:ext>
            </a:extLst>
          </p:cNvPr>
          <p:cNvSpPr txBox="1"/>
          <p:nvPr/>
        </p:nvSpPr>
        <p:spPr>
          <a:xfrm>
            <a:off x="5241985" y="540589"/>
            <a:ext cx="275757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bg-BG" sz="4400" b="1" u="sng">
                <a:solidFill>
                  <a:schemeClr val="accent2"/>
                </a:solidFill>
                <a:latin typeface=" times new roman"/>
                <a:cs typeface="Calibri"/>
              </a:rPr>
              <a:t>Índice:</a:t>
            </a:r>
            <a:endParaRPr lang="bg-BG" sz="4400" b="1" u="sng" dirty="0">
              <a:solidFill>
                <a:schemeClr val="accent2"/>
              </a:solidFill>
              <a:latin typeface=" times new roman"/>
              <a:cs typeface="Calibri"/>
            </a:endParaRPr>
          </a:p>
        </p:txBody>
      </p:sp>
    </p:spTree>
    <p:extLst>
      <p:ext uri="{BB962C8B-B14F-4D97-AF65-F5344CB8AC3E}">
        <p14:creationId xmlns:p14="http://schemas.microsoft.com/office/powerpoint/2010/main" val="2813621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Текстово поле 1">
            <a:extLst>
              <a:ext uri="{FF2B5EF4-FFF2-40B4-BE49-F238E27FC236}">
                <a16:creationId xmlns:a16="http://schemas.microsoft.com/office/drawing/2014/main" id="{3D92F35D-9BC3-45BE-B5B2-6F36A9DE2404}"/>
              </a:ext>
            </a:extLst>
          </p:cNvPr>
          <p:cNvSpPr txBox="1"/>
          <p:nvPr/>
        </p:nvSpPr>
        <p:spPr>
          <a:xfrm>
            <a:off x="439947" y="-5751"/>
            <a:ext cx="324640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g-BG" sz="3200" dirty="0">
                <a:latin typeface=" times new roman"/>
              </a:rPr>
              <a:t>1. </a:t>
            </a:r>
            <a:r>
              <a:rPr lang="bg-BG" sz="3200" dirty="0" err="1">
                <a:latin typeface=" times new roman"/>
              </a:rPr>
              <a:t>Mapa</a:t>
            </a:r>
            <a:r>
              <a:rPr lang="bg-BG" sz="3200" dirty="0">
                <a:latin typeface=" times new roman"/>
              </a:rPr>
              <a:t> </a:t>
            </a:r>
            <a:r>
              <a:rPr lang="bg-BG" sz="3200" dirty="0" err="1">
                <a:latin typeface=" times new roman"/>
              </a:rPr>
              <a:t>literario</a:t>
            </a:r>
            <a:endParaRPr lang="bg-BG" sz="3200" dirty="0" err="1">
              <a:latin typeface=" times new roman"/>
              <a:cs typeface="Calibri"/>
            </a:endParaRPr>
          </a:p>
        </p:txBody>
      </p:sp>
      <p:pic>
        <p:nvPicPr>
          <p:cNvPr id="3" name="Картина 3">
            <a:extLst>
              <a:ext uri="{FF2B5EF4-FFF2-40B4-BE49-F238E27FC236}">
                <a16:creationId xmlns:a16="http://schemas.microsoft.com/office/drawing/2014/main" id="{22BAB146-21C6-49F6-9547-D5A06F999CFA}"/>
              </a:ext>
            </a:extLst>
          </p:cNvPr>
          <p:cNvPicPr>
            <a:picLocks noChangeAspect="1"/>
          </p:cNvPicPr>
          <p:nvPr/>
        </p:nvPicPr>
        <p:blipFill>
          <a:blip r:embed="rId2"/>
          <a:stretch>
            <a:fillRect/>
          </a:stretch>
        </p:blipFill>
        <p:spPr>
          <a:xfrm>
            <a:off x="253042" y="735784"/>
            <a:ext cx="4166558" cy="5947147"/>
          </a:xfrm>
          <a:prstGeom prst="rect">
            <a:avLst/>
          </a:prstGeom>
        </p:spPr>
      </p:pic>
      <p:sp>
        <p:nvSpPr>
          <p:cNvPr id="4" name="Текстово поле 3">
            <a:extLst>
              <a:ext uri="{FF2B5EF4-FFF2-40B4-BE49-F238E27FC236}">
                <a16:creationId xmlns:a16="http://schemas.microsoft.com/office/drawing/2014/main" id="{1A24544C-A45C-4C5F-BB54-CAE62FD10813}"/>
              </a:ext>
            </a:extLst>
          </p:cNvPr>
          <p:cNvSpPr txBox="1"/>
          <p:nvPr/>
        </p:nvSpPr>
        <p:spPr>
          <a:xfrm>
            <a:off x="4681268" y="382438"/>
            <a:ext cx="274320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g-BG" sz="2000" b="1" u="sng">
                <a:solidFill>
                  <a:schemeClr val="accent2"/>
                </a:solidFill>
                <a:latin typeface=" times new roman"/>
                <a:cs typeface="Calibri"/>
              </a:rPr>
              <a:t>Tarea: La tarea era elegir un </a:t>
            </a:r>
            <a:r>
              <a:rPr lang="bg-BG" sz="2000" b="1" u="sng" dirty="0">
                <a:solidFill>
                  <a:schemeClr val="accent2"/>
                </a:solidFill>
                <a:latin typeface=" times new roman"/>
                <a:cs typeface="Calibri"/>
              </a:rPr>
              <a:t>autor español y hacer un mapa donde apuntar los sitios relacionados con su obra o la ciudad de su nacimiento.</a:t>
            </a:r>
          </a:p>
        </p:txBody>
      </p:sp>
      <p:sp>
        <p:nvSpPr>
          <p:cNvPr id="5" name="Текстово поле 4">
            <a:extLst>
              <a:ext uri="{FF2B5EF4-FFF2-40B4-BE49-F238E27FC236}">
                <a16:creationId xmlns:a16="http://schemas.microsoft.com/office/drawing/2014/main" id="{69A100F7-6A5E-458D-B85B-C579EC124B99}"/>
              </a:ext>
            </a:extLst>
          </p:cNvPr>
          <p:cNvSpPr txBox="1"/>
          <p:nvPr/>
        </p:nvSpPr>
        <p:spPr>
          <a:xfrm>
            <a:off x="7527086" y="1776143"/>
            <a:ext cx="4583501"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g-BG" sz="2400" dirty="0">
                <a:latin typeface=" times new roman"/>
                <a:cs typeface="Calibri"/>
              </a:rPr>
              <a:t>Esta tarea me ha gustado mucho. Normalmente el lugar donde han vivido los autores refleja es sus obras. Era interesante trabajar con los programas para hacer el cartel. He elegido Emilia Pardo Bazán porque es una de las pocas mujeres que aparecen en el libro. Me gusta como he usado las imagenes para demostrar la historia que ha tratado la autora. Por eso evalúo esta </a:t>
            </a:r>
            <a:r>
              <a:rPr lang="bg-BG" sz="2400">
                <a:latin typeface=" times new roman"/>
                <a:cs typeface="Calibri"/>
              </a:rPr>
              <a:t>tarea con una nota </a:t>
            </a:r>
            <a:r>
              <a:rPr lang="bg-BG" sz="2400" dirty="0">
                <a:latin typeface=" times new roman"/>
                <a:cs typeface="Calibri"/>
              </a:rPr>
              <a:t>excelente.</a:t>
            </a:r>
          </a:p>
        </p:txBody>
      </p:sp>
    </p:spTree>
    <p:extLst>
      <p:ext uri="{BB962C8B-B14F-4D97-AF65-F5344CB8AC3E}">
        <p14:creationId xmlns:p14="http://schemas.microsoft.com/office/powerpoint/2010/main" val="2332417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Текстово поле 2">
            <a:extLst>
              <a:ext uri="{FF2B5EF4-FFF2-40B4-BE49-F238E27FC236}">
                <a16:creationId xmlns:a16="http://schemas.microsoft.com/office/drawing/2014/main" id="{36FE9A3F-773E-4BC8-8768-BCC58D50BF28}"/>
              </a:ext>
            </a:extLst>
          </p:cNvPr>
          <p:cNvSpPr txBox="1"/>
          <p:nvPr/>
        </p:nvSpPr>
        <p:spPr>
          <a:xfrm>
            <a:off x="362669" y="262027"/>
            <a:ext cx="34189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bg-BG" sz="3600" dirty="0">
                <a:latin typeface=" times new roman"/>
                <a:cs typeface="Calibri"/>
              </a:rPr>
              <a:t>2.Greguerías</a:t>
            </a:r>
          </a:p>
        </p:txBody>
      </p:sp>
      <p:pic>
        <p:nvPicPr>
          <p:cNvPr id="4" name="Картина 4" descr="Картина, която съдържа текст&#10;&#10;Описанието е генерирано автоматично">
            <a:extLst>
              <a:ext uri="{FF2B5EF4-FFF2-40B4-BE49-F238E27FC236}">
                <a16:creationId xmlns:a16="http://schemas.microsoft.com/office/drawing/2014/main" id="{59FD2D23-4CEB-4817-8E68-F8F41D5AD717}"/>
              </a:ext>
            </a:extLst>
          </p:cNvPr>
          <p:cNvPicPr>
            <a:picLocks noChangeAspect="1"/>
          </p:cNvPicPr>
          <p:nvPr/>
        </p:nvPicPr>
        <p:blipFill>
          <a:blip r:embed="rId2"/>
          <a:stretch>
            <a:fillRect/>
          </a:stretch>
        </p:blipFill>
        <p:spPr>
          <a:xfrm>
            <a:off x="238664" y="1187052"/>
            <a:ext cx="4641010" cy="5245895"/>
          </a:xfrm>
          <a:prstGeom prst="rect">
            <a:avLst/>
          </a:prstGeom>
        </p:spPr>
      </p:pic>
      <p:sp>
        <p:nvSpPr>
          <p:cNvPr id="5" name="Текстово поле 4">
            <a:extLst>
              <a:ext uri="{FF2B5EF4-FFF2-40B4-BE49-F238E27FC236}">
                <a16:creationId xmlns:a16="http://schemas.microsoft.com/office/drawing/2014/main" id="{5EC85D6E-7429-41B5-B6EE-CC4161FD1CD5}"/>
              </a:ext>
            </a:extLst>
          </p:cNvPr>
          <p:cNvSpPr txBox="1"/>
          <p:nvPr/>
        </p:nvSpPr>
        <p:spPr>
          <a:xfrm>
            <a:off x="5083834" y="396815"/>
            <a:ext cx="274320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g-BG" sz="2000" b="1" u="sng" dirty="0">
                <a:solidFill>
                  <a:schemeClr val="accent2"/>
                </a:solidFill>
                <a:latin typeface=" times new roman"/>
                <a:cs typeface="Calibri"/>
              </a:rPr>
              <a:t>Tarea: Escribir greguerías. Las greguerías son textos breves, de una o dos oraciónes que expresan pensamientos filosóficos o </a:t>
            </a:r>
            <a:r>
              <a:rPr lang="bg-BG" sz="2000" b="1" u="sng">
                <a:solidFill>
                  <a:schemeClr val="accent2"/>
                </a:solidFill>
                <a:latin typeface=" times new roman"/>
                <a:cs typeface="Calibri"/>
              </a:rPr>
              <a:t>húmoristicos.</a:t>
            </a:r>
            <a:endParaRPr lang="bg-BG" sz="2000" b="1" u="sng" dirty="0">
              <a:solidFill>
                <a:schemeClr val="accent2"/>
              </a:solidFill>
              <a:latin typeface=" times new roman"/>
              <a:cs typeface="Calibri"/>
            </a:endParaRPr>
          </a:p>
        </p:txBody>
      </p:sp>
      <p:sp>
        <p:nvSpPr>
          <p:cNvPr id="6" name="Текстово поле 5">
            <a:extLst>
              <a:ext uri="{FF2B5EF4-FFF2-40B4-BE49-F238E27FC236}">
                <a16:creationId xmlns:a16="http://schemas.microsoft.com/office/drawing/2014/main" id="{BA68166C-EA0B-4D07-A665-846BB1DEB7D9}"/>
              </a:ext>
            </a:extLst>
          </p:cNvPr>
          <p:cNvSpPr txBox="1"/>
          <p:nvPr/>
        </p:nvSpPr>
        <p:spPr>
          <a:xfrm>
            <a:off x="8375351" y="1100407"/>
            <a:ext cx="3030748"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g-BG" sz="2400" dirty="0">
                <a:latin typeface=" times new roman"/>
                <a:cs typeface="Calibri"/>
              </a:rPr>
              <a:t>Una de mis actividades favoritas. Parece muy simple pero en realidad requiere mucho pensamiento y creatividad para crear algo original que no has visto en internet. Yo he escrito cuatro en vez de una porque en un </a:t>
            </a:r>
            <a:r>
              <a:rPr lang="bg-BG" sz="2400">
                <a:latin typeface=" times new roman"/>
                <a:cs typeface="Calibri"/>
              </a:rPr>
              <a:t>momento la musa ha venido a mi.</a:t>
            </a:r>
            <a:r>
              <a:rPr lang="bg-BG" sz="3200" dirty="0">
                <a:latin typeface=" times new roman"/>
                <a:cs typeface="Calibri"/>
              </a:rPr>
              <a:t> </a:t>
            </a:r>
          </a:p>
        </p:txBody>
      </p:sp>
    </p:spTree>
    <p:extLst>
      <p:ext uri="{BB962C8B-B14F-4D97-AF65-F5344CB8AC3E}">
        <p14:creationId xmlns:p14="http://schemas.microsoft.com/office/powerpoint/2010/main" val="852190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Текстово поле 2">
            <a:extLst>
              <a:ext uri="{FF2B5EF4-FFF2-40B4-BE49-F238E27FC236}">
                <a16:creationId xmlns:a16="http://schemas.microsoft.com/office/drawing/2014/main" id="{BDAD4954-8B95-49F6-87F9-3B45ED5210C8}"/>
              </a:ext>
            </a:extLst>
          </p:cNvPr>
          <p:cNvSpPr txBox="1"/>
          <p:nvPr/>
        </p:nvSpPr>
        <p:spPr>
          <a:xfrm>
            <a:off x="304261" y="14611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bg-BG" sz="3600" dirty="0">
                <a:latin typeface=" times new roman"/>
                <a:cs typeface="Calibri"/>
              </a:rPr>
              <a:t>3.Pódcast</a:t>
            </a:r>
          </a:p>
        </p:txBody>
      </p:sp>
      <p:pic>
        <p:nvPicPr>
          <p:cNvPr id="4" name="Картина 4" descr="Картина, която съдържа текст, електроника, iPod&#10;&#10;Описанието е генерирано автоматично">
            <a:extLst>
              <a:ext uri="{FF2B5EF4-FFF2-40B4-BE49-F238E27FC236}">
                <a16:creationId xmlns:a16="http://schemas.microsoft.com/office/drawing/2014/main" id="{072B4FD3-9EC0-44D0-86C8-27287EFBE7D3}"/>
              </a:ext>
            </a:extLst>
          </p:cNvPr>
          <p:cNvPicPr>
            <a:picLocks noChangeAspect="1"/>
          </p:cNvPicPr>
          <p:nvPr/>
        </p:nvPicPr>
        <p:blipFill>
          <a:blip r:embed="rId2"/>
          <a:stretch>
            <a:fillRect/>
          </a:stretch>
        </p:blipFill>
        <p:spPr>
          <a:xfrm>
            <a:off x="3548167" y="336430"/>
            <a:ext cx="3240987" cy="6300158"/>
          </a:xfrm>
          <a:prstGeom prst="rect">
            <a:avLst/>
          </a:prstGeom>
        </p:spPr>
      </p:pic>
      <p:sp>
        <p:nvSpPr>
          <p:cNvPr id="5" name="Текстово поле 4">
            <a:extLst>
              <a:ext uri="{FF2B5EF4-FFF2-40B4-BE49-F238E27FC236}">
                <a16:creationId xmlns:a16="http://schemas.microsoft.com/office/drawing/2014/main" id="{AFA81DF4-56E1-46E9-8219-00A8389B087C}"/>
              </a:ext>
            </a:extLst>
          </p:cNvPr>
          <p:cNvSpPr txBox="1"/>
          <p:nvPr/>
        </p:nvSpPr>
        <p:spPr>
          <a:xfrm>
            <a:off x="324929" y="1101306"/>
            <a:ext cx="274320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g-BG" sz="2000" b="1" u="sng" dirty="0">
                <a:solidFill>
                  <a:schemeClr val="accent2"/>
                </a:solidFill>
                <a:latin typeface=" times new roman"/>
                <a:cs typeface="Calibri"/>
              </a:rPr>
              <a:t>Tarea: Grabar un mensaje de voz y contar sobre nuestra familia. De donde proviene nuestro apellido, de donde son nuestros </a:t>
            </a:r>
            <a:r>
              <a:rPr lang="bg-BG" sz="2000" b="1" u="sng">
                <a:solidFill>
                  <a:schemeClr val="accent2"/>
                </a:solidFill>
                <a:latin typeface=" times new roman"/>
                <a:cs typeface="Calibri"/>
              </a:rPr>
              <a:t>antepasados, etc.</a:t>
            </a:r>
            <a:endParaRPr lang="bg-BG" sz="2000" b="1" u="sng" dirty="0">
              <a:solidFill>
                <a:schemeClr val="accent2"/>
              </a:solidFill>
              <a:latin typeface=" times new roman"/>
              <a:cs typeface="Calibri"/>
            </a:endParaRPr>
          </a:p>
        </p:txBody>
      </p:sp>
      <p:sp>
        <p:nvSpPr>
          <p:cNvPr id="6" name="Текстово поле 5">
            <a:extLst>
              <a:ext uri="{FF2B5EF4-FFF2-40B4-BE49-F238E27FC236}">
                <a16:creationId xmlns:a16="http://schemas.microsoft.com/office/drawing/2014/main" id="{9C9074F7-9A92-4A7C-80B5-44160CE9791A}"/>
              </a:ext>
            </a:extLst>
          </p:cNvPr>
          <p:cNvSpPr txBox="1"/>
          <p:nvPr/>
        </p:nvSpPr>
        <p:spPr>
          <a:xfrm>
            <a:off x="7570219" y="424672"/>
            <a:ext cx="4152180"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g-BG" sz="2400" dirty="0">
                <a:latin typeface=" times new roman"/>
                <a:cs typeface="Calibri"/>
              </a:rPr>
              <a:t>Para ser sincera esta tarea me </a:t>
            </a:r>
            <a:r>
              <a:rPr lang="bg-BG" sz="2400">
                <a:latin typeface=" times new roman"/>
                <a:cs typeface="Calibri"/>
              </a:rPr>
              <a:t>sorprendió</a:t>
            </a:r>
            <a:r>
              <a:rPr lang="bg-BG" sz="2400" dirty="0">
                <a:latin typeface=" times new roman"/>
                <a:cs typeface="Calibri"/>
              </a:rPr>
              <a:t> mucho de manera positiva. Es algo muy personal para cada uno y escuchar las grabaciónes de los otros me ha hecho sentiros más cerca de mi. Por otro lado a mi me interesa mucho la etnología y la etnografía. Por primera vez he preguntado mi padre de donde proviene nuestro apellido y me he dado cuenta de que mi nombre entero es griego. Creo que he tenido éxito en contar la historia de mi familia de manera interesante para los otros.</a:t>
            </a:r>
          </a:p>
        </p:txBody>
      </p:sp>
    </p:spTree>
    <p:extLst>
      <p:ext uri="{BB962C8B-B14F-4D97-AF65-F5344CB8AC3E}">
        <p14:creationId xmlns:p14="http://schemas.microsoft.com/office/powerpoint/2010/main" val="114481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Текстово поле 2">
            <a:extLst>
              <a:ext uri="{FF2B5EF4-FFF2-40B4-BE49-F238E27FC236}">
                <a16:creationId xmlns:a16="http://schemas.microsoft.com/office/drawing/2014/main" id="{9DB10467-076D-46DD-A122-75F471DD1070}"/>
              </a:ext>
            </a:extLst>
          </p:cNvPr>
          <p:cNvSpPr txBox="1"/>
          <p:nvPr/>
        </p:nvSpPr>
        <p:spPr>
          <a:xfrm>
            <a:off x="102079" y="332117"/>
            <a:ext cx="642380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g-BG" sz="2800" dirty="0">
                <a:latin typeface=" times new roman"/>
                <a:cs typeface="Calibri"/>
              </a:rPr>
              <a:t>4.Cartel- Mensaje para el Territorio </a:t>
            </a:r>
            <a:r>
              <a:rPr lang="bg-BG" sz="2800">
                <a:latin typeface=" times new roman"/>
                <a:cs typeface="Calibri"/>
              </a:rPr>
              <a:t>Pasión</a:t>
            </a:r>
            <a:endParaRPr lang="bg-BG" sz="2800" dirty="0">
              <a:latin typeface=" times new roman"/>
              <a:cs typeface="Calibri"/>
            </a:endParaRPr>
          </a:p>
        </p:txBody>
      </p:sp>
      <p:pic>
        <p:nvPicPr>
          <p:cNvPr id="4" name="Картина 4" descr="Картина, която съдържа текст, табло&#10;&#10;Описанието е генерирано автоматично">
            <a:extLst>
              <a:ext uri="{FF2B5EF4-FFF2-40B4-BE49-F238E27FC236}">
                <a16:creationId xmlns:a16="http://schemas.microsoft.com/office/drawing/2014/main" id="{1D3D30A7-2AD4-46D3-9E74-CA0D2D34AF39}"/>
              </a:ext>
            </a:extLst>
          </p:cNvPr>
          <p:cNvPicPr>
            <a:picLocks noChangeAspect="1"/>
          </p:cNvPicPr>
          <p:nvPr/>
        </p:nvPicPr>
        <p:blipFill>
          <a:blip r:embed="rId2"/>
          <a:stretch>
            <a:fillRect/>
          </a:stretch>
        </p:blipFill>
        <p:spPr>
          <a:xfrm>
            <a:off x="6464060" y="172026"/>
            <a:ext cx="5316746" cy="6600212"/>
          </a:xfrm>
          <a:prstGeom prst="rect">
            <a:avLst/>
          </a:prstGeom>
        </p:spPr>
      </p:pic>
      <p:sp>
        <p:nvSpPr>
          <p:cNvPr id="5" name="Текстово поле 4">
            <a:extLst>
              <a:ext uri="{FF2B5EF4-FFF2-40B4-BE49-F238E27FC236}">
                <a16:creationId xmlns:a16="http://schemas.microsoft.com/office/drawing/2014/main" id="{DA6F866E-3F2D-4B05-A083-F05CF3A2112E}"/>
              </a:ext>
            </a:extLst>
          </p:cNvPr>
          <p:cNvSpPr txBox="1"/>
          <p:nvPr/>
        </p:nvSpPr>
        <p:spPr>
          <a:xfrm>
            <a:off x="195533" y="1000664"/>
            <a:ext cx="2743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g-BG" sz="2000" b="1" u="sng" dirty="0">
                <a:solidFill>
                  <a:schemeClr val="accent2"/>
                </a:solidFill>
                <a:latin typeface=" times new roman"/>
                <a:cs typeface="Calibri"/>
              </a:rPr>
              <a:t>Tarea: Escribir o poner una imagen con un mensaje sobre el tema ¨Esto no es </a:t>
            </a:r>
            <a:r>
              <a:rPr lang="bg-BG" sz="2000" b="1" u="sng">
                <a:solidFill>
                  <a:schemeClr val="accent2"/>
                </a:solidFill>
                <a:latin typeface=" times new roman"/>
                <a:cs typeface="Calibri"/>
              </a:rPr>
              <a:t>amor¨</a:t>
            </a:r>
          </a:p>
        </p:txBody>
      </p:sp>
      <p:sp>
        <p:nvSpPr>
          <p:cNvPr id="6" name="Текстово поле 5">
            <a:extLst>
              <a:ext uri="{FF2B5EF4-FFF2-40B4-BE49-F238E27FC236}">
                <a16:creationId xmlns:a16="http://schemas.microsoft.com/office/drawing/2014/main" id="{00658F93-3D78-411A-B198-BEB9E2FFCDAE}"/>
              </a:ext>
            </a:extLst>
          </p:cNvPr>
          <p:cNvSpPr txBox="1"/>
          <p:nvPr/>
        </p:nvSpPr>
        <p:spPr>
          <a:xfrm>
            <a:off x="2566898" y="2135577"/>
            <a:ext cx="364897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g-BG" sz="2400" dirty="0">
                <a:latin typeface=" times new roman"/>
                <a:cs typeface="Calibri"/>
              </a:rPr>
              <a:t>Me esforcé mucho en esta tarea porque dibujé mi propia imagen con tableta gráfica. Tuve varias ideas pero decidí de hacer esta porque me gusta mucho el texto que corresponde al dibujo. He dibujado un hombre en vez de una mujer solo para mostrar que cada uno puede ser </a:t>
            </a:r>
            <a:r>
              <a:rPr lang="bg-BG" sz="2400">
                <a:latin typeface=" times new roman"/>
                <a:cs typeface="Calibri"/>
              </a:rPr>
              <a:t>víctima de una relación abusiva.</a:t>
            </a:r>
            <a:endParaRPr lang="bg-BG" sz="2400" dirty="0">
              <a:latin typeface=" times new roman"/>
              <a:cs typeface="Calibri"/>
            </a:endParaRPr>
          </a:p>
        </p:txBody>
      </p:sp>
    </p:spTree>
    <p:extLst>
      <p:ext uri="{BB962C8B-B14F-4D97-AF65-F5344CB8AC3E}">
        <p14:creationId xmlns:p14="http://schemas.microsoft.com/office/powerpoint/2010/main" val="1527288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Текстово поле 1">
            <a:extLst>
              <a:ext uri="{FF2B5EF4-FFF2-40B4-BE49-F238E27FC236}">
                <a16:creationId xmlns:a16="http://schemas.microsoft.com/office/drawing/2014/main" id="{CB5E876A-2E6D-4BDA-A75B-385B6D3C35F6}"/>
              </a:ext>
            </a:extLst>
          </p:cNvPr>
          <p:cNvSpPr txBox="1"/>
          <p:nvPr/>
        </p:nvSpPr>
        <p:spPr>
          <a:xfrm>
            <a:off x="259331" y="129936"/>
            <a:ext cx="620814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bg-BG" sz="3200" dirty="0">
                <a:latin typeface=" times new roman"/>
                <a:cs typeface="Calibri"/>
              </a:rPr>
              <a:t>5.Historia </a:t>
            </a:r>
            <a:r>
              <a:rPr lang="bg-BG" sz="3200" err="1">
                <a:latin typeface=" times new roman"/>
                <a:cs typeface="Calibri"/>
              </a:rPr>
              <a:t>en</a:t>
            </a:r>
            <a:r>
              <a:rPr lang="bg-BG" sz="3200" dirty="0">
                <a:latin typeface=" times new roman"/>
                <a:cs typeface="Calibri"/>
              </a:rPr>
              <a:t> </a:t>
            </a:r>
            <a:r>
              <a:rPr lang="bg-BG" sz="3200" err="1">
                <a:latin typeface=" times new roman"/>
                <a:cs typeface="Calibri"/>
              </a:rPr>
              <a:t>cinco</a:t>
            </a:r>
            <a:r>
              <a:rPr lang="bg-BG" sz="3200" dirty="0">
                <a:latin typeface=" times new roman"/>
                <a:cs typeface="Calibri"/>
              </a:rPr>
              <a:t> </a:t>
            </a:r>
            <a:r>
              <a:rPr lang="bg-BG" sz="3200" err="1">
                <a:latin typeface=" times new roman"/>
                <a:cs typeface="Calibri"/>
              </a:rPr>
              <a:t>palabras</a:t>
            </a:r>
            <a:endParaRPr lang="bg-BG" sz="3200">
              <a:latin typeface=" times new roman"/>
              <a:cs typeface="Calibri"/>
            </a:endParaRPr>
          </a:p>
        </p:txBody>
      </p:sp>
      <p:pic>
        <p:nvPicPr>
          <p:cNvPr id="3" name="Картина 3" descr="Картина, която съдържа текст, електроника&#10;&#10;Описанието е генерирано автоматично">
            <a:extLst>
              <a:ext uri="{FF2B5EF4-FFF2-40B4-BE49-F238E27FC236}">
                <a16:creationId xmlns:a16="http://schemas.microsoft.com/office/drawing/2014/main" id="{8AA06988-3AAE-468B-ACB3-E6C44D7B5CA1}"/>
              </a:ext>
            </a:extLst>
          </p:cNvPr>
          <p:cNvPicPr>
            <a:picLocks noChangeAspect="1"/>
          </p:cNvPicPr>
          <p:nvPr/>
        </p:nvPicPr>
        <p:blipFill>
          <a:blip r:embed="rId2"/>
          <a:stretch>
            <a:fillRect/>
          </a:stretch>
        </p:blipFill>
        <p:spPr>
          <a:xfrm>
            <a:off x="1072551" y="899812"/>
            <a:ext cx="5201728" cy="4310752"/>
          </a:xfrm>
          <a:prstGeom prst="rect">
            <a:avLst/>
          </a:prstGeom>
        </p:spPr>
      </p:pic>
      <p:sp>
        <p:nvSpPr>
          <p:cNvPr id="4" name="Текстово поле 3">
            <a:extLst>
              <a:ext uri="{FF2B5EF4-FFF2-40B4-BE49-F238E27FC236}">
                <a16:creationId xmlns:a16="http://schemas.microsoft.com/office/drawing/2014/main" id="{FCAD673F-DFD5-406D-B361-D30D2D624237}"/>
              </a:ext>
            </a:extLst>
          </p:cNvPr>
          <p:cNvSpPr txBox="1"/>
          <p:nvPr/>
        </p:nvSpPr>
        <p:spPr>
          <a:xfrm>
            <a:off x="3732362" y="5285117"/>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g-BG" sz="2000" b="1" u="sng">
                <a:solidFill>
                  <a:schemeClr val="accent2"/>
                </a:solidFill>
                <a:latin typeface=" times new roman"/>
                <a:cs typeface="Calibri"/>
              </a:rPr>
              <a:t>Tarea: Escribir una historia de amor en cinco palabras.</a:t>
            </a:r>
            <a:endParaRPr lang="bg-BG" sz="2000" b="1" u="sng" dirty="0">
              <a:solidFill>
                <a:schemeClr val="accent2"/>
              </a:solidFill>
              <a:latin typeface=" times new roman"/>
              <a:cs typeface="Calibri"/>
            </a:endParaRPr>
          </a:p>
        </p:txBody>
      </p:sp>
      <p:sp>
        <p:nvSpPr>
          <p:cNvPr id="5" name="Текстово поле 4">
            <a:extLst>
              <a:ext uri="{FF2B5EF4-FFF2-40B4-BE49-F238E27FC236}">
                <a16:creationId xmlns:a16="http://schemas.microsoft.com/office/drawing/2014/main" id="{E1063F54-5689-48BE-9D99-E4AF61C86938}"/>
              </a:ext>
            </a:extLst>
          </p:cNvPr>
          <p:cNvSpPr txBox="1"/>
          <p:nvPr/>
        </p:nvSpPr>
        <p:spPr>
          <a:xfrm>
            <a:off x="7325803" y="726596"/>
            <a:ext cx="4238445"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g-BG" sz="2800" dirty="0">
                <a:latin typeface=" times new roman"/>
                <a:cs typeface="Calibri"/>
              </a:rPr>
              <a:t>Esta era una de las tareas más fáciles pero ha sido muy interesante ver como las diferentes personas perciben el amor. También las pocas palabras son simbólicos porque con solo cinco palabras la historia resulta muy simple como debe ser el amor. Lo que he escrito se puede definir </a:t>
            </a:r>
            <a:r>
              <a:rPr lang="bg-BG" sz="2800">
                <a:latin typeface=" times new roman"/>
                <a:cs typeface="Calibri"/>
              </a:rPr>
              <a:t>como cliché pero creo que es suficiente.</a:t>
            </a:r>
            <a:endParaRPr lang="bg-BG" sz="2800" dirty="0">
              <a:latin typeface=" times new roman"/>
              <a:cs typeface="Calibri"/>
            </a:endParaRPr>
          </a:p>
        </p:txBody>
      </p:sp>
    </p:spTree>
    <p:extLst>
      <p:ext uri="{BB962C8B-B14F-4D97-AF65-F5344CB8AC3E}">
        <p14:creationId xmlns:p14="http://schemas.microsoft.com/office/powerpoint/2010/main" val="879469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Текстово поле 1">
            <a:extLst>
              <a:ext uri="{FF2B5EF4-FFF2-40B4-BE49-F238E27FC236}">
                <a16:creationId xmlns:a16="http://schemas.microsoft.com/office/drawing/2014/main" id="{B4A2C83B-810C-4B9F-B544-92AA0791F062}"/>
              </a:ext>
            </a:extLst>
          </p:cNvPr>
          <p:cNvSpPr txBox="1"/>
          <p:nvPr/>
        </p:nvSpPr>
        <p:spPr>
          <a:xfrm>
            <a:off x="756248" y="1920815"/>
            <a:ext cx="1132648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g-BG" sz="2400" dirty="0">
                <a:latin typeface=" times new roman"/>
                <a:cs typeface="Calibri"/>
              </a:rPr>
              <a:t>Este tipo de proyectos e actividades son nuevos para mi porque antes nunca he oído de ellos. Me gusta mucho que las tareas exijan nuestra creatividad. La creatividad desarrolla la mente y la manera de que percibimos nuestro entorno y yo la busco siempre en la vida cotidiana. Es importante realizar estas actividades en las escuelas para presentar un nuevo método de aprender a los alumnos. Durante el proyecto he aprendido mucho sobre la cultura y el arte español. Las cosas que he presentado han sido de los más fáciles y creativos pero ha habido otros más dificiles de entender. También muchas veces el proyecto ha sido una obligación y no algo agradable cuando hemos tenido mucho de hacer en las otras </a:t>
            </a:r>
            <a:r>
              <a:rPr lang="bg-BG" sz="2400">
                <a:latin typeface=" times new roman"/>
                <a:cs typeface="Calibri"/>
              </a:rPr>
              <a:t>asignaturas. Creo que se debe incorporar más el contacto con los </a:t>
            </a:r>
            <a:r>
              <a:rPr lang="bg-BG" sz="2400" dirty="0">
                <a:latin typeface=" times new roman"/>
                <a:cs typeface="Calibri"/>
              </a:rPr>
              <a:t>socios de los otros países.</a:t>
            </a:r>
            <a:endParaRPr lang="bg-BG" sz="2400" dirty="0">
              <a:cs typeface="Calibri"/>
            </a:endParaRPr>
          </a:p>
        </p:txBody>
      </p:sp>
      <p:sp>
        <p:nvSpPr>
          <p:cNvPr id="3" name="Текстово поле 2">
            <a:extLst>
              <a:ext uri="{FF2B5EF4-FFF2-40B4-BE49-F238E27FC236}">
                <a16:creationId xmlns:a16="http://schemas.microsoft.com/office/drawing/2014/main" id="{0F09BB05-D68D-48EF-B711-A3A016EDA995}"/>
              </a:ext>
            </a:extLst>
          </p:cNvPr>
          <p:cNvSpPr txBox="1"/>
          <p:nvPr/>
        </p:nvSpPr>
        <p:spPr>
          <a:xfrm>
            <a:off x="5111690" y="971011"/>
            <a:ext cx="420969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bg-BG" sz="3200" b="1" u="sng">
                <a:solidFill>
                  <a:schemeClr val="accent2"/>
                </a:solidFill>
                <a:latin typeface=" times new roman"/>
                <a:cs typeface="Calibri"/>
              </a:rPr>
              <a:t>Reflexión:</a:t>
            </a:r>
            <a:endParaRPr lang="bg-BG" sz="3200" b="1" u="sng" dirty="0">
              <a:solidFill>
                <a:schemeClr val="accent2"/>
              </a:solidFill>
              <a:latin typeface=" times new roman"/>
              <a:cs typeface="Calibri"/>
            </a:endParaRPr>
          </a:p>
        </p:txBody>
      </p:sp>
    </p:spTree>
    <p:extLst>
      <p:ext uri="{BB962C8B-B14F-4D97-AF65-F5344CB8AC3E}">
        <p14:creationId xmlns:p14="http://schemas.microsoft.com/office/powerpoint/2010/main" val="408345106"/>
      </p:ext>
    </p:extLst>
  </p:cSld>
  <p:clrMapOvr>
    <a:masterClrMapping/>
  </p:clrMapOvr>
</p:sld>
</file>

<file path=ppt/theme/theme1.xml><?xml version="1.0" encoding="utf-8"?>
<a:theme xmlns:a="http://schemas.openxmlformats.org/drawingml/2006/main" name="Office тема">
  <a:themeElements>
    <a:clrScheme name="О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Широк екран</PresentationFormat>
  <Paragraphs>0</Paragraphs>
  <Slides>8</Slides>
  <Notes>0</Notes>
  <HiddenSlides>0</HiddenSlides>
  <MMClips>0</MMClips>
  <ScaleCrop>false</ScaleCrop>
  <HeadingPairs>
    <vt:vector size="4" baseType="variant">
      <vt:variant>
        <vt:lpstr>Тема</vt:lpstr>
      </vt:variant>
      <vt:variant>
        <vt:i4>1</vt:i4>
      </vt:variant>
      <vt:variant>
        <vt:lpstr>Заглавия на слайдовете</vt:lpstr>
      </vt:variant>
      <vt:variant>
        <vt:i4>8</vt:i4>
      </vt:variant>
    </vt:vector>
  </HeadingPairs>
  <TitlesOfParts>
    <vt:vector size="9" baseType="lpstr">
      <vt:lpstr>Office тема</vt:lpstr>
      <vt:lpstr>Portafolio del proyecto Los pliegues del tiempo</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на PowerPoint</dc:title>
  <dc:creator/>
  <cp:lastModifiedBy/>
  <cp:revision>429</cp:revision>
  <dcterms:created xsi:type="dcterms:W3CDTF">2021-06-19T09:02:38Z</dcterms:created>
  <dcterms:modified xsi:type="dcterms:W3CDTF">2021-06-19T12:36:13Z</dcterms:modified>
</cp:coreProperties>
</file>