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bg-BG"/>
              <a:t>Щракнете, за да редактирате стила на подзаглавието в образеца</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6/18/2021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6/18/2021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bg-BG"/>
              <a:t>Редакт. стил загл. образец</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разд.">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bg-BG"/>
              <a:t>Редакт. стил загл. образец</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6/18/2021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bg-BG"/>
              <a:t>Редакт. стил загл. образец</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6/18/2021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bg-BG"/>
              <a:t>Редакт. стил загл. образец</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5125305" y="1488985"/>
            <a:ext cx="6264350" cy="1696853"/>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5118447" y="4351687"/>
            <a:ext cx="6265588" cy="1704060"/>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6/18/2021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6/18/2021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bg-BG"/>
              <a:t>Редакт. стил загл. образец</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48A87A34-81AB-432B-8DAE-1953F412C126}" type="datetimeFigureOut">
              <a:rPr lang="en-US" dirty="0"/>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bg-BG"/>
              <a:t>Редакт. стил загл. образец</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6/18/2021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6/18/2021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1698878C-060E-491A-99F0-D2D2547A6103}"/>
              </a:ext>
            </a:extLst>
          </p:cNvPr>
          <p:cNvSpPr>
            <a:spLocks noGrp="1"/>
          </p:cNvSpPr>
          <p:nvPr>
            <p:ph type="ctrTitle"/>
          </p:nvPr>
        </p:nvSpPr>
        <p:spPr/>
        <p:txBody>
          <a:bodyPr>
            <a:normAutofit fontScale="90000"/>
          </a:bodyPr>
          <a:lstStyle/>
          <a:p>
            <a:r>
              <a:rPr lang="en-US" dirty="0"/>
              <a:t>MI PORTFOLIO</a:t>
            </a:r>
            <a:br>
              <a:rPr lang="en-US" dirty="0"/>
            </a:br>
            <a:br>
              <a:rPr lang="en-US" dirty="0"/>
            </a:br>
            <a:r>
              <a:rPr lang="en-US" dirty="0"/>
              <a:t>Los </a:t>
            </a:r>
            <a:r>
              <a:rPr lang="es-AR" dirty="0"/>
              <a:t>pliegues</a:t>
            </a:r>
            <a:r>
              <a:rPr lang="en-US" dirty="0"/>
              <a:t> del </a:t>
            </a:r>
            <a:r>
              <a:rPr lang="es-ES" dirty="0"/>
              <a:t>tiempo</a:t>
            </a:r>
          </a:p>
        </p:txBody>
      </p:sp>
      <p:sp>
        <p:nvSpPr>
          <p:cNvPr id="3" name="Подзаглавие 2">
            <a:extLst>
              <a:ext uri="{FF2B5EF4-FFF2-40B4-BE49-F238E27FC236}">
                <a16:creationId xmlns:a16="http://schemas.microsoft.com/office/drawing/2014/main" id="{9A2BF0E0-BD34-4172-B637-4417DE1FFDEF}"/>
              </a:ext>
            </a:extLst>
          </p:cNvPr>
          <p:cNvSpPr>
            <a:spLocks noGrp="1"/>
          </p:cNvSpPr>
          <p:nvPr>
            <p:ph type="subTitle" idx="1"/>
          </p:nvPr>
        </p:nvSpPr>
        <p:spPr/>
        <p:txBody>
          <a:bodyPr/>
          <a:lstStyle/>
          <a:p>
            <a:r>
              <a:rPr lang="es-ES" dirty="0"/>
              <a:t>Hecho por Kristiyan Barakov, 11e Miguel de Cervantes, Bulgaria</a:t>
            </a:r>
          </a:p>
        </p:txBody>
      </p:sp>
    </p:spTree>
    <p:extLst>
      <p:ext uri="{BB962C8B-B14F-4D97-AF65-F5344CB8AC3E}">
        <p14:creationId xmlns:p14="http://schemas.microsoft.com/office/powerpoint/2010/main" val="1705897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D5DF3FCC-BCEF-44EB-A7CA-05C5758FF66C}"/>
              </a:ext>
            </a:extLst>
          </p:cNvPr>
          <p:cNvSpPr>
            <a:spLocks noGrp="1"/>
          </p:cNvSpPr>
          <p:nvPr>
            <p:ph type="title"/>
          </p:nvPr>
        </p:nvSpPr>
        <p:spPr/>
        <p:txBody>
          <a:bodyPr/>
          <a:lstStyle/>
          <a:p>
            <a:r>
              <a:rPr lang="es-AR" dirty="0"/>
              <a:t>Índice </a:t>
            </a:r>
            <a:endParaRPr lang="en-US" dirty="0"/>
          </a:p>
        </p:txBody>
      </p:sp>
      <p:sp>
        <p:nvSpPr>
          <p:cNvPr id="3" name="Контейнер за съдържание 2">
            <a:extLst>
              <a:ext uri="{FF2B5EF4-FFF2-40B4-BE49-F238E27FC236}">
                <a16:creationId xmlns:a16="http://schemas.microsoft.com/office/drawing/2014/main" id="{9E8007EE-0C1E-4CE8-8D64-48AC356EDE2A}"/>
              </a:ext>
            </a:extLst>
          </p:cNvPr>
          <p:cNvSpPr>
            <a:spLocks noGrp="1"/>
          </p:cNvSpPr>
          <p:nvPr>
            <p:ph idx="1"/>
          </p:nvPr>
        </p:nvSpPr>
        <p:spPr/>
        <p:txBody>
          <a:bodyPr/>
          <a:lstStyle/>
          <a:p>
            <a:r>
              <a:rPr lang="es-ES" dirty="0"/>
              <a:t>Bosques y brumas. Misión Romanticismo. Territorio Pasión. Escribir un poema</a:t>
            </a:r>
          </a:p>
          <a:p>
            <a:r>
              <a:rPr lang="es-ES" dirty="0"/>
              <a:t>Un espejo en el camino. Misión Realismo. Territorio  Geografías. Póster y descripción de mi ciudad</a:t>
            </a:r>
          </a:p>
          <a:p>
            <a:r>
              <a:rPr lang="es-ES" dirty="0"/>
              <a:t>Los modernos. Misión siglo XX. Microrrelato</a:t>
            </a:r>
          </a:p>
          <a:p>
            <a:r>
              <a:rPr lang="es-ES" dirty="0"/>
              <a:t>Reflexiones</a:t>
            </a:r>
            <a:r>
              <a:rPr lang="en-US" dirty="0"/>
              <a:t> </a:t>
            </a:r>
          </a:p>
          <a:p>
            <a:r>
              <a:rPr lang="es-ES" dirty="0"/>
              <a:t>Conclusión</a:t>
            </a:r>
          </a:p>
        </p:txBody>
      </p:sp>
    </p:spTree>
    <p:extLst>
      <p:ext uri="{BB962C8B-B14F-4D97-AF65-F5344CB8AC3E}">
        <p14:creationId xmlns:p14="http://schemas.microsoft.com/office/powerpoint/2010/main" val="346144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820E36A0-51D9-4181-87E2-BE89B3079B96}"/>
              </a:ext>
            </a:extLst>
          </p:cNvPr>
          <p:cNvSpPr>
            <a:spLocks noGrp="1"/>
          </p:cNvSpPr>
          <p:nvPr>
            <p:ph type="title"/>
          </p:nvPr>
        </p:nvSpPr>
        <p:spPr/>
        <p:txBody>
          <a:bodyPr/>
          <a:lstStyle/>
          <a:p>
            <a:r>
              <a:rPr lang="es-AR" dirty="0"/>
              <a:t>Tarea: Escribir un poema.</a:t>
            </a:r>
            <a:br>
              <a:rPr lang="es-AR" dirty="0"/>
            </a:br>
            <a:r>
              <a:rPr lang="es-AR" dirty="0"/>
              <a:t>Fecha: 11.12.20</a:t>
            </a:r>
            <a:endParaRPr lang="en-US" dirty="0"/>
          </a:p>
        </p:txBody>
      </p:sp>
      <p:pic>
        <p:nvPicPr>
          <p:cNvPr id="5" name="Контейнер за съдържание 4">
            <a:extLst>
              <a:ext uri="{FF2B5EF4-FFF2-40B4-BE49-F238E27FC236}">
                <a16:creationId xmlns:a16="http://schemas.microsoft.com/office/drawing/2014/main" id="{EE8BBFE4-3B0B-47F9-AA0A-E1BEC6905E4C}"/>
              </a:ext>
            </a:extLst>
          </p:cNvPr>
          <p:cNvPicPr>
            <a:picLocks noGrp="1" noChangeAspect="1"/>
          </p:cNvPicPr>
          <p:nvPr>
            <p:ph idx="1"/>
          </p:nvPr>
        </p:nvPicPr>
        <p:blipFill>
          <a:blip r:embed="rId2"/>
          <a:stretch>
            <a:fillRect/>
          </a:stretch>
        </p:blipFill>
        <p:spPr>
          <a:xfrm>
            <a:off x="5021631" y="1656934"/>
            <a:ext cx="6281738" cy="1639005"/>
          </a:xfrm>
        </p:spPr>
      </p:pic>
      <p:sp>
        <p:nvSpPr>
          <p:cNvPr id="6" name="Текстово поле 5">
            <a:extLst>
              <a:ext uri="{FF2B5EF4-FFF2-40B4-BE49-F238E27FC236}">
                <a16:creationId xmlns:a16="http://schemas.microsoft.com/office/drawing/2014/main" id="{602D9910-1010-4E66-A9FD-AAD632A3462E}"/>
              </a:ext>
            </a:extLst>
          </p:cNvPr>
          <p:cNvSpPr txBox="1"/>
          <p:nvPr/>
        </p:nvSpPr>
        <p:spPr>
          <a:xfrm>
            <a:off x="5029200" y="3511296"/>
            <a:ext cx="5971032" cy="2308324"/>
          </a:xfrm>
          <a:prstGeom prst="rect">
            <a:avLst/>
          </a:prstGeom>
          <a:noFill/>
        </p:spPr>
        <p:txBody>
          <a:bodyPr wrap="square" rtlCol="0">
            <a:spAutoFit/>
          </a:bodyPr>
          <a:lstStyle/>
          <a:p>
            <a:r>
              <a:rPr lang="es-AR" dirty="0"/>
              <a:t>Teníamos que escribir un poema corto, empezando con la frase “Si yo fuera” y también utilizando un lenguaje poético. </a:t>
            </a:r>
          </a:p>
          <a:p>
            <a:endParaRPr lang="es-AR" dirty="0"/>
          </a:p>
          <a:p>
            <a:r>
              <a:rPr lang="es-AR" dirty="0"/>
              <a:t>Escribiendo ese poema me he puesto en la piel de los románticos lo que me ayudó entender mejor el período literario. Estoy satisfecho con el resultado y me pongo un 10</a:t>
            </a:r>
            <a:r>
              <a:rPr lang="en-US" dirty="0"/>
              <a:t>/10.</a:t>
            </a:r>
          </a:p>
        </p:txBody>
      </p:sp>
    </p:spTree>
    <p:extLst>
      <p:ext uri="{BB962C8B-B14F-4D97-AF65-F5344CB8AC3E}">
        <p14:creationId xmlns:p14="http://schemas.microsoft.com/office/powerpoint/2010/main" val="2384899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2A9357D9-BF22-4CCD-BEA6-172BCAFDBBD7}"/>
              </a:ext>
            </a:extLst>
          </p:cNvPr>
          <p:cNvSpPr>
            <a:spLocks noGrp="1"/>
          </p:cNvSpPr>
          <p:nvPr>
            <p:ph type="title"/>
          </p:nvPr>
        </p:nvSpPr>
        <p:spPr/>
        <p:txBody>
          <a:bodyPr>
            <a:normAutofit fontScale="90000"/>
          </a:bodyPr>
          <a:lstStyle/>
          <a:p>
            <a:r>
              <a:rPr lang="es-ES" dirty="0"/>
              <a:t>Póster y descripción de mi ciudad</a:t>
            </a:r>
            <a:br>
              <a:rPr lang="es-ES" dirty="0"/>
            </a:br>
            <a:br>
              <a:rPr lang="es-ES" dirty="0"/>
            </a:br>
            <a:r>
              <a:rPr lang="es-ES" dirty="0"/>
              <a:t>Fecha</a:t>
            </a:r>
            <a:r>
              <a:rPr lang="en-US" dirty="0"/>
              <a:t>: </a:t>
            </a:r>
            <a:r>
              <a:rPr lang="es-ES" dirty="0"/>
              <a:t>06.03.21</a:t>
            </a:r>
            <a:endParaRPr lang="en-US" dirty="0"/>
          </a:p>
        </p:txBody>
      </p:sp>
      <p:pic>
        <p:nvPicPr>
          <p:cNvPr id="5" name="Картина 4">
            <a:extLst>
              <a:ext uri="{FF2B5EF4-FFF2-40B4-BE49-F238E27FC236}">
                <a16:creationId xmlns:a16="http://schemas.microsoft.com/office/drawing/2014/main" id="{30706948-2F5B-4C48-BD46-F0E44DB4D2B4}"/>
              </a:ext>
            </a:extLst>
          </p:cNvPr>
          <p:cNvPicPr>
            <a:picLocks noChangeAspect="1"/>
          </p:cNvPicPr>
          <p:nvPr/>
        </p:nvPicPr>
        <p:blipFill>
          <a:blip r:embed="rId2"/>
          <a:stretch>
            <a:fillRect/>
          </a:stretch>
        </p:blipFill>
        <p:spPr>
          <a:xfrm>
            <a:off x="5605272" y="662559"/>
            <a:ext cx="5462846" cy="2766441"/>
          </a:xfrm>
          <a:prstGeom prst="rect">
            <a:avLst/>
          </a:prstGeom>
        </p:spPr>
      </p:pic>
      <p:sp>
        <p:nvSpPr>
          <p:cNvPr id="6" name="Текстово поле 5">
            <a:extLst>
              <a:ext uri="{FF2B5EF4-FFF2-40B4-BE49-F238E27FC236}">
                <a16:creationId xmlns:a16="http://schemas.microsoft.com/office/drawing/2014/main" id="{C58FCC00-1E65-4374-BFBA-EEBCC405FFF2}"/>
              </a:ext>
            </a:extLst>
          </p:cNvPr>
          <p:cNvSpPr txBox="1"/>
          <p:nvPr/>
        </p:nvSpPr>
        <p:spPr>
          <a:xfrm>
            <a:off x="5605272" y="3989626"/>
            <a:ext cx="5468112" cy="1754326"/>
          </a:xfrm>
          <a:prstGeom prst="rect">
            <a:avLst/>
          </a:prstGeom>
          <a:noFill/>
        </p:spPr>
        <p:txBody>
          <a:bodyPr wrap="square" rtlCol="0">
            <a:spAutoFit/>
          </a:bodyPr>
          <a:lstStyle/>
          <a:p>
            <a:r>
              <a:rPr lang="es-ES" dirty="0"/>
              <a:t>La tarea fue a describir</a:t>
            </a:r>
            <a:r>
              <a:rPr lang="es-AR" dirty="0"/>
              <a:t> una ciudad búlgara como si fuéramos poetas del realismo. Yo he elegido mi ciudad natal </a:t>
            </a:r>
            <a:r>
              <a:rPr lang="es-AR" dirty="0" err="1"/>
              <a:t>Stara</a:t>
            </a:r>
            <a:r>
              <a:rPr lang="es-AR" dirty="0"/>
              <a:t> Zagora.</a:t>
            </a:r>
          </a:p>
          <a:p>
            <a:endParaRPr lang="es-AR" dirty="0"/>
          </a:p>
          <a:p>
            <a:r>
              <a:rPr lang="es-AR" dirty="0"/>
              <a:t>Creo que hice la tarea de mejor manera posible y por eso me pongo 10</a:t>
            </a:r>
            <a:r>
              <a:rPr lang="en-US" dirty="0"/>
              <a:t>/10. </a:t>
            </a:r>
          </a:p>
        </p:txBody>
      </p:sp>
    </p:spTree>
    <p:extLst>
      <p:ext uri="{BB962C8B-B14F-4D97-AF65-F5344CB8AC3E}">
        <p14:creationId xmlns:p14="http://schemas.microsoft.com/office/powerpoint/2010/main" val="2845594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7F32EF74-DBD4-42C6-AAE4-E059EF274AA3}"/>
              </a:ext>
            </a:extLst>
          </p:cNvPr>
          <p:cNvSpPr>
            <a:spLocks noGrp="1"/>
          </p:cNvSpPr>
          <p:nvPr>
            <p:ph type="title"/>
          </p:nvPr>
        </p:nvSpPr>
        <p:spPr/>
        <p:txBody>
          <a:bodyPr/>
          <a:lstStyle/>
          <a:p>
            <a:r>
              <a:rPr lang="es-ES" dirty="0"/>
              <a:t>Microrrelato</a:t>
            </a:r>
            <a:br>
              <a:rPr lang="es-ES" dirty="0"/>
            </a:br>
            <a:br>
              <a:rPr lang="es-ES" dirty="0"/>
            </a:br>
            <a:r>
              <a:rPr lang="es-ES" dirty="0"/>
              <a:t>Fecha: 25.05.21</a:t>
            </a:r>
            <a:endParaRPr lang="en-US" dirty="0"/>
          </a:p>
        </p:txBody>
      </p:sp>
      <p:pic>
        <p:nvPicPr>
          <p:cNvPr id="6" name="Картина 5">
            <a:extLst>
              <a:ext uri="{FF2B5EF4-FFF2-40B4-BE49-F238E27FC236}">
                <a16:creationId xmlns:a16="http://schemas.microsoft.com/office/drawing/2014/main" id="{99F4F88D-9861-4831-B421-1F01663D84B0}"/>
              </a:ext>
            </a:extLst>
          </p:cNvPr>
          <p:cNvPicPr>
            <a:picLocks noChangeAspect="1"/>
          </p:cNvPicPr>
          <p:nvPr/>
        </p:nvPicPr>
        <p:blipFill>
          <a:blip r:embed="rId2"/>
          <a:stretch>
            <a:fillRect/>
          </a:stretch>
        </p:blipFill>
        <p:spPr>
          <a:xfrm>
            <a:off x="4847484" y="792861"/>
            <a:ext cx="3215238" cy="2456442"/>
          </a:xfrm>
          <a:prstGeom prst="rect">
            <a:avLst/>
          </a:prstGeom>
        </p:spPr>
      </p:pic>
      <p:pic>
        <p:nvPicPr>
          <p:cNvPr id="8" name="Картина 7">
            <a:extLst>
              <a:ext uri="{FF2B5EF4-FFF2-40B4-BE49-F238E27FC236}">
                <a16:creationId xmlns:a16="http://schemas.microsoft.com/office/drawing/2014/main" id="{7861B605-8CD8-4713-825D-442551DF5065}"/>
              </a:ext>
            </a:extLst>
          </p:cNvPr>
          <p:cNvPicPr>
            <a:picLocks noChangeAspect="1"/>
          </p:cNvPicPr>
          <p:nvPr/>
        </p:nvPicPr>
        <p:blipFill>
          <a:blip r:embed="rId3"/>
          <a:stretch>
            <a:fillRect/>
          </a:stretch>
        </p:blipFill>
        <p:spPr>
          <a:xfrm>
            <a:off x="8339453" y="758660"/>
            <a:ext cx="3498979" cy="2564309"/>
          </a:xfrm>
          <a:prstGeom prst="rect">
            <a:avLst/>
          </a:prstGeom>
        </p:spPr>
      </p:pic>
      <p:sp>
        <p:nvSpPr>
          <p:cNvPr id="9" name="Текстово поле 8">
            <a:extLst>
              <a:ext uri="{FF2B5EF4-FFF2-40B4-BE49-F238E27FC236}">
                <a16:creationId xmlns:a16="http://schemas.microsoft.com/office/drawing/2014/main" id="{DF1BAD68-1CFA-4815-8D68-81DE96ED9C1C}"/>
              </a:ext>
            </a:extLst>
          </p:cNvPr>
          <p:cNvSpPr txBox="1"/>
          <p:nvPr/>
        </p:nvSpPr>
        <p:spPr>
          <a:xfrm>
            <a:off x="4835292" y="3467146"/>
            <a:ext cx="7003140" cy="1754326"/>
          </a:xfrm>
          <a:prstGeom prst="rect">
            <a:avLst/>
          </a:prstGeom>
          <a:noFill/>
        </p:spPr>
        <p:txBody>
          <a:bodyPr wrap="square" rtlCol="0">
            <a:spAutoFit/>
          </a:bodyPr>
          <a:lstStyle/>
          <a:p>
            <a:r>
              <a:rPr lang="es-ES" dirty="0"/>
              <a:t>Teníamos que escribir un microrrelato proprio a tema libre. Yo elegí la Felicidad porque creo que es uno de los aspectos más importantes de la vida. </a:t>
            </a:r>
          </a:p>
          <a:p>
            <a:endParaRPr lang="es-ES" dirty="0"/>
          </a:p>
          <a:p>
            <a:r>
              <a:rPr lang="es-ES" dirty="0"/>
              <a:t>Esta tarea me hizo a pensar. Opino que mi relato es muy bien escrito y tiene sentido, por eso me doy </a:t>
            </a:r>
            <a:r>
              <a:rPr lang="en-US" dirty="0"/>
              <a:t>10/10.</a:t>
            </a:r>
            <a:endParaRPr lang="es-ES" dirty="0"/>
          </a:p>
        </p:txBody>
      </p:sp>
    </p:spTree>
    <p:extLst>
      <p:ext uri="{BB962C8B-B14F-4D97-AF65-F5344CB8AC3E}">
        <p14:creationId xmlns:p14="http://schemas.microsoft.com/office/powerpoint/2010/main" val="3286237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524BFE45-58B4-44DE-9641-D28C31785FA9}"/>
              </a:ext>
            </a:extLst>
          </p:cNvPr>
          <p:cNvSpPr>
            <a:spLocks noGrp="1"/>
          </p:cNvSpPr>
          <p:nvPr>
            <p:ph type="title"/>
          </p:nvPr>
        </p:nvSpPr>
        <p:spPr/>
        <p:txBody>
          <a:bodyPr/>
          <a:lstStyle/>
          <a:p>
            <a:r>
              <a:rPr lang="es-ES" dirty="0"/>
              <a:t>Reflexiones</a:t>
            </a:r>
            <a:endParaRPr lang="en-US" dirty="0"/>
          </a:p>
        </p:txBody>
      </p:sp>
      <p:sp>
        <p:nvSpPr>
          <p:cNvPr id="3" name="Контейнер за съдържание 2">
            <a:extLst>
              <a:ext uri="{FF2B5EF4-FFF2-40B4-BE49-F238E27FC236}">
                <a16:creationId xmlns:a16="http://schemas.microsoft.com/office/drawing/2014/main" id="{A8B395BD-B653-443B-A016-5F509C983BD8}"/>
              </a:ext>
            </a:extLst>
          </p:cNvPr>
          <p:cNvSpPr>
            <a:spLocks noGrp="1"/>
          </p:cNvSpPr>
          <p:nvPr>
            <p:ph idx="1"/>
          </p:nvPr>
        </p:nvSpPr>
        <p:spPr/>
        <p:txBody>
          <a:bodyPr/>
          <a:lstStyle/>
          <a:p>
            <a:r>
              <a:rPr lang="es-ES" dirty="0"/>
              <a:t>El proyecto no me ha parecido muy útil. Las tareas para escribir literatura propria, según yo, deben ser eliminados porque no todos pueden ser poetas y si eso no le guste, puede ser demasiado irritante. Lo que es más, el proyecto no está organizado bien. Casi todas las veces no estaba claro dónde hay que poner las tareas. Por último, en el inicio creía que habría más comunicación con los extranjeros pero no había nada.</a:t>
            </a:r>
          </a:p>
          <a:p>
            <a:endParaRPr lang="es-ES" dirty="0"/>
          </a:p>
          <a:p>
            <a:r>
              <a:rPr lang="es-ES" dirty="0"/>
              <a:t>Sin embargo, la idea del proyecto está bien, solo hay que ser repensado y reorganizado y todos saldrán ganando. </a:t>
            </a:r>
          </a:p>
        </p:txBody>
      </p:sp>
    </p:spTree>
    <p:extLst>
      <p:ext uri="{BB962C8B-B14F-4D97-AF65-F5344CB8AC3E}">
        <p14:creationId xmlns:p14="http://schemas.microsoft.com/office/powerpoint/2010/main" val="609060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2774C78D-A1B3-4E10-8E07-8F274BD93D45}"/>
              </a:ext>
            </a:extLst>
          </p:cNvPr>
          <p:cNvSpPr>
            <a:spLocks noGrp="1"/>
          </p:cNvSpPr>
          <p:nvPr>
            <p:ph type="title"/>
          </p:nvPr>
        </p:nvSpPr>
        <p:spPr/>
        <p:txBody>
          <a:bodyPr/>
          <a:lstStyle/>
          <a:p>
            <a:r>
              <a:rPr lang="es-AR" dirty="0"/>
              <a:t>Conclusión </a:t>
            </a:r>
            <a:endParaRPr lang="en-US" dirty="0"/>
          </a:p>
        </p:txBody>
      </p:sp>
      <p:sp>
        <p:nvSpPr>
          <p:cNvPr id="3" name="Контейнер за съдържание 2">
            <a:extLst>
              <a:ext uri="{FF2B5EF4-FFF2-40B4-BE49-F238E27FC236}">
                <a16:creationId xmlns:a16="http://schemas.microsoft.com/office/drawing/2014/main" id="{F648E2FC-9495-47FE-AA4B-BAE50ED51BE0}"/>
              </a:ext>
            </a:extLst>
          </p:cNvPr>
          <p:cNvSpPr>
            <a:spLocks noGrp="1"/>
          </p:cNvSpPr>
          <p:nvPr>
            <p:ph idx="1"/>
          </p:nvPr>
        </p:nvSpPr>
        <p:spPr/>
        <p:txBody>
          <a:bodyPr/>
          <a:lstStyle/>
          <a:p>
            <a:r>
              <a:rPr lang="es-AR" dirty="0"/>
              <a:t>Para concluir: este proyecto tiene potencial pero no con este formato. La plataforma y las tareas deben ser repensados y cambiados. </a:t>
            </a:r>
            <a:endParaRPr lang="en-US" dirty="0"/>
          </a:p>
        </p:txBody>
      </p:sp>
    </p:spTree>
    <p:extLst>
      <p:ext uri="{BB962C8B-B14F-4D97-AF65-F5344CB8AC3E}">
        <p14:creationId xmlns:p14="http://schemas.microsoft.com/office/powerpoint/2010/main" val="1799549584"/>
      </p:ext>
    </p:extLst>
  </p:cSld>
  <p:clrMapOvr>
    <a:masterClrMapping/>
  </p:clrMapOvr>
</p:sld>
</file>

<file path=ppt/theme/theme1.xml><?xml version="1.0" encoding="utf-8"?>
<a:theme xmlns:a="http://schemas.openxmlformats.org/drawingml/2006/main" name="Атлас">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TM16401371[[fn=Атлас]]</Template>
  <TotalTime>78</TotalTime>
  <Words>372</Words>
  <Application>Microsoft Office PowerPoint</Application>
  <PresentationFormat>Широк екран</PresentationFormat>
  <Paragraphs>26</Paragraphs>
  <Slides>7</Slides>
  <Notes>0</Notes>
  <HiddenSlides>0</HiddenSlides>
  <MMClips>0</MMClips>
  <ScaleCrop>false</ScaleCrop>
  <HeadingPairs>
    <vt:vector size="6" baseType="variant">
      <vt:variant>
        <vt:lpstr>Използвани шрифтове</vt:lpstr>
      </vt:variant>
      <vt:variant>
        <vt:i4>3</vt:i4>
      </vt:variant>
      <vt:variant>
        <vt:lpstr>Тема</vt:lpstr>
      </vt:variant>
      <vt:variant>
        <vt:i4>1</vt:i4>
      </vt:variant>
      <vt:variant>
        <vt:lpstr>Заглавия на слайдовете</vt:lpstr>
      </vt:variant>
      <vt:variant>
        <vt:i4>7</vt:i4>
      </vt:variant>
    </vt:vector>
  </HeadingPairs>
  <TitlesOfParts>
    <vt:vector size="11" baseType="lpstr">
      <vt:lpstr>Calibri Light</vt:lpstr>
      <vt:lpstr>Rockwell</vt:lpstr>
      <vt:lpstr>Wingdings</vt:lpstr>
      <vt:lpstr>Атлас</vt:lpstr>
      <vt:lpstr>MI PORTFOLIO  Los pliegues del tiempo</vt:lpstr>
      <vt:lpstr>Índice </vt:lpstr>
      <vt:lpstr>Tarea: Escribir un poema. Fecha: 11.12.20</vt:lpstr>
      <vt:lpstr>Póster y descripción de mi ciudad  Fecha: 06.03.21</vt:lpstr>
      <vt:lpstr>Microrrelato  Fecha: 25.05.21</vt:lpstr>
      <vt:lpstr>Reflexiones</vt:lpstr>
      <vt:lpstr>Conclusión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 PORTFOLIO  Los pliegues del tiempo</dc:title>
  <dc:creator>22e_kristiyan.barakov</dc:creator>
  <cp:lastModifiedBy>22e_kristiyan.barakov</cp:lastModifiedBy>
  <cp:revision>8</cp:revision>
  <dcterms:created xsi:type="dcterms:W3CDTF">2021-06-18T10:42:27Z</dcterms:created>
  <dcterms:modified xsi:type="dcterms:W3CDTF">2021-06-18T12:00:49Z</dcterms:modified>
</cp:coreProperties>
</file>