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e Cózar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19:56:52.1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7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2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3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97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0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1A34-C419-4A1E-AF93-DC7ED92D9CC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BF4AE1-3EB5-4338-98F7-52476C1D766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15B18DF-1A4F-456F-8E0E-8CFE4C808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34CD9B-39EA-42AE-8A1F-0D40028F3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745CB3-F138-4274-925A-682802BD9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3525640" cy="2380828"/>
          </a:xfrm>
        </p:spPr>
        <p:txBody>
          <a:bodyPr>
            <a:normAutofit/>
          </a:bodyPr>
          <a:lstStyle/>
          <a:p>
            <a:r>
              <a:rPr lang="es-ES" sz="3400" dirty="0"/>
              <a:t>Ernestina de </a:t>
            </a:r>
            <a:br>
              <a:rPr lang="es-ES" sz="3400" dirty="0"/>
            </a:br>
            <a:r>
              <a:rPr lang="es-ES" sz="3400" dirty="0" err="1"/>
              <a:t>champourcin</a:t>
            </a:r>
            <a:endParaRPr lang="es-ES" sz="3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7C3AE2A-04FA-4B67-9C14-0D990CA6AE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4C6E9FA-459B-47A6-93ED-A57860553C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" name="Rectangle 16">
              <a:extLst>
                <a:ext uri="{FF2B5EF4-FFF2-40B4-BE49-F238E27FC236}">
                  <a16:creationId xmlns="" xmlns:a16="http://schemas.microsoft.com/office/drawing/2014/main" id="{47C1C93F-E23C-45AE-9DA2-42554BD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7">
              <a:extLst>
                <a:ext uri="{FF2B5EF4-FFF2-40B4-BE49-F238E27FC236}">
                  <a16:creationId xmlns="" xmlns:a16="http://schemas.microsoft.com/office/drawing/2014/main" id="{918F65DC-4B7C-4988-82E8-131C26140C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3" descr="Foto en blanco y negro de una persona&#10;&#10;Descripción generada automáticamente">
            <a:extLst>
              <a:ext uri="{FF2B5EF4-FFF2-40B4-BE49-F238E27FC236}">
                <a16:creationId xmlns="" xmlns:a16="http://schemas.microsoft.com/office/drawing/2014/main" id="{E433324F-94DD-40AB-9783-AD695AD4D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2" r="1" b="1328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7CFEF1-65E1-4CEE-91CA-B6B73B8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CA742D8-7814-4F8A-AEF8-1857FB21F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B31D0108-E234-403D-97AB-C9C689EA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l="3414" r="325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DC60C-25CB-4312-817F-1D4F3F4D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                                   </a:t>
            </a:r>
            <a:r>
              <a:rPr lang="en-US" sz="4800" dirty="0" smtClean="0"/>
              <a:t>fin</a:t>
            </a:r>
            <a:endParaRPr lang="en-US" sz="4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3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2FA7AD0A-1871-4DF8-9235-F49D0513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6B04CFB-FAE5-47DD-9B3E-4E9BA7A89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2C6F6789-99FC-4254-8676-2F7F8024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400" dirty="0"/>
              <a:t>Vitoria-</a:t>
            </a:r>
            <a:r>
              <a:rPr lang="en-US" sz="2400" dirty="0" err="1"/>
              <a:t>gasteiz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1905</a:t>
            </a:r>
            <a:endParaRPr lang="en-US" sz="36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E68D41B-9286-479F-9AB7-678C8E348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8ACF89C-CFC3-4D68-B3C4-2BEFB7BBE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B770B7D-3C5C-4682-8DF0-20783592F3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A6893E11-7EC1-4EB6-A2A8-0B693F8FE5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22F7FD7-8884-4FD5-95AB-0B5C6033A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35C4F510-921C-4D9E-8CDC-6B9F9F92D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87" r="14707" b="1"/>
          <a:stretch/>
        </p:blipFill>
        <p:spPr>
          <a:xfrm>
            <a:off x="4572000" y="1116345"/>
            <a:ext cx="6382139" cy="38661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6EFE474-4FE0-4E8F-8F09-5ED2C9E76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CF8B8C81-54DC-4AF5-B682-3A2C70A6B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68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>
            <a:extLst>
              <a:ext uri="{FF2B5EF4-FFF2-40B4-BE49-F238E27FC236}">
                <a16:creationId xmlns=""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11">
            <a:extLst>
              <a:ext uri="{FF2B5EF4-FFF2-40B4-BE49-F238E27FC236}">
                <a16:creationId xmlns=""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13">
            <a:extLst>
              <a:ext uri="{FF2B5EF4-FFF2-40B4-BE49-F238E27FC236}">
                <a16:creationId xmlns=""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5">
            <a:extLst>
              <a:ext uri="{FF2B5EF4-FFF2-40B4-BE49-F238E27FC236}">
                <a16:creationId xmlns="" xmlns:a16="http://schemas.microsoft.com/office/drawing/2014/main" id="{C9D4B225-18E9-4C5B-94D8-2ABE6D161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5BB14454-D00C-4958-BB39-F5F9F3ACD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19">
            <a:extLst>
              <a:ext uri="{FF2B5EF4-FFF2-40B4-BE49-F238E27FC236}">
                <a16:creationId xmlns="" xmlns:a16="http://schemas.microsoft.com/office/drawing/2014/main" id="{28A657A7-C4E5-425B-98FA-BB817FF7BF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635216-AF12-4703-82B1-6B25CDEA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/>
            </a:r>
            <a:br>
              <a:rPr lang="en-US" sz="2200"/>
            </a:br>
            <a:r>
              <a:rPr lang="en-US" sz="2200"/>
              <a:t/>
            </a:r>
            <a:br>
              <a:rPr lang="en-US" sz="2200"/>
            </a:br>
            <a:endParaRPr lang="en-US" sz="220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1084370-0E70-4003-9787-3490FCC20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57" name="Group 23">
            <a:extLst>
              <a:ext uri="{FF2B5EF4-FFF2-40B4-BE49-F238E27FC236}">
                <a16:creationId xmlns="" xmlns:a16="http://schemas.microsoft.com/office/drawing/2014/main" id="{2B7C66D2-22E8-4E8F-829B-050BFA7C8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F0B78D6F-1F61-4DBB-8F5A-934BB850D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3EA261D-1F8C-4BE5-8586-3C1CC5CE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4D9520B6-7D28-4B33-9B6D-C0F9EADF32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" b="19066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9D256C3-0819-4433-82CE-C6AA8B80B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400" dirty="0"/>
              <a:t>ERNESTINA Y SU MARIDO, JUAN JOSÉ DOMENCHINA</a:t>
            </a:r>
          </a:p>
        </p:txBody>
      </p:sp>
      <p:pic>
        <p:nvPicPr>
          <p:cNvPr id="58" name="Picture 27">
            <a:extLst>
              <a:ext uri="{FF2B5EF4-FFF2-40B4-BE49-F238E27FC236}">
                <a16:creationId xmlns="" xmlns:a16="http://schemas.microsoft.com/office/drawing/2014/main" id="{3635D2BC-4EDA-4A3E-83BF-035608099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29">
            <a:extLst>
              <a:ext uri="{FF2B5EF4-FFF2-40B4-BE49-F238E27FC236}">
                <a16:creationId xmlns="" xmlns:a16="http://schemas.microsoft.com/office/drawing/2014/main" id="{A3C86EB9-7FA9-42F7-B348-A7FD17436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905CFAD9-EABE-4F83-B098-604752164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C99610E4-6194-4817-B152-498995E771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2" name="Straight Connector 87">
            <a:extLst>
              <a:ext uri="{FF2B5EF4-FFF2-40B4-BE49-F238E27FC236}">
                <a16:creationId xmlns="" xmlns:a16="http://schemas.microsoft.com/office/drawing/2014/main" id="{D885E9F4-7DB6-4B77-B1FF-80BFCE8127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DB639A2B-C30C-4F6F-B847-6960F3CF8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91">
            <a:extLst>
              <a:ext uri="{FF2B5EF4-FFF2-40B4-BE49-F238E27FC236}">
                <a16:creationId xmlns="" xmlns:a16="http://schemas.microsoft.com/office/drawing/2014/main" id="{AD279512-5439-4CEF-AC48-DD85D3F1ED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4D112B0-F6EE-436D-8B93-C9879A04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A30B16-3ED2-48A7-BDE5-0066FBBE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                          Obras literarias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EA00262B-184D-4C22-A7D1-578590320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DD69D278-95C7-4D78-A650-4D15D8CDC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EFD44D93-C5A6-453D-A4FC-1E7B00EE7D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54854C4F-ED16-4134-9775-4F85EADE4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7 ideas de Ernestina de Champourcin | generaciones, escritores escriben,  literatura española">
            <a:extLst>
              <a:ext uri="{FF2B5EF4-FFF2-40B4-BE49-F238E27FC236}">
                <a16:creationId xmlns="" xmlns:a16="http://schemas.microsoft.com/office/drawing/2014/main" id="{B9D674D0-F7F0-43EF-86F2-93E5AEECC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" r="-5" b="18710"/>
          <a:stretch/>
        </p:blipFill>
        <p:spPr bwMode="auto">
          <a:xfrm>
            <a:off x="2079939" y="963739"/>
            <a:ext cx="1874509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esía a través del tiempo / ernestina de champ - Vendido en Venta Directa  - 25591817">
            <a:extLst>
              <a:ext uri="{FF2B5EF4-FFF2-40B4-BE49-F238E27FC236}">
                <a16:creationId xmlns="" xmlns:a16="http://schemas.microsoft.com/office/drawing/2014/main" id="{39AAB5DB-4464-407C-A109-27E0E22A9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r="-6" b="12945"/>
          <a:stretch/>
        </p:blipFill>
        <p:spPr bwMode="auto">
          <a:xfrm>
            <a:off x="4116610" y="963739"/>
            <a:ext cx="1874508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03331EB1-3C77-4BF0-A25F-F5AC396C1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558" r="-4" b="5420"/>
          <a:stretch/>
        </p:blipFill>
        <p:spPr>
          <a:xfrm>
            <a:off x="6153277" y="963739"/>
            <a:ext cx="1874517" cy="2368296"/>
          </a:xfrm>
          <a:prstGeom prst="rect">
            <a:avLst/>
          </a:prstGeom>
        </p:spPr>
      </p:pic>
      <p:pic>
        <p:nvPicPr>
          <p:cNvPr id="1030" name="Picture 6" descr="ERNESTINA DE CHAMPOURCÍN:BIOGRAFÍA Y OBRAS DE LA AUTORA">
            <a:extLst>
              <a:ext uri="{FF2B5EF4-FFF2-40B4-BE49-F238E27FC236}">
                <a16:creationId xmlns="" xmlns:a16="http://schemas.microsoft.com/office/drawing/2014/main" id="{8EA11124-83F2-440B-A26C-D165B41BF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r="-5" b="2484"/>
          <a:stretch/>
        </p:blipFill>
        <p:spPr bwMode="auto">
          <a:xfrm>
            <a:off x="8224702" y="963739"/>
            <a:ext cx="1874519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CE409B10-42ED-47F9-9888-8FF97E39F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33E91B64-6348-4B8B-BF37-ABA9E6EBA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D72C017E-EBCC-419F-AE92-D99A8EB28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DF7A6A-5EC9-4F83-9262-42E6E076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46" y="872455"/>
            <a:ext cx="9603275" cy="956132"/>
          </a:xfr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Las </a:t>
            </a:r>
            <a:r>
              <a:rPr lang="es-ES" dirty="0" err="1"/>
              <a:t>sinsombrero</a:t>
            </a:r>
            <a:r>
              <a:rPr lang="es-ES" dirty="0"/>
              <a:t> y </a:t>
            </a:r>
            <a:r>
              <a:rPr lang="es-ES" dirty="0" err="1"/>
              <a:t>ernestina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103306C3-EAE7-48A9-B9CC-7D3F797D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815" y="2016125"/>
            <a:ext cx="6282745" cy="3449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62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63C748C-967B-4A7B-A90F-3EDD0F485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143637-4934-44E4-B909-BAF1E7B27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AD4DA3-D191-42E7-9DB8-05D1373A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                              “en silencio”</a:t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dirty="0">
                <a:solidFill>
                  <a:srgbClr val="FFFFFF"/>
                </a:solidFill>
              </a:rPr>
              <a:t/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dirty="0">
                <a:solidFill>
                  <a:srgbClr val="FFFFFF"/>
                </a:solidFill>
              </a:rPr>
              <a:t>*primer poema de Ernestina*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1BE7A59-9286-4337-B67C-FBBF365C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354563"/>
            <a:ext cx="6034827" cy="5801979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400" b="0" i="0" dirty="0">
                <a:effectLst/>
                <a:latin typeface="Merriweather"/>
              </a:rPr>
              <a:t>Era un bello silencio, un silencio divino,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vibrante de pensares, </a:t>
            </a:r>
            <a:r>
              <a:rPr lang="es-ES" sz="1400" b="0" i="0" dirty="0" err="1">
                <a:effectLst/>
                <a:latin typeface="Merriweather"/>
              </a:rPr>
              <a:t>tremante</a:t>
            </a:r>
            <a:r>
              <a:rPr lang="es-ES" sz="1400" b="0" i="0" dirty="0">
                <a:effectLst/>
                <a:latin typeface="Merriweather"/>
              </a:rPr>
              <a:t> de emoción,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un silencio muy grave, de sentir peregrino,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un silencio muy quedo, con dejos de oración.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            </a:t>
            </a:r>
            <a:endParaRPr lang="es-ES" sz="1400" dirty="0">
              <a:latin typeface="Merriweathe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sz="1400" b="0" i="0" dirty="0">
                <a:effectLst/>
                <a:latin typeface="Merriweather"/>
              </a:rPr>
              <a:t>Cállate no respires, ni turbes el silencio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con el ritmo armonioso de un poema de amor;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cállate, que es muy tímido y frágil el silencio,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no rompas de este instante el filtro seductor.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/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 y no pienses; a través del espacio,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cruza fugaz la estrella de una hermosa ilusión;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cállate, ¿no sientes su fulgor de topacio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encenderse en mi pecho y herir tu corazón?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/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Cállate; ya sé yo que tus labios murmuran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ternuras infinitas, creadas para mí;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cállate; sin hablar mil voces las susurran;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cállate; el silencio me acerca más a ti.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               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Era un silencio triste, un silencio lloroso,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un silencio muy puro de candor virginal,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un silencio sereno, vagamente amoroso,</a:t>
            </a:r>
            <a:br>
              <a:rPr lang="es-ES" sz="1400" b="0" i="0" dirty="0">
                <a:effectLst/>
                <a:latin typeface="Merriweather"/>
              </a:rPr>
            </a:br>
            <a:r>
              <a:rPr lang="es-ES" sz="1400" b="0" i="0" dirty="0">
                <a:effectLst/>
                <a:latin typeface="Merriweather"/>
              </a:rPr>
              <a:t>que la bruma envolvía en su tenue cendal.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983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EC17D08F-2133-44A9-B28C-CB29928FA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CC36881-E309-4C41-8B5B-203AADC15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DEAA00-A19D-4141-801E-B8CBDC66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87" y="931668"/>
            <a:ext cx="3942945" cy="249733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/>
              <a:t>1939, </a:t>
            </a:r>
            <a:r>
              <a:rPr lang="en-US" sz="3600" dirty="0" err="1"/>
              <a:t>exilio</a:t>
            </a:r>
            <a:r>
              <a:rPr lang="en-US" sz="3600" dirty="0"/>
              <a:t> de Ernestina y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marido</a:t>
            </a:r>
            <a:r>
              <a:rPr lang="en-US" sz="3600" dirty="0"/>
              <a:t>  a </a:t>
            </a:r>
            <a:r>
              <a:rPr lang="en-US" sz="3600" dirty="0" err="1"/>
              <a:t>francia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4F2C6A8-7D46-49EA-860B-0F0B02084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ED92372-F778-4E96-9E90-4E63BAF3C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B4EC089-8B60-43F4-9BF5-1F0B0E398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C0BAC91-1725-4E5A-92CE-F5A2EB066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46799F53-10DD-43F3-BD00-5592A45B7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131" r="-2" b="482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B61EBEC-D0CA-456C-98A6-EDA1AC9FB0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18A71EB-D327-4458-85FB-26336B2BA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83CD41CC-1876-42DF-AD25-E7F65F20A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6" r="909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="" xmlns:a16="http://schemas.microsoft.com/office/drawing/2014/main" id="{F2AF0D79-4A1A-4F27-B9F0-CF252C4AC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F9C2FE-6F3B-40A9-9F5D-C4D262B4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FFFFFE"/>
                </a:solidFill>
              </a:rPr>
              <a:t>MÉxico</a:t>
            </a:r>
            <a:r>
              <a:rPr lang="es-ES" dirty="0">
                <a:solidFill>
                  <a:srgbClr val="FFFFFE"/>
                </a:solidFill>
              </a:rPr>
              <a:t>, 1939</a:t>
            </a:r>
          </a:p>
        </p:txBody>
      </p:sp>
      <p:cxnSp>
        <p:nvCxnSpPr>
          <p:cNvPr id="24" name="Straight Connector 12">
            <a:extLst>
              <a:ext uri="{FF2B5EF4-FFF2-40B4-BE49-F238E27FC236}">
                <a16:creationId xmlns="" xmlns:a16="http://schemas.microsoft.com/office/drawing/2014/main" id="{8E83266B-97F8-4AB9-818F-3A70E8D85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6C0EF951-E81E-4ED2-9CA9-06A6D820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39320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AL LLEGAR A FRANCIA,  AL DIA SIQUIENTE  VIAJARON A MÉXICO DONDE QUEDARON EXILIADOS.</a:t>
            </a:r>
          </a:p>
        </p:txBody>
      </p:sp>
    </p:spTree>
    <p:extLst>
      <p:ext uri="{BB962C8B-B14F-4D97-AF65-F5344CB8AC3E}">
        <p14:creationId xmlns:p14="http://schemas.microsoft.com/office/powerpoint/2010/main" val="32794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38100" ty="508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4F6621CF-F493-40D5-98AE-24A9D3AD4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2C4100-6343-4B97-B4E0-423A4EDE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Ernestina y </a:t>
            </a:r>
            <a:r>
              <a:rPr lang="en-US" sz="4800" dirty="0" err="1"/>
              <a:t>juan</a:t>
            </a:r>
            <a:r>
              <a:rPr lang="en-US" sz="4800" dirty="0"/>
              <a:t> </a:t>
            </a:r>
            <a:r>
              <a:rPr lang="en-US" sz="4800" dirty="0" err="1"/>
              <a:t>ramon</a:t>
            </a:r>
            <a:r>
              <a:rPr lang="en-US" sz="4800" dirty="0"/>
              <a:t> </a:t>
            </a:r>
            <a:r>
              <a:rPr lang="en-US" sz="4800" dirty="0" err="1"/>
              <a:t>jiménez</a:t>
            </a: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DEE02A-D296-42EA-88F5-7803F69CE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90276F96-D310-4045-8A0B-CE4F62583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11" r="3418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</TotalTime>
  <Words>67</Words>
  <Application>Microsoft Office PowerPoint</Application>
  <PresentationFormat>Personalizado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Galería</vt:lpstr>
      <vt:lpstr>Ernestina de  champourcin</vt:lpstr>
      <vt:lpstr>Vitoria-gasteiz 1905</vt:lpstr>
      <vt:lpstr>  </vt:lpstr>
      <vt:lpstr>                          Obras literarias</vt:lpstr>
      <vt:lpstr>Las sinsombrero y ernestina</vt:lpstr>
      <vt:lpstr>                              “en silencio”  *primer poema de Ernestina*</vt:lpstr>
      <vt:lpstr>1939, exilio de Ernestina y su marido  a francia</vt:lpstr>
      <vt:lpstr>MÉxico, 1939</vt:lpstr>
      <vt:lpstr>Ernestina y juan ramon jiménez</vt:lpstr>
      <vt:lpstr>                                   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Ernestina de  champourcin</dc:title>
  <dc:creator>Merche Cózar</dc:creator>
  <cp:lastModifiedBy>Usuario</cp:lastModifiedBy>
  <cp:revision>17</cp:revision>
  <dcterms:created xsi:type="dcterms:W3CDTF">2021-06-05T17:44:28Z</dcterms:created>
  <dcterms:modified xsi:type="dcterms:W3CDTF">2021-06-07T18:47:38Z</dcterms:modified>
</cp:coreProperties>
</file>