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15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18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79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5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6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9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36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1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22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5716C55-B3DC-4BDB-87DD-14BA15A66E33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4CBC65-586C-4B9A-B11C-80CD331B14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8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BFD8-89AA-48DE-B8E0-306325C6C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POrtafolio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B5500-D9BE-481A-A5C5-9CD4696D7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Victoria Boncheva 11e, Miguel de Cervantes </a:t>
            </a:r>
          </a:p>
        </p:txBody>
      </p:sp>
    </p:spTree>
    <p:extLst>
      <p:ext uri="{BB962C8B-B14F-4D97-AF65-F5344CB8AC3E}">
        <p14:creationId xmlns:p14="http://schemas.microsoft.com/office/powerpoint/2010/main" val="118551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22C6-C6A2-4966-AF2D-2871D0DC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3A7F-3657-42B0-8203-756E8F09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s-ES" dirty="0"/>
              <a:t>Bosques y brumas. Misión Romanticismo- knolling</a:t>
            </a:r>
          </a:p>
          <a:p>
            <a:pPr>
              <a:lnSpc>
                <a:spcPct val="250000"/>
              </a:lnSpc>
            </a:pPr>
            <a:r>
              <a:rPr lang="es-ES" dirty="0"/>
              <a:t>Un espejo en el camino. Misión Realismo- noticia (Periodistas del siglo)</a:t>
            </a:r>
          </a:p>
          <a:p>
            <a:pPr>
              <a:lnSpc>
                <a:spcPct val="250000"/>
              </a:lnSpc>
            </a:pPr>
            <a:r>
              <a:rPr lang="es-ES" dirty="0"/>
              <a:t>Los modernos. Misión siglo XX- postales y versos </a:t>
            </a:r>
          </a:p>
          <a:p>
            <a:pPr>
              <a:lnSpc>
                <a:spcPct val="250000"/>
              </a:lnSpc>
            </a:pPr>
            <a:r>
              <a:rPr lang="es-ES" dirty="0"/>
              <a:t>Reflexiones y conclusión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199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2DCA-687E-4CB2-B7D7-73AEF911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Romanticismo-19.12.2020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73118B4-CBA6-405A-9843-4F02F0225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43" y="1892454"/>
            <a:ext cx="5510002" cy="331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CDBFB-3350-4714-AE81-BF73AF2B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7" y="3549917"/>
            <a:ext cx="4340353" cy="2890639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 dirty="0"/>
              <a:t>Hacer knolling con objetos que simbolizan el Romanticismo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 dirty="0"/>
              <a:t>He participado haciendo el knolling con objetos de casa que según yo representan el tiempo del Romanticismo muy bien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 dirty="0"/>
              <a:t>He hecho por primera vez knolling y he aprendido su sentido. Me ha gustado porque tenía que ser creativa. </a:t>
            </a:r>
          </a:p>
        </p:txBody>
      </p:sp>
    </p:spTree>
    <p:extLst>
      <p:ext uri="{BB962C8B-B14F-4D97-AF65-F5344CB8AC3E}">
        <p14:creationId xmlns:p14="http://schemas.microsoft.com/office/powerpoint/2010/main" val="131881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D52C-3767-410E-A682-37CC70D9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Realismo-31.03.2021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6758C-9676-46A3-9836-0949DB494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3549917"/>
            <a:ext cx="4066032" cy="304966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/>
              <a:t>Tenía que participar en el proyecto y con la ayuda de mis compañeros y los otros grupos formar un periódico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/>
              <a:t>He escogido hacer una noticia cultural y lo he fato buscando información sobre los tiempos del Realismo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/>
              <a:t>Esta parte del proyecto me ha ayudado aprender como se hace una tarea en un grupo- incluyendo personas de otros países </a:t>
            </a:r>
            <a:endParaRPr lang="es-ES" dirty="0"/>
          </a:p>
        </p:txBody>
      </p:sp>
      <p:pic>
        <p:nvPicPr>
          <p:cNvPr id="10" name="Content Placeholder 9" descr="Text, letter&#10;&#10;Description automatically generated">
            <a:extLst>
              <a:ext uri="{FF2B5EF4-FFF2-40B4-BE49-F238E27FC236}">
                <a16:creationId xmlns:a16="http://schemas.microsoft.com/office/drawing/2014/main" id="{D402F3E9-351C-4A73-86EF-9910920C8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37" y="1723164"/>
            <a:ext cx="5213501" cy="3692897"/>
          </a:xfrm>
        </p:spPr>
      </p:pic>
    </p:spTree>
    <p:extLst>
      <p:ext uri="{BB962C8B-B14F-4D97-AF65-F5344CB8AC3E}">
        <p14:creationId xmlns:p14="http://schemas.microsoft.com/office/powerpoint/2010/main" val="113932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865C-21C5-46DA-BB57-8692AA43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Siglo XX- 23.05.2021</a:t>
            </a:r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7463145-574E-44D2-863D-BDBE9A458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03" y="1944753"/>
            <a:ext cx="5583191" cy="35946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BEBD7-F6AA-4CC4-B640-DFE618872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4175760" cy="3036412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 dirty="0"/>
              <a:t>Tenía que buscar y elegir una de las obras de una de la mujeres parte de Las Sinsombrero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 dirty="0"/>
              <a:t>He escogido Concha Méndez y su poema ¨Recuerdo de sombras¨ y también lo he hecho como una postal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s-ES" dirty="0"/>
              <a:t>Esta actividad me ha ayudado conocer a más obras y artistas y sobre todo enriquecer mis conocimientos generales sobre el siglo XX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613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2CD0-39A0-43EE-89B3-561962CF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Reflexiones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C76A-5C98-49F3-A169-8A4F9582C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Este proyecto es una buena oportunidad para los estudiantes que pueden aprender mediante las misiones y también tienen la posibilidad de ver como se trabaja con personas de otros países </a:t>
            </a:r>
          </a:p>
          <a:p>
            <a:r>
              <a:rPr lang="es-ES" dirty="0"/>
              <a:t>En realidad las actividades no fueron tan fáciles y muchas veces no estaba clara como hacerlas y por eso muchos se equivocaron </a:t>
            </a:r>
          </a:p>
          <a:p>
            <a:r>
              <a:rPr lang="es-ES" dirty="0"/>
              <a:t>Hay cosas que se pueden mejorar pero el proyecto es una oportunidad excelente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946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ED13-076D-4912-9691-680D83C3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EC7E6-3EB2-4988-BB3E-2A65959F9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 final puedo decir que el proyecto ¨Los pliegues del tiempo¨ me ha gustado. Ahora tengo más conocimientos no solo sobre la cultura, literatura y historia sino sobre el trabajo en equipo.</a:t>
            </a:r>
          </a:p>
          <a:p>
            <a:r>
              <a:rPr lang="es-ES" dirty="0"/>
              <a:t>Me gustaría participar en algún proyecto como este de nuevo pero esta vez quiero más tiempo para hacer las actividades.</a:t>
            </a:r>
          </a:p>
        </p:txBody>
      </p:sp>
    </p:spTree>
    <p:extLst>
      <p:ext uri="{BB962C8B-B14F-4D97-AF65-F5344CB8AC3E}">
        <p14:creationId xmlns:p14="http://schemas.microsoft.com/office/powerpoint/2010/main" val="12975429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53</TotalTime>
  <Words>338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POrtafolio</vt:lpstr>
      <vt:lpstr>índice</vt:lpstr>
      <vt:lpstr>Romanticismo-19.12.2020</vt:lpstr>
      <vt:lpstr>Realismo-31.03.2021</vt:lpstr>
      <vt:lpstr>Siglo XX- 23.05.2021</vt:lpstr>
      <vt:lpstr>Reflexiones </vt:lpstr>
      <vt:lpstr>Conclusión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POrtafolio</dc:title>
  <dc:creator>ms15156</dc:creator>
  <cp:lastModifiedBy>ms15156</cp:lastModifiedBy>
  <cp:revision>6</cp:revision>
  <dcterms:created xsi:type="dcterms:W3CDTF">2021-06-18T16:29:17Z</dcterms:created>
  <dcterms:modified xsi:type="dcterms:W3CDTF">2021-06-18T17:22:21Z</dcterms:modified>
</cp:coreProperties>
</file>