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9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0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7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3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1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6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5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2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55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7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8EF6AE8B-E5D9-4243-9C0D-0FB82C7735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359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4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DA64F6-9042-40BA-B15E-E19C87292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Los </a:t>
            </a:r>
            <a:r>
              <a:rPr lang="en-US" sz="4400" dirty="0" err="1">
                <a:solidFill>
                  <a:schemeClr val="tx1"/>
                </a:solidFill>
              </a:rPr>
              <a:t>pliegues</a:t>
            </a:r>
            <a:r>
              <a:rPr lang="en-US" sz="4400" dirty="0">
                <a:solidFill>
                  <a:schemeClr val="tx1"/>
                </a:solidFill>
              </a:rPr>
              <a:t> del </a:t>
            </a:r>
            <a:r>
              <a:rPr lang="en-US" sz="4400" dirty="0" err="1">
                <a:solidFill>
                  <a:schemeClr val="tx1"/>
                </a:solidFill>
              </a:rPr>
              <a:t>tiempo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 err="1">
                <a:solidFill>
                  <a:schemeClr val="tx1"/>
                </a:solidFill>
              </a:rPr>
              <a:t>Portafolio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4D422-AA65-4896-86CA-FC39EDB5F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Martin Damyanov 11a</a:t>
            </a:r>
          </a:p>
        </p:txBody>
      </p:sp>
    </p:spTree>
    <p:extLst>
      <p:ext uri="{BB962C8B-B14F-4D97-AF65-F5344CB8AC3E}">
        <p14:creationId xmlns:p14="http://schemas.microsoft.com/office/powerpoint/2010/main" val="3958323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D57DA-C954-49D6-8DAA-28822E85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FE0E4-9AC1-46B1-B573-99EF87640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Territorio</a:t>
            </a:r>
            <a:r>
              <a:rPr lang="en-US" sz="4000" dirty="0"/>
              <a:t> </a:t>
            </a:r>
            <a:r>
              <a:rPr lang="en-US" sz="4000" dirty="0" err="1"/>
              <a:t>Geografías</a:t>
            </a:r>
            <a:r>
              <a:rPr lang="en-US" sz="4000" dirty="0"/>
              <a:t>, Museo </a:t>
            </a:r>
            <a:r>
              <a:rPr lang="en-US" sz="4000" dirty="0" err="1"/>
              <a:t>Etnografico</a:t>
            </a:r>
            <a:endParaRPr lang="en-US" sz="4000" dirty="0"/>
          </a:p>
          <a:p>
            <a:r>
              <a:rPr lang="es-ES" sz="4000" dirty="0"/>
              <a:t>Territorio pasión, escribir un poema</a:t>
            </a:r>
          </a:p>
          <a:p>
            <a:r>
              <a:rPr lang="es-ES" sz="4000" dirty="0"/>
              <a:t>Misión realismo, </a:t>
            </a:r>
            <a:r>
              <a:rPr lang="es-ES" sz="4000" dirty="0" err="1"/>
              <a:t>knolling</a:t>
            </a:r>
            <a:endParaRPr lang="es-ES" sz="4000" dirty="0"/>
          </a:p>
          <a:p>
            <a:r>
              <a:rPr lang="es-ES" sz="4000" dirty="0"/>
              <a:t>Conclusión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09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5D0F-10B4-4C6C-98A7-3DAE3808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Territorio</a:t>
            </a:r>
            <a:r>
              <a:rPr lang="en-US" dirty="0"/>
              <a:t> </a:t>
            </a:r>
            <a:r>
              <a:rPr lang="en-US" dirty="0" err="1"/>
              <a:t>Geografías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Museo </a:t>
            </a:r>
            <a:r>
              <a:rPr lang="en-US" dirty="0" err="1"/>
              <a:t>Etnografico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156D1-886E-4FD4-87C6-62C0CBC52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6448425" cy="4112286"/>
          </a:xfrm>
        </p:spPr>
        <p:txBody>
          <a:bodyPr>
            <a:normAutofit/>
          </a:bodyPr>
          <a:lstStyle/>
          <a:p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esta</a:t>
            </a:r>
            <a:r>
              <a:rPr lang="en-US" sz="3200" dirty="0"/>
              <a:t> </a:t>
            </a:r>
            <a:r>
              <a:rPr lang="en-US" sz="3200" dirty="0" err="1"/>
              <a:t>activvidad</a:t>
            </a:r>
            <a:r>
              <a:rPr lang="en-US" sz="3200" dirty="0"/>
              <a:t> ten</a:t>
            </a:r>
            <a:r>
              <a:rPr lang="es-ES" sz="3200" dirty="0" err="1"/>
              <a:t>íamos</a:t>
            </a:r>
            <a:r>
              <a:rPr lang="es-ES" sz="3200" dirty="0"/>
              <a:t> que escoger un objeto antiguo de nuestra casa y a contar su historia. La actividad me gustó porque era relativamente fácil y no tenía que esforzarme demasiado. 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58AB56-E0B7-4F9D-9B40-1F18FDDAD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260" y="604494"/>
            <a:ext cx="2255940" cy="32702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0086BC-C8BA-47FD-AF6A-5411A7A87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0299" y="1881532"/>
            <a:ext cx="2418733" cy="437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1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846B2-4286-4478-ACE0-84DEFBF64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Territorio pasión, escribir un poema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3C199-7247-4140-9B51-E0F9BC104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553075" cy="4112286"/>
          </a:xfrm>
        </p:spPr>
        <p:txBody>
          <a:bodyPr>
            <a:normAutofit/>
          </a:bodyPr>
          <a:lstStyle/>
          <a:p>
            <a:r>
              <a:rPr lang="es-ES" sz="3200" dirty="0"/>
              <a:t>En esta actividad teníamos que escribir un poema y me gustó porque era diferente de las otras tareas que teníamos.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E12E48-068B-409D-9092-2417E4027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131554"/>
            <a:ext cx="4612481" cy="302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7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31B4C-6241-4991-B670-3F694CB3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Misión realismo, </a:t>
            </a:r>
            <a:r>
              <a:rPr lang="es-ES" dirty="0" err="1"/>
              <a:t>knolling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D950D-B015-4A04-B03C-580CD5823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71788"/>
            <a:ext cx="4856480" cy="3849624"/>
          </a:xfrm>
        </p:spPr>
        <p:txBody>
          <a:bodyPr>
            <a:normAutofit fontScale="92500" lnSpcReduction="20000"/>
          </a:bodyPr>
          <a:lstStyle/>
          <a:p>
            <a:r>
              <a:rPr lang="es-ES" sz="3200" dirty="0"/>
              <a:t>Aquí teníamos que hacer un </a:t>
            </a:r>
            <a:r>
              <a:rPr lang="es-ES" sz="3200" dirty="0" err="1"/>
              <a:t>knolling</a:t>
            </a:r>
            <a:r>
              <a:rPr lang="es-ES" sz="3200" dirty="0"/>
              <a:t> relacionado con el realismo con objetos de nuestra casa. Esta actividad no me gustó mucho porque es muy difícil a encontrar las cosas necesarias para hacer la foto. </a:t>
            </a:r>
            <a:endParaRPr lang="en-US" sz="3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1F7EEF-F9A1-4C73-B3FE-79BCAEDA3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59028" y="1155077"/>
            <a:ext cx="4112286" cy="548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9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D3CE-94D6-4F94-ACD8-5519BBA82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1E5FC-3FB2-4501-B46E-45C28D039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Como todo el proyecto tenía algunas actividades interesantes, pero a veces ocupaba una gran parte de mi tiempo libre. En conclusión estoy contento de mi participación en el proyecto pero prefiero resolver problemas matemáticos.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4291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3741"/>
      </a:dk2>
      <a:lt2>
        <a:srgbClr val="E2E8E7"/>
      </a:lt2>
      <a:accent1>
        <a:srgbClr val="B13B52"/>
      </a:accent1>
      <a:accent2>
        <a:srgbClr val="C34D95"/>
      </a:accent2>
      <a:accent3>
        <a:srgbClr val="C3674D"/>
      </a:accent3>
      <a:accent4>
        <a:srgbClr val="3BB182"/>
      </a:accent4>
      <a:accent5>
        <a:srgbClr val="46B2B4"/>
      </a:accent5>
      <a:accent6>
        <a:srgbClr val="3B7EB1"/>
      </a:accent6>
      <a:hlink>
        <a:srgbClr val="31937F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171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Schoolbook</vt:lpstr>
      <vt:lpstr>Franklin Gothic Book</vt:lpstr>
      <vt:lpstr>Garamond</vt:lpstr>
      <vt:lpstr>SavonVTI</vt:lpstr>
      <vt:lpstr>Los pliegues del tiempo Portafolio</vt:lpstr>
      <vt:lpstr>Indice</vt:lpstr>
      <vt:lpstr>Territorio Geografías, Museo Etnografico</vt:lpstr>
      <vt:lpstr>Territorio pasión, escribir un poema</vt:lpstr>
      <vt:lpstr>Misión realismo, knolling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pliegues del tiempo Portafolio</dc:title>
  <dc:creator>22a_martin.damyanov</dc:creator>
  <cp:lastModifiedBy>22a_martin.damyanov</cp:lastModifiedBy>
  <cp:revision>4</cp:revision>
  <dcterms:created xsi:type="dcterms:W3CDTF">2021-06-18T13:33:43Z</dcterms:created>
  <dcterms:modified xsi:type="dcterms:W3CDTF">2021-06-18T14:12:31Z</dcterms:modified>
</cp:coreProperties>
</file>