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3405353"/>
            <a:ext cx="9070848" cy="1528956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Los pliegues del </a:t>
            </a:r>
            <a:r>
              <a:rPr lang="es-ES" sz="2400" dirty="0" smtClean="0"/>
              <a:t>tiempo</a:t>
            </a:r>
          </a:p>
          <a:p>
            <a:endParaRPr lang="es-ES" sz="1800" dirty="0" smtClean="0"/>
          </a:p>
          <a:p>
            <a:endParaRPr lang="es-ES" sz="1800" dirty="0"/>
          </a:p>
          <a:p>
            <a:endParaRPr lang="es-ES" sz="1800" dirty="0" smtClean="0"/>
          </a:p>
          <a:p>
            <a:r>
              <a:rPr lang="es-ES" sz="2400" b="1" smtClean="0"/>
              <a:t> Iliana </a:t>
            </a:r>
            <a:r>
              <a:rPr lang="es-ES" sz="2400" b="1" dirty="0" err="1" smtClean="0"/>
              <a:t>Ruicheva</a:t>
            </a:r>
            <a:r>
              <a:rPr lang="es-ES" sz="2400" b="1" dirty="0" smtClean="0"/>
              <a:t>, 11e, Bulgaria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01672" y="2241184"/>
            <a:ext cx="7590919" cy="1164169"/>
          </a:xfrm>
        </p:spPr>
        <p:txBody>
          <a:bodyPr/>
          <a:lstStyle/>
          <a:p>
            <a:r>
              <a:rPr lang="en-US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Mi</a:t>
            </a:r>
            <a:r>
              <a:rPr lang="en-US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portafolio</a:t>
            </a:r>
            <a:endParaRPr lang="en-US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1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3315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 smtClean="0"/>
              <a:t> </a:t>
            </a:r>
            <a:r>
              <a:rPr lang="es-ES" sz="2400" dirty="0"/>
              <a:t>Bosques y brumas. Misión Romanticismo. Territorio Pasión. </a:t>
            </a:r>
            <a:endParaRPr lang="es-E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 smtClean="0"/>
              <a:t> Un </a:t>
            </a:r>
            <a:r>
              <a:rPr lang="es-ES" sz="2400" dirty="0"/>
              <a:t>espejo en el camino. Misión Realismo. </a:t>
            </a:r>
            <a:endParaRPr lang="es-E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 smtClean="0"/>
              <a:t> Los </a:t>
            </a:r>
            <a:r>
              <a:rPr lang="es-ES" sz="2400" dirty="0"/>
              <a:t>modernos. Misión siglo XX. </a:t>
            </a:r>
            <a:endParaRPr lang="es-E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 smtClean="0"/>
              <a:t> Reflexiones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2400" dirty="0"/>
              <a:t> </a:t>
            </a:r>
            <a:r>
              <a:rPr lang="es-ES" sz="2400" dirty="0" smtClean="0"/>
              <a:t>Conclusión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067056" y="640563"/>
            <a:ext cx="7430628" cy="100450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09832" y="542649"/>
            <a:ext cx="39450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índice</a:t>
            </a:r>
            <a:endParaRPr lang="en-US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7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891" y="539826"/>
            <a:ext cx="8594785" cy="271806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Romanticismo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924" y="1734937"/>
            <a:ext cx="11455880" cy="2466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b="1" u="sng" dirty="0" smtClean="0"/>
              <a:t> </a:t>
            </a:r>
            <a:r>
              <a:rPr lang="es-ES" b="1" u="sng" dirty="0"/>
              <a:t>¿En qué consistía la actividad? </a:t>
            </a:r>
            <a:endParaRPr lang="es-ES" b="1" u="sn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s-ES" dirty="0" smtClean="0"/>
              <a:t>Teníamos </a:t>
            </a:r>
            <a:r>
              <a:rPr lang="es-ES" dirty="0"/>
              <a:t>que escribir un </a:t>
            </a:r>
            <a:r>
              <a:rPr lang="es-ES" dirty="0" smtClean="0"/>
              <a:t>verso creando una estrofa con al menos cuatro. Podíamos </a:t>
            </a:r>
            <a:r>
              <a:rPr lang="es-ES" dirty="0"/>
              <a:t>elegir entre tres opciones. El principal objetivo era usar un lenguaje poético. </a:t>
            </a:r>
            <a:endParaRPr lang="es-E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b="1" u="sng" dirty="0" smtClean="0"/>
              <a:t>¿</a:t>
            </a:r>
            <a:r>
              <a:rPr lang="es-ES" b="1" u="sng" dirty="0"/>
              <a:t>Cómo he participado</a:t>
            </a:r>
            <a:r>
              <a:rPr lang="es-ES" b="1" u="sng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" dirty="0" smtClean="0"/>
              <a:t> </a:t>
            </a:r>
            <a:r>
              <a:rPr lang="es-ES" dirty="0"/>
              <a:t>He </a:t>
            </a:r>
            <a:r>
              <a:rPr lang="es-ES" dirty="0" smtClean="0"/>
              <a:t>creado un poema iniciando con el verso “</a:t>
            </a:r>
            <a:r>
              <a:rPr lang="en-US" dirty="0" smtClean="0"/>
              <a:t>Si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 smtClean="0"/>
              <a:t>...”</a:t>
            </a:r>
            <a:r>
              <a:rPr lang="es-ES" dirty="0" smtClean="0"/>
              <a:t>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b="1" u="sng" dirty="0" smtClean="0"/>
              <a:t>¿</a:t>
            </a:r>
            <a:r>
              <a:rPr lang="es-ES" b="1" u="sng" dirty="0"/>
              <a:t>Qué he aprendido? </a:t>
            </a:r>
            <a:r>
              <a:rPr lang="en-US" b="1" u="sng" dirty="0" err="1"/>
              <a:t>Valoración</a:t>
            </a:r>
            <a:endParaRPr lang="es-ES" b="1" u="sn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s-ES" dirty="0"/>
              <a:t>La actividad ha sido muy interesante, ya que nunca he escrito algo </a:t>
            </a:r>
            <a:r>
              <a:rPr lang="es-ES" dirty="0" smtClean="0"/>
              <a:t>así.</a:t>
            </a:r>
            <a:r>
              <a:rPr lang="en-US" dirty="0" smtClean="0"/>
              <a:t> </a:t>
            </a:r>
            <a:r>
              <a:rPr lang="en-US" dirty="0" err="1" smtClean="0"/>
              <a:t>Intentar</a:t>
            </a:r>
            <a:r>
              <a:rPr lang="en-US" dirty="0" smtClean="0"/>
              <a:t> a </a:t>
            </a:r>
            <a:r>
              <a:rPr lang="es-ES" dirty="0"/>
              <a:t>c</a:t>
            </a:r>
            <a:r>
              <a:rPr lang="es-ES" dirty="0" smtClean="0"/>
              <a:t>onvertirse </a:t>
            </a:r>
            <a:r>
              <a:rPr lang="es-ES" dirty="0"/>
              <a:t>en una poeta me ha ayudado a </a:t>
            </a:r>
            <a:r>
              <a:rPr lang="es-ES" dirty="0" err="1"/>
              <a:t>a</a:t>
            </a:r>
            <a:r>
              <a:rPr lang="es-ES" dirty="0"/>
              <a:t> aprender </a:t>
            </a:r>
            <a:r>
              <a:rPr lang="es-ES" dirty="0" smtClean="0"/>
              <a:t>las  </a:t>
            </a:r>
            <a:r>
              <a:rPr lang="es-ES" dirty="0"/>
              <a:t>características </a:t>
            </a:r>
            <a:r>
              <a:rPr lang="es-ES" dirty="0" smtClean="0"/>
              <a:t>del Romanticismo. </a:t>
            </a:r>
            <a:r>
              <a:rPr lang="es-ES" dirty="0"/>
              <a:t>E</a:t>
            </a:r>
            <a:r>
              <a:rPr lang="es-ES" dirty="0" smtClean="0"/>
              <a:t>l poema es </a:t>
            </a:r>
            <a:r>
              <a:rPr lang="es-ES" dirty="0"/>
              <a:t>corto, pero me he esforzado mucho en hacerlo </a:t>
            </a:r>
            <a:r>
              <a:rPr lang="es-ES" dirty="0" smtClean="0"/>
              <a:t>bien y </a:t>
            </a:r>
            <a:r>
              <a:rPr lang="es-ES" dirty="0"/>
              <a:t>creo que me merezco un </a:t>
            </a:r>
            <a:r>
              <a:rPr lang="es-ES" b="1" dirty="0" smtClean="0"/>
              <a:t>8/10</a:t>
            </a:r>
            <a:r>
              <a:rPr lang="es-ES" dirty="0"/>
              <a:t>.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0" y="4287165"/>
            <a:ext cx="10707617" cy="2424023"/>
          </a:xfrm>
        </p:spPr>
      </p:pic>
      <p:sp>
        <p:nvSpPr>
          <p:cNvPr id="5" name="Rectangle 4"/>
          <p:cNvSpPr/>
          <p:nvPr/>
        </p:nvSpPr>
        <p:spPr>
          <a:xfrm>
            <a:off x="1013891" y="998613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b="1" dirty="0">
                <a:solidFill>
                  <a:schemeClr val="accent4"/>
                </a:solidFill>
              </a:rPr>
              <a:t>Tarea: COMPLETA EL VERSO CREANDO UNA ESTROFA (al menos cuatro </a:t>
            </a:r>
            <a:r>
              <a:rPr lang="es-ES" sz="1600" b="1" dirty="0" err="1">
                <a:solidFill>
                  <a:schemeClr val="accent4"/>
                </a:solidFill>
              </a:rPr>
              <a:t>versoso</a:t>
            </a:r>
            <a:r>
              <a:rPr lang="es-ES" sz="1600" b="1" dirty="0">
                <a:solidFill>
                  <a:schemeClr val="accent4"/>
                </a:solidFill>
              </a:rPr>
              <a:t>)</a:t>
            </a:r>
            <a:r>
              <a:rPr lang="es-ES" b="1" dirty="0">
                <a:solidFill>
                  <a:schemeClr val="accent4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35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24" y="0"/>
            <a:ext cx="10058400" cy="1371600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Realismo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23" y="1811547"/>
            <a:ext cx="5623272" cy="504645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</a:t>
            </a:r>
            <a:r>
              <a:rPr lang="es-ES" b="1" u="sng" dirty="0"/>
              <a:t>¿En qué consistía la actividad?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Teníamos </a:t>
            </a:r>
            <a:r>
              <a:rPr lang="es-ES" dirty="0"/>
              <a:t>que hacer un mapa literario, </a:t>
            </a:r>
            <a:r>
              <a:rPr lang="es-ES" dirty="0" smtClean="0"/>
              <a:t>poniendo imágenes </a:t>
            </a:r>
            <a:r>
              <a:rPr lang="es-ES" dirty="0"/>
              <a:t>relacionados con autores del </a:t>
            </a:r>
            <a:r>
              <a:rPr lang="es-ES" dirty="0" smtClean="0"/>
              <a:t>Realismo y los lugares relacionados con </a:t>
            </a:r>
            <a:r>
              <a:rPr lang="es-ES" dirty="0"/>
              <a:t>sus obras </a:t>
            </a:r>
            <a:r>
              <a:rPr lang="es-ES" dirty="0" smtClean="0"/>
              <a:t>sobre. 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</a:t>
            </a:r>
            <a:r>
              <a:rPr lang="es-ES" b="1" u="sng" dirty="0"/>
              <a:t>¿Cómo he participado?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He </a:t>
            </a:r>
            <a:r>
              <a:rPr lang="es-ES" dirty="0"/>
              <a:t>creado un mapa literario con </a:t>
            </a:r>
            <a:r>
              <a:rPr lang="es-ES" dirty="0" smtClean="0"/>
              <a:t>los </a:t>
            </a:r>
            <a:r>
              <a:rPr lang="es-ES" dirty="0"/>
              <a:t>autores cuyas obras conozco de las clases de literatura española. He puesto imágenes que </a:t>
            </a:r>
            <a:r>
              <a:rPr lang="es-ES" dirty="0" smtClean="0"/>
              <a:t>relaciono con ellos y sus obras. 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</a:t>
            </a:r>
            <a:r>
              <a:rPr lang="es-ES" b="1" u="sng" dirty="0"/>
              <a:t>¿Qué he aprendido</a:t>
            </a:r>
            <a:r>
              <a:rPr lang="es-ES" b="1" u="sng" dirty="0" smtClean="0"/>
              <a:t>?</a:t>
            </a:r>
            <a:r>
              <a:rPr lang="en-US" b="1" u="sng" dirty="0"/>
              <a:t> </a:t>
            </a:r>
            <a:r>
              <a:rPr lang="en-US" b="1" u="sng" dirty="0" err="1"/>
              <a:t>Valoración</a:t>
            </a:r>
            <a:r>
              <a:rPr lang="es-ES" b="1" u="sng" dirty="0" smtClean="0"/>
              <a:t> </a:t>
            </a:r>
          </a:p>
          <a:p>
            <a:pPr marL="0" indent="0">
              <a:buNone/>
            </a:pPr>
            <a:r>
              <a:rPr lang="es-ES" dirty="0"/>
              <a:t>Me ayudó a organizar </a:t>
            </a:r>
            <a:r>
              <a:rPr lang="es-ES" dirty="0" smtClean="0"/>
              <a:t>los conocimientos que tengo sobre los autores del Realismo y además </a:t>
            </a:r>
            <a:r>
              <a:rPr lang="es-ES" dirty="0"/>
              <a:t>he aprendido más sobre ellos. </a:t>
            </a:r>
            <a:r>
              <a:rPr lang="es-ES" dirty="0" smtClean="0"/>
              <a:t>De hecho, hacer </a:t>
            </a:r>
            <a:r>
              <a:rPr lang="es-ES" dirty="0"/>
              <a:t>el </a:t>
            </a:r>
            <a:r>
              <a:rPr lang="es-ES" dirty="0" smtClean="0"/>
              <a:t>mapa no </a:t>
            </a:r>
            <a:r>
              <a:rPr lang="es-ES" dirty="0"/>
              <a:t>es solo una actividad creativa, pero hay que conocer </a:t>
            </a:r>
            <a:r>
              <a:rPr lang="es-ES" dirty="0" smtClean="0"/>
              <a:t>también los autores. </a:t>
            </a:r>
            <a:r>
              <a:rPr lang="es-ES" dirty="0"/>
              <a:t>M</a:t>
            </a:r>
            <a:r>
              <a:rPr lang="es-ES" dirty="0" smtClean="0"/>
              <a:t>e </a:t>
            </a:r>
            <a:r>
              <a:rPr lang="es-ES" dirty="0"/>
              <a:t>pondría de nota un </a:t>
            </a:r>
            <a:r>
              <a:rPr lang="es-ES" b="1" dirty="0" smtClean="0"/>
              <a:t>10/10</a:t>
            </a:r>
            <a:r>
              <a:rPr lang="es-ES" dirty="0"/>
              <a:t>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42" y="1117490"/>
            <a:ext cx="5346234" cy="5326186"/>
          </a:xfrm>
        </p:spPr>
      </p:pic>
      <p:sp>
        <p:nvSpPr>
          <p:cNvPr id="5" name="Rectangle 4"/>
          <p:cNvSpPr/>
          <p:nvPr/>
        </p:nvSpPr>
        <p:spPr>
          <a:xfrm>
            <a:off x="1339043" y="1037575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accent4"/>
                </a:solidFill>
              </a:rPr>
              <a:t>Tarea</a:t>
            </a:r>
            <a:r>
              <a:rPr lang="en-US" b="1" dirty="0">
                <a:solidFill>
                  <a:schemeClr val="accent4"/>
                </a:solidFill>
              </a:rPr>
              <a:t>: </a:t>
            </a:r>
            <a:r>
              <a:rPr lang="en-US" b="1" dirty="0" err="1">
                <a:solidFill>
                  <a:schemeClr val="accent4"/>
                </a:solidFill>
              </a:rPr>
              <a:t>Mapa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b="1" dirty="0" err="1">
                <a:solidFill>
                  <a:schemeClr val="accent4"/>
                </a:solidFill>
              </a:rPr>
              <a:t>literario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822" y="0"/>
            <a:ext cx="10058400" cy="1371600"/>
          </a:xfrm>
        </p:spPr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 siglo XX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283" y="1819855"/>
            <a:ext cx="4937186" cy="44774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b="1" u="sng" dirty="0"/>
              <a:t>En qué consistía la actividad? </a:t>
            </a:r>
            <a:r>
              <a:rPr lang="es-ES" dirty="0" smtClean="0"/>
              <a:t>Teníamos </a:t>
            </a:r>
            <a:r>
              <a:rPr lang="es-ES" dirty="0"/>
              <a:t>que </a:t>
            </a:r>
            <a:r>
              <a:rPr lang="es-ES" dirty="0" smtClean="0"/>
              <a:t>hacer </a:t>
            </a:r>
            <a:r>
              <a:rPr lang="es-ES" dirty="0"/>
              <a:t>una </a:t>
            </a:r>
            <a:r>
              <a:rPr lang="es-ES" dirty="0" smtClean="0"/>
              <a:t>greguería, </a:t>
            </a:r>
            <a:r>
              <a:rPr lang="es-ES" dirty="0" err="1" smtClean="0"/>
              <a:t>black</a:t>
            </a:r>
            <a:r>
              <a:rPr lang="es-ES" dirty="0" smtClean="0"/>
              <a:t> </a:t>
            </a:r>
            <a:r>
              <a:rPr lang="es-ES" dirty="0" err="1" smtClean="0"/>
              <a:t>poetry</a:t>
            </a:r>
            <a:r>
              <a:rPr lang="es-ES" dirty="0" smtClean="0"/>
              <a:t> y caligrama. 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b="1" u="sng" dirty="0" smtClean="0"/>
              <a:t> </a:t>
            </a:r>
            <a:r>
              <a:rPr lang="es-ES" b="1" u="sng" dirty="0"/>
              <a:t>¿Cómo he participado?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He hecho un </a:t>
            </a:r>
            <a:r>
              <a:rPr lang="es-ES" dirty="0" err="1" smtClean="0"/>
              <a:t>black</a:t>
            </a:r>
            <a:r>
              <a:rPr lang="es-ES" dirty="0" smtClean="0"/>
              <a:t> </a:t>
            </a:r>
            <a:r>
              <a:rPr lang="es-ES" dirty="0" err="1" smtClean="0"/>
              <a:t>poetry</a:t>
            </a:r>
            <a:r>
              <a:rPr lang="es-ES" dirty="0"/>
              <a:t> </a:t>
            </a:r>
            <a:r>
              <a:rPr lang="es-ES" dirty="0" smtClean="0"/>
              <a:t>y caligrama. 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b="1" u="sng" dirty="0" smtClean="0"/>
              <a:t>¿</a:t>
            </a:r>
            <a:r>
              <a:rPr lang="es-ES" b="1" u="sng" dirty="0"/>
              <a:t>Qué he aprendido? Valoración.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He </a:t>
            </a:r>
            <a:r>
              <a:rPr lang="es-ES" dirty="0"/>
              <a:t>aprendido que es </a:t>
            </a:r>
            <a:r>
              <a:rPr lang="es-ES" dirty="0" smtClean="0"/>
              <a:t>un </a:t>
            </a:r>
            <a:r>
              <a:rPr lang="es-ES" dirty="0" err="1" smtClean="0"/>
              <a:t>black</a:t>
            </a:r>
            <a:r>
              <a:rPr lang="es-ES" dirty="0" smtClean="0"/>
              <a:t> </a:t>
            </a:r>
            <a:r>
              <a:rPr lang="es-ES" dirty="0" err="1" smtClean="0"/>
              <a:t>poetry</a:t>
            </a:r>
            <a:r>
              <a:rPr lang="es-ES" dirty="0" smtClean="0"/>
              <a:t>. </a:t>
            </a:r>
            <a:r>
              <a:rPr lang="es-ES" dirty="0"/>
              <a:t>En general, h</a:t>
            </a:r>
            <a:r>
              <a:rPr lang="es-ES" dirty="0" smtClean="0"/>
              <a:t>acerlo me </a:t>
            </a:r>
            <a:r>
              <a:rPr lang="es-ES" dirty="0"/>
              <a:t>pareció una actividad </a:t>
            </a:r>
            <a:r>
              <a:rPr lang="es-ES" dirty="0" smtClean="0"/>
              <a:t>interesante, pero un poco difícil. Creo </a:t>
            </a:r>
            <a:r>
              <a:rPr lang="es-ES" dirty="0"/>
              <a:t>que merezco un </a:t>
            </a:r>
            <a:r>
              <a:rPr lang="es-ES" b="1" dirty="0" smtClean="0"/>
              <a:t>10/10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75883" y="111360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accent4"/>
                </a:solidFill>
              </a:rPr>
              <a:t>Tarea</a:t>
            </a:r>
            <a:r>
              <a:rPr lang="en-US" b="1" dirty="0">
                <a:solidFill>
                  <a:schemeClr val="accent4"/>
                </a:solidFill>
              </a:rPr>
              <a:t>: Black poetry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865" y="1274934"/>
            <a:ext cx="5772323" cy="4869889"/>
          </a:xfrm>
        </p:spPr>
      </p:pic>
    </p:spTree>
    <p:extLst>
      <p:ext uri="{BB962C8B-B14F-4D97-AF65-F5344CB8AC3E}">
        <p14:creationId xmlns:p14="http://schemas.microsoft.com/office/powerpoint/2010/main" val="29333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272" y="2497272"/>
            <a:ext cx="10058400" cy="4020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He aprendido mucho sobre la literatura española, los territorios me han ayudado </a:t>
            </a:r>
            <a:r>
              <a:rPr lang="es-ES" dirty="0" smtClean="0"/>
              <a:t>de entender las diferencias entre </a:t>
            </a:r>
            <a:r>
              <a:rPr lang="es-ES" dirty="0"/>
              <a:t>las características de cada </a:t>
            </a:r>
            <a:r>
              <a:rPr lang="es-ES" dirty="0" smtClean="0"/>
              <a:t>una de las épocas. En </a:t>
            </a:r>
            <a:r>
              <a:rPr lang="es-ES" dirty="0"/>
              <a:t>cuanto al divertimiento, </a:t>
            </a:r>
            <a:r>
              <a:rPr lang="es-ES" dirty="0" smtClean="0"/>
              <a:t>agradezco </a:t>
            </a:r>
            <a:r>
              <a:rPr lang="es-ES" dirty="0"/>
              <a:t>el hecho de que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tenido</a:t>
            </a:r>
            <a:r>
              <a:rPr lang="en-US" dirty="0" smtClean="0"/>
              <a:t> </a:t>
            </a:r>
            <a:r>
              <a:rPr lang="es-ES" dirty="0" smtClean="0"/>
              <a:t>la oportunidad de hacer actividades </a:t>
            </a:r>
            <a:r>
              <a:rPr lang="es-ES" dirty="0"/>
              <a:t>creativas </a:t>
            </a:r>
            <a:r>
              <a:rPr lang="es-ES" dirty="0" smtClean="0"/>
              <a:t>y utilizar nuestra imaginación</a:t>
            </a:r>
            <a:r>
              <a:rPr lang="es-ES" dirty="0"/>
              <a:t>. </a:t>
            </a:r>
            <a:r>
              <a:rPr lang="es-ES" dirty="0" smtClean="0"/>
              <a:t>Además el </a:t>
            </a:r>
            <a:r>
              <a:rPr lang="es-ES" dirty="0"/>
              <a:t>contacto con </a:t>
            </a:r>
            <a:r>
              <a:rPr lang="es-ES" dirty="0" smtClean="0"/>
              <a:t>gente, </a:t>
            </a:r>
            <a:r>
              <a:rPr lang="es-ES" dirty="0"/>
              <a:t>de diferentes culturas y países, sin duda </a:t>
            </a:r>
            <a:r>
              <a:rPr lang="es-ES" dirty="0" smtClean="0"/>
              <a:t>era muy interesante. Mi </a:t>
            </a:r>
            <a:r>
              <a:rPr lang="es-ES" dirty="0"/>
              <a:t>misión favorita ha sido </a:t>
            </a:r>
            <a:r>
              <a:rPr lang="es-ES" dirty="0" smtClean="0"/>
              <a:t>esta </a:t>
            </a:r>
            <a:r>
              <a:rPr lang="es-ES" dirty="0"/>
              <a:t>del siglo XX por </a:t>
            </a:r>
            <a:r>
              <a:rPr lang="es-ES" dirty="0" smtClean="0"/>
              <a:t>las actividades </a:t>
            </a:r>
            <a:r>
              <a:rPr lang="es-ES" dirty="0"/>
              <a:t>que hemos realizado.</a:t>
            </a:r>
          </a:p>
          <a:p>
            <a:pPr marL="0" indent="0">
              <a:buNone/>
            </a:pPr>
            <a:r>
              <a:rPr lang="es-ES" dirty="0"/>
              <a:t>Sin embargo, </a:t>
            </a:r>
            <a:r>
              <a:rPr lang="es-ES" dirty="0" smtClean="0"/>
              <a:t>creo que siempre hay </a:t>
            </a:r>
            <a:r>
              <a:rPr lang="es-ES" dirty="0"/>
              <a:t>cosas que se podrían </a:t>
            </a:r>
            <a:r>
              <a:rPr lang="es-ES" dirty="0" smtClean="0"/>
              <a:t>mejorar. Por ejemplo,  </a:t>
            </a:r>
            <a:r>
              <a:rPr lang="es-ES" dirty="0"/>
              <a:t>la organización </a:t>
            </a:r>
            <a:r>
              <a:rPr lang="es-ES" dirty="0" smtClean="0"/>
              <a:t>de los </a:t>
            </a:r>
            <a:r>
              <a:rPr lang="es-ES" dirty="0"/>
              <a:t>foros y de las </a:t>
            </a:r>
            <a:r>
              <a:rPr lang="es-ES" dirty="0" smtClean="0"/>
              <a:t>tareas. A veces no era muy </a:t>
            </a:r>
            <a:r>
              <a:rPr lang="es-ES" dirty="0"/>
              <a:t>claro dónde y cuándo hay </a:t>
            </a:r>
            <a:r>
              <a:rPr lang="es-ES" dirty="0" smtClean="0"/>
              <a:t>que poner algunas cosas.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4113" y="832375"/>
            <a:ext cx="4178060" cy="1371600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Reflexiones</a:t>
            </a: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4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Conclusión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De verdad, todas estas actividades me han </a:t>
            </a:r>
            <a:r>
              <a:rPr lang="es-ES" dirty="0"/>
              <a:t>costado </a:t>
            </a:r>
            <a:r>
              <a:rPr lang="es-ES" dirty="0" smtClean="0"/>
              <a:t>bastante </a:t>
            </a:r>
            <a:r>
              <a:rPr lang="es-ES" dirty="0"/>
              <a:t>tiempo </a:t>
            </a:r>
            <a:r>
              <a:rPr lang="es-ES" dirty="0" smtClean="0"/>
              <a:t>y energía</a:t>
            </a:r>
            <a:r>
              <a:rPr lang="es-ES" dirty="0"/>
              <a:t>. </a:t>
            </a:r>
            <a:r>
              <a:rPr lang="es-ES" dirty="0" smtClean="0"/>
              <a:t>Me </a:t>
            </a:r>
            <a:r>
              <a:rPr lang="es-ES" dirty="0"/>
              <a:t>he esmerado en cada una de las tareas, aunque </a:t>
            </a:r>
            <a:r>
              <a:rPr lang="es-ES" dirty="0" smtClean="0"/>
              <a:t>al principio no </a:t>
            </a:r>
            <a:r>
              <a:rPr lang="es-ES" dirty="0"/>
              <a:t>he tenido claro </a:t>
            </a:r>
            <a:r>
              <a:rPr lang="es-ES" dirty="0" smtClean="0"/>
              <a:t>qué </a:t>
            </a:r>
            <a:r>
              <a:rPr lang="es-ES" dirty="0"/>
              <a:t>tengo que hacer y </a:t>
            </a:r>
            <a:r>
              <a:rPr lang="es-ES" dirty="0" smtClean="0"/>
              <a:t>cómo </a:t>
            </a:r>
            <a:r>
              <a:rPr lang="es-ES" dirty="0"/>
              <a:t>hacerlo.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Aparte </a:t>
            </a:r>
            <a:r>
              <a:rPr lang="es-ES" dirty="0"/>
              <a:t>de eso el proyecto ha sido educativo </a:t>
            </a:r>
            <a:r>
              <a:rPr lang="es-ES" dirty="0" smtClean="0"/>
              <a:t>e incluso divertido (sobre todo cuando teníamos actividades creativas).  </a:t>
            </a:r>
            <a:r>
              <a:rPr lang="en-US" dirty="0"/>
              <a:t>He </a:t>
            </a:r>
            <a:r>
              <a:rPr lang="en-US" dirty="0" err="1"/>
              <a:t>aprendido</a:t>
            </a:r>
            <a:r>
              <a:rPr lang="en-US" dirty="0"/>
              <a:t> </a:t>
            </a:r>
            <a:r>
              <a:rPr lang="en-US" dirty="0" err="1"/>
              <a:t>bastante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las </a:t>
            </a:r>
            <a:r>
              <a:rPr lang="en-US" dirty="0" err="1" smtClean="0"/>
              <a:t>actividades</a:t>
            </a:r>
            <a:r>
              <a:rPr lang="en-US" dirty="0" smtClean="0"/>
              <a:t> y las </a:t>
            </a:r>
            <a:r>
              <a:rPr lang="es-ES" dirty="0" smtClean="0"/>
              <a:t>he </a:t>
            </a:r>
            <a:r>
              <a:rPr lang="es-ES" dirty="0"/>
              <a:t>realizado </a:t>
            </a:r>
            <a:r>
              <a:rPr lang="es-ES" dirty="0" smtClean="0"/>
              <a:t>todas, por eso creo que</a:t>
            </a:r>
            <a:r>
              <a:rPr lang="bg-BG" dirty="0" smtClean="0"/>
              <a:t> </a:t>
            </a:r>
            <a:r>
              <a:rPr lang="en-US" dirty="0" err="1" smtClean="0"/>
              <a:t>merezco</a:t>
            </a:r>
            <a:r>
              <a:rPr lang="en-US" dirty="0" smtClean="0"/>
              <a:t> </a:t>
            </a:r>
            <a:r>
              <a:rPr lang="es-ES" dirty="0" smtClean="0"/>
              <a:t>una </a:t>
            </a:r>
            <a:r>
              <a:rPr lang="es-ES" dirty="0"/>
              <a:t>nota buena. ¡Muchas gracias por todo!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8CCED7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592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Wingdings</vt:lpstr>
      <vt:lpstr>Savon</vt:lpstr>
      <vt:lpstr>Mi portafolio</vt:lpstr>
      <vt:lpstr>PowerPoint Presentation</vt:lpstr>
      <vt:lpstr>Misión Romanticismo</vt:lpstr>
      <vt:lpstr>Misión Realismo</vt:lpstr>
      <vt:lpstr>Misión siglo XX</vt:lpstr>
      <vt:lpstr>Reflexiones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13</cp:revision>
  <dcterms:created xsi:type="dcterms:W3CDTF">2021-06-18T10:42:18Z</dcterms:created>
  <dcterms:modified xsi:type="dcterms:W3CDTF">2021-06-18T13:58:52Z</dcterms:modified>
</cp:coreProperties>
</file>