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F6AC-D980-40BB-AE3C-921842E03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F3EB5-E9C1-4CFF-860B-20CDDE39F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D5A14-B4A9-4A6B-8B2B-620D89D3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4A1-900C-4358-86D9-8DAACE78AB5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426AD-30CD-4D5A-992A-74943CB2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B287-9DE7-4DAC-9675-E61D61FA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8E9-C906-4338-ADE5-92C61872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38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D29D-743B-49ED-9E22-A23202CF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D6BD1-CB00-4E17-8C10-A1FA1D815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4E3D-C05B-4187-A7A3-73BDEC38D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4A1-900C-4358-86D9-8DAACE78AB5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48829-47B8-4C7C-BB75-76456AB7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BE1C2-216A-499D-89D5-FA43D0FB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8E9-C906-4338-ADE5-92C61872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2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1EFC5D-4097-45D6-8486-66D98DA80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F5150-F4B9-49D6-878B-40B2047A2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4A49B-0723-43EA-8F3A-85B1392E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4A1-900C-4358-86D9-8DAACE78AB5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9930A-DF3D-4F1E-A652-73CC79EF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84E9-2A71-4D92-BB05-D9E82B40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8E9-C906-4338-ADE5-92C61872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5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1088-5B9D-4B19-B6C3-3B801A04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C440E-21EB-4314-96A0-BEEC98C04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B6773-76F1-4083-AEA0-209BCC22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4A1-900C-4358-86D9-8DAACE78AB5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4C9B-F419-4126-BDE8-554625FE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AAA45-1CF2-4D0F-A9B9-75EF2BAE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8E9-C906-4338-ADE5-92C61872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1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C905-A353-47C2-A65C-8CBE73DA0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67193-0AC1-45E4-80BA-9F8ABD9B4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99C2-1A75-445E-A3A6-4FA55663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4A1-900C-4358-86D9-8DAACE78AB5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7D85E-32B6-445E-B6F0-D5342131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37177-3C90-4E74-821A-563D31CC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8E9-C906-4338-ADE5-92C61872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6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38C2-BD2A-444A-BB09-E1B00790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F788D-EAF2-43DF-8A4C-A33061630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AFC37-9B38-421A-A8D4-A767F81D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C6E50-9E54-45FF-9D04-8D0CA13B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4A1-900C-4358-86D9-8DAACE78AB5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8B42A-B1A1-4B7D-BA28-E99B2585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8F269-F297-484D-8ED9-BA93EFFC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8E9-C906-4338-ADE5-92C61872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99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DFBA-3334-4E2C-B0C6-57B78D5F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7C97C-CA31-4CE2-B644-09D4CF270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66755-F400-46F4-9918-30A2E2E04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50F658-75FD-4047-A9D8-8297CDE89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8E1C1-1A04-40F2-BD90-881381AB1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8A9A4B-E1CA-44BA-914A-599AC080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4A1-900C-4358-86D9-8DAACE78AB5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491A1-09B0-409D-8C60-DFF5B35A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F29A5D-E724-4CAA-B121-04491DC7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8E9-C906-4338-ADE5-92C61872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54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9F9D-9D11-4120-A838-2EDDD07D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EFA9B-0053-4BA3-8CE3-8373E08C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4A1-900C-4358-86D9-8DAACE78AB5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151D1-E444-4DD9-911B-669D03DD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C67ED-2124-4B0C-AC75-406ACAEA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8E9-C906-4338-ADE5-92C61872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80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D892C-C175-40E5-9F2F-0ADF877B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4A1-900C-4358-86D9-8DAACE78AB5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8DF95-D4BF-4F70-BE9E-82887ACA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F8966-D7BE-4013-8A26-3C5959D3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8E9-C906-4338-ADE5-92C61872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7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CE1D-9D80-46AE-A161-7F54E0990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686E8-2E2C-4188-8066-B9B973B0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0293D-1F1C-4201-9534-6AD361411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FFCE8-7213-4D4A-AC6C-BE9D96D4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4A1-900C-4358-86D9-8DAACE78AB5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B07D9-9A3A-482A-ADE7-1B18D2DC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D7B4C-F403-4B6B-B3C2-7F7F4730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8E9-C906-4338-ADE5-92C61872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38314-DB7C-4CBF-8FF7-9C986B84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46FAA-9DEA-44F2-BD69-B98D1CF33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A48BE-6399-41B3-9E27-FCDACAD48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1A0AB-CBA1-48FA-8047-5381BCBC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4A1-900C-4358-86D9-8DAACE78AB5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C1DA5-369F-41E0-898B-94AD51D1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D0D76-F669-4AF8-BFF0-8C522FBE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C8E9-C906-4338-ADE5-92C61872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49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4110D0-BA50-4EEE-95A3-11A0FB7D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0283E-E5F5-4145-80E3-59C1AB32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1F868-652F-449D-A241-F11ED92F7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D04A1-900C-4358-86D9-8DAACE78AB5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24AEF-D29F-46F1-8664-C09996A80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C3380-0496-4C53-8A80-7CA262A6F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C8E9-C906-4338-ADE5-92C61872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7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ADDD866B-7F9F-E040-BE64-B626ECD51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8677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5F8D8-A86B-4208-B74B-8B12540A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3351602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Los pliegues del tiempo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ADCF4-39FB-4BC1-B5B8-FD09AC6C2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Mi portafolio</a:t>
            </a:r>
          </a:p>
          <a:p>
            <a:pPr algn="l"/>
            <a:r>
              <a:rPr lang="es-ES">
                <a:solidFill>
                  <a:schemeClr val="bg1"/>
                </a:solidFill>
              </a:rPr>
              <a:t>Ilian Ivanov</a:t>
            </a:r>
            <a:r>
              <a:rPr lang="en-US">
                <a:solidFill>
                  <a:schemeClr val="bg1"/>
                </a:solidFill>
              </a:rPr>
              <a:t>, 164 GPIE “Miguel de Cervantes”, Bulgaria</a:t>
            </a:r>
            <a:endParaRPr lang="bg-BG">
              <a:solidFill>
                <a:schemeClr val="bg1"/>
              </a:solidFill>
            </a:endParaRPr>
          </a:p>
          <a:p>
            <a:pPr algn="l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2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3AC98-9E61-4769-B6EE-81C6EF71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en-US" sz="4000"/>
              <a:t>Índice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70555-594C-4655-9636-6FB0D06DD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157216" cy="3773010"/>
          </a:xfrm>
        </p:spPr>
        <p:txBody>
          <a:bodyPr>
            <a:normAutofit/>
          </a:bodyPr>
          <a:lstStyle/>
          <a:p>
            <a:r>
              <a:rPr lang="en-US" sz="2000"/>
              <a:t>BOSQUES Y BRUMAS. MISIÓN ROMANTICISMO </a:t>
            </a:r>
          </a:p>
          <a:p>
            <a:pPr marL="0" indent="0">
              <a:buNone/>
            </a:pPr>
            <a:r>
              <a:rPr lang="en-US" sz="2000" i="1"/>
              <a:t>Territorio Pasión</a:t>
            </a:r>
          </a:p>
          <a:p>
            <a:r>
              <a:rPr lang="en-US" sz="2000"/>
              <a:t>UN ESPEJO EN EL CAMINO. MISIÓN REALISMO</a:t>
            </a:r>
          </a:p>
          <a:p>
            <a:pPr marL="0" indent="0">
              <a:buNone/>
            </a:pPr>
            <a:r>
              <a:rPr lang="en-US" sz="2000" i="1"/>
              <a:t>Periodistas del siglo</a:t>
            </a:r>
          </a:p>
          <a:p>
            <a:pPr marL="0" indent="0">
              <a:buNone/>
            </a:pPr>
            <a:r>
              <a:rPr lang="en-US" sz="2000" i="1"/>
              <a:t>EVAL El panel del realista</a:t>
            </a:r>
          </a:p>
          <a:p>
            <a:r>
              <a:rPr lang="en-US" sz="2000"/>
              <a:t>LOS MODERNOS. MISIÓN SIGLO XX</a:t>
            </a:r>
          </a:p>
          <a:p>
            <a:pPr marL="0" indent="0">
              <a:buNone/>
            </a:pPr>
            <a:r>
              <a:rPr lang="en-US" sz="2000" i="1"/>
              <a:t>Territorio Nuevo</a:t>
            </a:r>
          </a:p>
          <a:p>
            <a:pPr marL="0" indent="0">
              <a:buNone/>
            </a:pPr>
            <a:r>
              <a:rPr lang="en-US" sz="2000" i="1"/>
              <a:t>Territorio Mujer</a:t>
            </a:r>
          </a:p>
          <a:p>
            <a:endParaRPr lang="en-GB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D3C1F-3775-40F8-8F06-FA6DAA64E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639" y="484632"/>
            <a:ext cx="4084968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04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7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C96E5-203C-45C6-88B4-C5B09049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US" sz="2800"/>
              <a:t>BOSQUES Y BRUMAS. MISIÓN ROMANTICISMO </a:t>
            </a:r>
            <a:br>
              <a:rPr lang="en-US" sz="2800"/>
            </a:br>
            <a:r>
              <a:rPr lang="en-US" sz="2800" i="1"/>
              <a:t>-octubre y noviembre 2020</a:t>
            </a:r>
            <a:endParaRPr lang="en-GB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A93D0-B759-4A4A-864A-B50C90BB1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42091" cy="3399518"/>
          </a:xfrm>
        </p:spPr>
        <p:txBody>
          <a:bodyPr>
            <a:normAutofit/>
          </a:bodyPr>
          <a:lstStyle/>
          <a:p>
            <a:r>
              <a:rPr lang="en-US" sz="2000"/>
              <a:t>Territorio Pasión </a:t>
            </a:r>
          </a:p>
          <a:p>
            <a:pPr marL="0" indent="0">
              <a:buNone/>
            </a:pPr>
            <a:r>
              <a:rPr lang="en-US" sz="2000"/>
              <a:t>Nuestra tarea era escribir un poema.</a:t>
            </a:r>
            <a:endParaRPr lang="en-GB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D6648-4D82-4669-8987-597290903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141" y="1128196"/>
            <a:ext cx="3936488" cy="885709"/>
          </a:xfrm>
          <a:prstGeom prst="rect">
            <a:avLst/>
          </a:prstGeom>
        </p:spPr>
      </p:pic>
      <p:pic>
        <p:nvPicPr>
          <p:cNvPr id="11" name="Картина 4">
            <a:extLst>
              <a:ext uri="{FF2B5EF4-FFF2-40B4-BE49-F238E27FC236}">
                <a16:creationId xmlns:a16="http://schemas.microsoft.com/office/drawing/2014/main" id="{D419C5B6-E9AB-CE4C-8222-A94F44387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759" y="2994128"/>
            <a:ext cx="4051870" cy="31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62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D4381-940C-4836-B68B-DCAD7924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US" sz="2800"/>
              <a:t>UN ESPEJO EN EL CAMINO. MISIÓN REALISMO</a:t>
            </a:r>
            <a:br>
              <a:rPr lang="en-US" sz="2800"/>
            </a:br>
            <a:r>
              <a:rPr lang="en-US" sz="2800" i="1"/>
              <a:t>- febrero y marzo 2021</a:t>
            </a:r>
            <a:endParaRPr lang="en-GB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0C6BA-78BF-41DB-89C3-704A4E149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42091" cy="3399518"/>
          </a:xfrm>
        </p:spPr>
        <p:txBody>
          <a:bodyPr>
            <a:normAutofit/>
          </a:bodyPr>
          <a:lstStyle/>
          <a:p>
            <a:r>
              <a:rPr lang="en-US" sz="2000"/>
              <a:t>Periodistas del siglo</a:t>
            </a:r>
            <a:endParaRPr lang="bg-BG" sz="2000"/>
          </a:p>
          <a:p>
            <a:pPr marL="0" indent="0">
              <a:buNone/>
            </a:pPr>
            <a:r>
              <a:rPr lang="en-US" sz="2000"/>
              <a:t>Teníamos que elaborar un periódico por eso nos metimos en el papel de periodistas del siglo XIX. </a:t>
            </a:r>
          </a:p>
          <a:p>
            <a:endParaRPr lang="en-GB" sz="2000"/>
          </a:p>
        </p:txBody>
      </p:sp>
      <p:pic>
        <p:nvPicPr>
          <p:cNvPr id="9" name="Картина 4">
            <a:extLst>
              <a:ext uri="{FF2B5EF4-FFF2-40B4-BE49-F238E27FC236}">
                <a16:creationId xmlns:a16="http://schemas.microsoft.com/office/drawing/2014/main" id="{9E15B1BE-7A3E-AA42-B84E-3EAFAD253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139" y="365125"/>
            <a:ext cx="2545490" cy="2411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E7C83-A480-47BB-B1B2-8BB7ED6F2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907" y="2994128"/>
            <a:ext cx="3210722" cy="31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12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C7B60-5889-40F1-A55D-168CE450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US" sz="2800"/>
              <a:t>LOS MODERNOS. MISIÓN SIGLO XX</a:t>
            </a:r>
            <a:br>
              <a:rPr lang="en-US" sz="2800"/>
            </a:br>
            <a:r>
              <a:rPr lang="en-US" sz="2800" i="1"/>
              <a:t>- Mayo 2021</a:t>
            </a:r>
            <a:endParaRPr lang="en-GB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9BFD5-5D7B-4337-892A-668DD094A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42091" cy="3399518"/>
          </a:xfrm>
        </p:spPr>
        <p:txBody>
          <a:bodyPr>
            <a:normAutofit/>
          </a:bodyPr>
          <a:lstStyle/>
          <a:p>
            <a:r>
              <a:rPr lang="en-US" sz="2000"/>
              <a:t>Territorio Nuevo</a:t>
            </a:r>
            <a:endParaRPr lang="bg-BG" sz="2000"/>
          </a:p>
          <a:p>
            <a:pPr marL="0" indent="0">
              <a:buNone/>
            </a:pPr>
            <a:r>
              <a:rPr lang="en-US" sz="2000"/>
              <a:t>Nuestra tarea era escribir greguerías. </a:t>
            </a:r>
          </a:p>
          <a:p>
            <a:endParaRPr lang="en-GB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07690-A74C-488F-B1FA-070CA9BE5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715" y="365125"/>
            <a:ext cx="2886914" cy="2411852"/>
          </a:xfrm>
          <a:prstGeom prst="rect">
            <a:avLst/>
          </a:prstGeom>
        </p:spPr>
      </p:pic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FBDFC864-1333-3144-8C89-CFFDBCFB9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319" y="2994128"/>
            <a:ext cx="2338309" cy="31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23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FEB78-B0F0-43C9-8B16-0E45B424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Conclusión y cierre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2C678-CD90-4D30-801E-7CC73C7D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/>
              <a:t>Para mí era un placer participar en éste proyecto.</a:t>
            </a:r>
            <a:r>
              <a:rPr lang="bg-BG" sz="2400"/>
              <a:t> </a:t>
            </a:r>
            <a:r>
              <a:rPr lang="es-ES" sz="2400"/>
              <a:t>Me gustó trabajar con gente de diferentes países.</a:t>
            </a:r>
            <a:r>
              <a:rPr lang="en-US" sz="2400"/>
              <a:t> </a:t>
            </a: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766066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148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Los pliegues del tiempo</vt:lpstr>
      <vt:lpstr>Índice</vt:lpstr>
      <vt:lpstr>BOSQUES Y BRUMAS. MISIÓN ROMANTICISMO  -octubre y noviembre 2020</vt:lpstr>
      <vt:lpstr>UN ESPEJO EN EL CAMINO. MISIÓN REALISMO - febrero y marzo 2021</vt:lpstr>
      <vt:lpstr>LOS MODERNOS. MISIÓN SIGLO XX - Mayo 2021</vt:lpstr>
      <vt:lpstr>Conclusión y 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pliegues del tiempo</dc:title>
  <dc:creator>22a_ilian.ivanov</dc:creator>
  <cp:lastModifiedBy>22a_ilian.ivanov</cp:lastModifiedBy>
  <cp:revision>5</cp:revision>
  <dcterms:created xsi:type="dcterms:W3CDTF">2021-06-22T15:35:02Z</dcterms:created>
  <dcterms:modified xsi:type="dcterms:W3CDTF">2021-06-22T16:05:14Z</dcterms:modified>
</cp:coreProperties>
</file>