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80" d="100"/>
          <a:sy n="80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6DAFE93-021A-40F8-BBD4-81677895C9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 </a:t>
            </a:r>
            <a:r>
              <a:rPr lang="en-US" dirty="0" err="1"/>
              <a:t>portafolio</a:t>
            </a:r>
            <a:endParaRPr lang="bg-BG" dirty="0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AEB6235C-5809-43F2-9B0E-8143AF3488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Los </a:t>
            </a:r>
            <a:r>
              <a:rPr lang="en-US" dirty="0" err="1"/>
              <a:t>pliegues</a:t>
            </a:r>
            <a:r>
              <a:rPr lang="en-US" dirty="0"/>
              <a:t> del </a:t>
            </a:r>
            <a:r>
              <a:rPr lang="en-US" dirty="0" err="1"/>
              <a:t>tiempo</a:t>
            </a:r>
            <a:r>
              <a:rPr lang="en-US" dirty="0"/>
              <a:t> ; </a:t>
            </a:r>
            <a:r>
              <a:rPr lang="en-US" dirty="0" err="1"/>
              <a:t>Mijail</a:t>
            </a:r>
            <a:r>
              <a:rPr lang="en-US" dirty="0"/>
              <a:t> </a:t>
            </a:r>
            <a:r>
              <a:rPr lang="en-US" dirty="0" err="1"/>
              <a:t>jristov</a:t>
            </a:r>
            <a:r>
              <a:rPr lang="en-US" dirty="0"/>
              <a:t> </a:t>
            </a:r>
            <a:r>
              <a:rPr lang="en-US" dirty="0" err="1"/>
              <a:t>11a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5606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A6F75AA-B873-4BEA-BF6E-177480867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Índice</a:t>
            </a: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5A8F2A0-529E-4841-86C5-56B075EED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TERRITORIO</a:t>
            </a:r>
            <a:r>
              <a:rPr lang="en-US" dirty="0"/>
              <a:t> </a:t>
            </a:r>
            <a:r>
              <a:rPr lang="en-US" dirty="0" err="1"/>
              <a:t>GEOGRAFÍAS</a:t>
            </a:r>
            <a:endParaRPr lang="en-US" dirty="0"/>
          </a:p>
          <a:p>
            <a:r>
              <a:rPr lang="en-US" dirty="0" err="1"/>
              <a:t>MISIÓN</a:t>
            </a:r>
            <a:r>
              <a:rPr lang="en-US" dirty="0"/>
              <a:t> </a:t>
            </a:r>
            <a:r>
              <a:rPr lang="en-US" dirty="0" err="1"/>
              <a:t>SIGLO</a:t>
            </a:r>
            <a:r>
              <a:rPr lang="en-US" dirty="0"/>
              <a:t> XX</a:t>
            </a:r>
          </a:p>
          <a:p>
            <a:r>
              <a:rPr lang="en-US" dirty="0" err="1"/>
              <a:t>TERRITORIO</a:t>
            </a:r>
            <a:r>
              <a:rPr lang="en-US" dirty="0"/>
              <a:t> </a:t>
            </a:r>
            <a:r>
              <a:rPr lang="en-US" dirty="0" err="1"/>
              <a:t>PASIÓN</a:t>
            </a:r>
            <a:endParaRPr lang="en-US" dirty="0"/>
          </a:p>
          <a:p>
            <a:r>
              <a:rPr lang="en-US" dirty="0" err="1"/>
              <a:t>CONCLUSIÓN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2880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081D171-2BE5-428D-B975-9165DC3B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TERRITORIO</a:t>
            </a:r>
            <a:r>
              <a:rPr lang="en-US" dirty="0"/>
              <a:t> </a:t>
            </a:r>
            <a:r>
              <a:rPr lang="en-US" dirty="0" err="1"/>
              <a:t>GEOGRAFÍAS</a:t>
            </a:r>
            <a:r>
              <a:rPr lang="en-US" dirty="0"/>
              <a:t> – poster de una ciudad</a:t>
            </a:r>
            <a:br>
              <a:rPr lang="en-US" dirty="0"/>
            </a:br>
            <a:endParaRPr lang="bg-BG" dirty="0"/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72A8EA4D-6F77-44EB-AA23-3CBCBFC35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206" y="1704181"/>
            <a:ext cx="5372699" cy="3449638"/>
          </a:xfrm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443156AC-8AD1-48CD-BA94-98C154C5FF7D}"/>
              </a:ext>
            </a:extLst>
          </p:cNvPr>
          <p:cNvSpPr txBox="1"/>
          <p:nvPr/>
        </p:nvSpPr>
        <p:spPr>
          <a:xfrm>
            <a:off x="7387389" y="2021305"/>
            <a:ext cx="4078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 </a:t>
            </a:r>
            <a:r>
              <a:rPr lang="en-US" dirty="0" err="1"/>
              <a:t>tarea</a:t>
            </a:r>
            <a:r>
              <a:rPr lang="en-US" dirty="0"/>
              <a:t> era </a:t>
            </a:r>
            <a:r>
              <a:rPr lang="en-US" dirty="0" err="1"/>
              <a:t>hacer</a:t>
            </a:r>
            <a:r>
              <a:rPr lang="en-US" dirty="0"/>
              <a:t> un poster de una ciudad </a:t>
            </a:r>
            <a:r>
              <a:rPr lang="en-US" dirty="0" err="1"/>
              <a:t>utilizando</a:t>
            </a:r>
            <a:r>
              <a:rPr lang="en-US" dirty="0"/>
              <a:t> </a:t>
            </a:r>
            <a:r>
              <a:rPr lang="en-US" dirty="0" err="1"/>
              <a:t>estilo</a:t>
            </a:r>
            <a:r>
              <a:rPr lang="en-US" dirty="0"/>
              <a:t> </a:t>
            </a:r>
            <a:r>
              <a:rPr lang="en-US" dirty="0" err="1"/>
              <a:t>especifico</a:t>
            </a:r>
            <a:r>
              <a:rPr lang="en-US" dirty="0"/>
              <a:t> de </a:t>
            </a:r>
            <a:r>
              <a:rPr lang="en-US" dirty="0" err="1"/>
              <a:t>escribir</a:t>
            </a:r>
            <a:r>
              <a:rPr lang="en-US" dirty="0"/>
              <a:t>. que </a:t>
            </a:r>
            <a:r>
              <a:rPr lang="en-US" dirty="0" err="1"/>
              <a:t>buscar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y </a:t>
            </a:r>
            <a:r>
              <a:rPr lang="en-US" dirty="0" err="1"/>
              <a:t>hacer</a:t>
            </a:r>
            <a:r>
              <a:rPr lang="en-US" dirty="0"/>
              <a:t> un poster que son </a:t>
            </a:r>
            <a:r>
              <a:rPr lang="en-US" dirty="0" err="1"/>
              <a:t>abilidades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r>
              <a:rPr lang="en-US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548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A339706-1599-431D-9BF7-84A513569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MISIÓN</a:t>
            </a:r>
            <a:r>
              <a:rPr lang="en-US" dirty="0"/>
              <a:t> </a:t>
            </a:r>
            <a:r>
              <a:rPr lang="en-US" dirty="0" err="1"/>
              <a:t>SIGLO</a:t>
            </a:r>
            <a:r>
              <a:rPr lang="en-US" dirty="0"/>
              <a:t> XX – black poetry</a:t>
            </a:r>
            <a:br>
              <a:rPr lang="en-US" dirty="0"/>
            </a:br>
            <a:endParaRPr lang="bg-BG" dirty="0"/>
          </a:p>
        </p:txBody>
      </p:sp>
      <p:pic>
        <p:nvPicPr>
          <p:cNvPr id="9" name="Контейнер за съдържание 8">
            <a:extLst>
              <a:ext uri="{FF2B5EF4-FFF2-40B4-BE49-F238E27FC236}">
                <a16:creationId xmlns:a16="http://schemas.microsoft.com/office/drawing/2014/main" id="{95AD4FCF-9536-42EE-857F-235B24DF0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334" y="1479884"/>
            <a:ext cx="4157877" cy="3673935"/>
          </a:xfrm>
        </p:spPr>
      </p:pic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2B4CC6C2-B2A3-421F-BC8A-157E36136603}"/>
              </a:ext>
            </a:extLst>
          </p:cNvPr>
          <p:cNvSpPr txBox="1"/>
          <p:nvPr/>
        </p:nvSpPr>
        <p:spPr>
          <a:xfrm>
            <a:off x="6220326" y="1853754"/>
            <a:ext cx="4307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Tuvimos</a:t>
            </a:r>
            <a:r>
              <a:rPr lang="en-US" dirty="0"/>
              <a:t> que </a:t>
            </a:r>
            <a:r>
              <a:rPr lang="en-US" dirty="0" err="1"/>
              <a:t>crear</a:t>
            </a:r>
            <a:r>
              <a:rPr lang="en-US" dirty="0"/>
              <a:t> un </a:t>
            </a:r>
            <a:r>
              <a:rPr lang="en-US" dirty="0" err="1"/>
              <a:t>poema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estilo</a:t>
            </a:r>
            <a:r>
              <a:rPr lang="en-US" dirty="0"/>
              <a:t> ‘’Black poetry’’. </a:t>
            </a:r>
            <a:r>
              <a:rPr lang="en-US" dirty="0" err="1"/>
              <a:t>Fue</a:t>
            </a:r>
            <a:r>
              <a:rPr lang="en-US" dirty="0"/>
              <a:t> </a:t>
            </a:r>
            <a:r>
              <a:rPr lang="en-US" dirty="0" err="1"/>
              <a:t>relativamente</a:t>
            </a:r>
            <a:r>
              <a:rPr lang="en-US" dirty="0"/>
              <a:t> </a:t>
            </a:r>
            <a:r>
              <a:rPr lang="en-US" dirty="0" err="1"/>
              <a:t>interesante</a:t>
            </a:r>
            <a:r>
              <a:rPr lang="en-US" dirty="0"/>
              <a:t> y </a:t>
            </a:r>
            <a:r>
              <a:rPr lang="en-US" dirty="0" err="1"/>
              <a:t>tuvi</a:t>
            </a:r>
            <a:r>
              <a:rPr lang="en-US" dirty="0"/>
              <a:t> que </a:t>
            </a:r>
            <a:r>
              <a:rPr lang="en-US" dirty="0" err="1"/>
              <a:t>utilizar</a:t>
            </a:r>
            <a:r>
              <a:rPr lang="en-US" dirty="0"/>
              <a:t> mi </a:t>
            </a:r>
            <a:r>
              <a:rPr lang="en-US" dirty="0" err="1"/>
              <a:t>imaginación</a:t>
            </a:r>
            <a:r>
              <a:rPr lang="en-US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0470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F5C6698-1EB4-4616-8183-949A0847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Territorio</a:t>
            </a:r>
            <a:r>
              <a:rPr lang="en-US" dirty="0"/>
              <a:t> </a:t>
            </a:r>
            <a:r>
              <a:rPr lang="en-US" dirty="0" err="1"/>
              <a:t>pasión</a:t>
            </a:r>
            <a:r>
              <a:rPr lang="en-US" dirty="0"/>
              <a:t> - </a:t>
            </a:r>
            <a:r>
              <a:rPr lang="en-US" dirty="0" err="1"/>
              <a:t>poema</a:t>
            </a: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9FB3100-7FEC-4586-A61E-CAD88DDF3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901095" cy="347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Si yo fuera un cantante</a:t>
            </a:r>
          </a:p>
          <a:p>
            <a:pPr marL="0" indent="0">
              <a:buNone/>
            </a:pPr>
            <a:r>
              <a:rPr lang="es-ES" dirty="0"/>
              <a:t>te dedicaría una canción,</a:t>
            </a:r>
          </a:p>
          <a:p>
            <a:pPr marL="0" indent="0">
              <a:buNone/>
            </a:pPr>
            <a:r>
              <a:rPr lang="es-ES" dirty="0"/>
              <a:t>pero yo soy un poeta</a:t>
            </a:r>
          </a:p>
          <a:p>
            <a:pPr marL="0" indent="0">
              <a:buNone/>
            </a:pPr>
            <a:r>
              <a:rPr lang="es-ES" dirty="0"/>
              <a:t>y de diferente manera explicaré mi pasión.</a:t>
            </a:r>
            <a:endParaRPr lang="bg-BG" dirty="0"/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9053FE81-2C65-4935-ABA8-980103D837E6}"/>
              </a:ext>
            </a:extLst>
          </p:cNvPr>
          <p:cNvSpPr txBox="1"/>
          <p:nvPr/>
        </p:nvSpPr>
        <p:spPr>
          <a:xfrm>
            <a:off x="6352674" y="2015732"/>
            <a:ext cx="4387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Tuvimos</a:t>
            </a:r>
            <a:r>
              <a:rPr lang="en-US" dirty="0"/>
              <a:t> que </a:t>
            </a:r>
            <a:r>
              <a:rPr lang="en-US" dirty="0" err="1"/>
              <a:t>intentar</a:t>
            </a:r>
            <a:r>
              <a:rPr lang="en-US" dirty="0"/>
              <a:t> </a:t>
            </a:r>
            <a:r>
              <a:rPr lang="en-US" dirty="0" err="1"/>
              <a:t>crear</a:t>
            </a:r>
            <a:r>
              <a:rPr lang="en-US" dirty="0"/>
              <a:t> un </a:t>
            </a:r>
            <a:r>
              <a:rPr lang="en-US" dirty="0" err="1"/>
              <a:t>poema</a:t>
            </a:r>
            <a:r>
              <a:rPr lang="en-US" dirty="0"/>
              <a:t>. </a:t>
            </a:r>
            <a:r>
              <a:rPr lang="en-US" dirty="0" err="1"/>
              <a:t>Fue</a:t>
            </a:r>
            <a:r>
              <a:rPr lang="en-US" dirty="0"/>
              <a:t> una </a:t>
            </a:r>
            <a:r>
              <a:rPr lang="en-US" dirty="0" err="1"/>
              <a:t>tarea</a:t>
            </a:r>
            <a:r>
              <a:rPr lang="en-US" dirty="0"/>
              <a:t> </a:t>
            </a:r>
            <a:r>
              <a:rPr lang="en-US" dirty="0" err="1"/>
              <a:t>interesante</a:t>
            </a:r>
            <a:r>
              <a:rPr lang="en-US" dirty="0"/>
              <a:t> que </a:t>
            </a:r>
            <a:r>
              <a:rPr lang="en-US" dirty="0" err="1"/>
              <a:t>exigía</a:t>
            </a:r>
            <a:r>
              <a:rPr lang="en-US" dirty="0"/>
              <a:t> </a:t>
            </a:r>
            <a:r>
              <a:rPr lang="en-US" dirty="0" err="1"/>
              <a:t>creatividad</a:t>
            </a:r>
            <a:r>
              <a:rPr lang="en-US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21484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3716EAC-7C60-468F-8DDD-DA1F2A652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Conclusión</a:t>
            </a: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DEEF48B-9AD4-4DBC-9F63-907B30CA3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 Proyecto </a:t>
            </a:r>
            <a:r>
              <a:rPr lang="en-US" dirty="0" err="1"/>
              <a:t>fue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o </a:t>
            </a: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interesantes</a:t>
            </a:r>
            <a:r>
              <a:rPr lang="en-US" dirty="0"/>
              <a:t>. Me gusto que </a:t>
            </a:r>
            <a:r>
              <a:rPr lang="en-US" dirty="0" err="1"/>
              <a:t>había</a:t>
            </a:r>
            <a:r>
              <a:rPr lang="en-US" dirty="0"/>
              <a:t> </a:t>
            </a:r>
            <a:r>
              <a:rPr lang="en-US" dirty="0" err="1"/>
              <a:t>muchos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tareas</a:t>
            </a:r>
            <a:r>
              <a:rPr lang="en-US" dirty="0"/>
              <a:t>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algunos</a:t>
            </a:r>
            <a:r>
              <a:rPr lang="en-US" dirty="0"/>
              <a:t> me </a:t>
            </a:r>
            <a:r>
              <a:rPr lang="en-US" dirty="0" err="1"/>
              <a:t>parecían</a:t>
            </a:r>
            <a:r>
              <a:rPr lang="en-US" dirty="0"/>
              <a:t> </a:t>
            </a:r>
            <a:r>
              <a:rPr lang="en-US" dirty="0" err="1"/>
              <a:t>difíciles</a:t>
            </a:r>
            <a:r>
              <a:rPr lang="en-US" dirty="0"/>
              <a:t>, </a:t>
            </a:r>
            <a:r>
              <a:rPr lang="en-US" dirty="0" err="1"/>
              <a:t>innecesarios</a:t>
            </a:r>
            <a:r>
              <a:rPr lang="en-US" dirty="0"/>
              <a:t>. </a:t>
            </a:r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dirty="0" err="1"/>
              <a:t>pienso</a:t>
            </a:r>
            <a:r>
              <a:rPr lang="en-US" dirty="0"/>
              <a:t> que </a:t>
            </a:r>
            <a:r>
              <a:rPr lang="en-US" dirty="0" err="1"/>
              <a:t>había</a:t>
            </a:r>
            <a:r>
              <a:rPr lang="en-US" dirty="0"/>
              <a:t> </a:t>
            </a:r>
            <a:r>
              <a:rPr lang="en-US" dirty="0" err="1"/>
              <a:t>demasiado</a:t>
            </a:r>
            <a:r>
              <a:rPr lang="en-US" dirty="0"/>
              <a:t> </a:t>
            </a:r>
            <a:r>
              <a:rPr lang="en-US" dirty="0" err="1"/>
              <a:t>tareas</a:t>
            </a:r>
            <a:r>
              <a:rPr lang="en-US" dirty="0"/>
              <a:t>. </a:t>
            </a:r>
            <a:r>
              <a:rPr lang="en-US" dirty="0" err="1"/>
              <a:t>En</a:t>
            </a:r>
            <a:r>
              <a:rPr lang="en-US" dirty="0"/>
              <a:t> conclusion </a:t>
            </a:r>
            <a:r>
              <a:rPr lang="en-US" dirty="0" err="1"/>
              <a:t>el</a:t>
            </a:r>
            <a:r>
              <a:rPr lang="en-US" dirty="0"/>
              <a:t> Proyecto </a:t>
            </a:r>
            <a:r>
              <a:rPr lang="en-US" dirty="0" err="1"/>
              <a:t>fue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o </a:t>
            </a: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útil</a:t>
            </a:r>
            <a:r>
              <a:rPr lang="en-US" dirty="0"/>
              <a:t> </a:t>
            </a:r>
            <a:r>
              <a:rPr lang="en-US" dirty="0" err="1"/>
              <a:t>pero</a:t>
            </a:r>
            <a:r>
              <a:rPr lang="en-US" dirty="0"/>
              <a:t> no </a:t>
            </a:r>
            <a:r>
              <a:rPr lang="en-US" dirty="0" err="1"/>
              <a:t>voy</a:t>
            </a:r>
            <a:r>
              <a:rPr lang="en-US" dirty="0"/>
              <a:t> a </a:t>
            </a:r>
            <a:r>
              <a:rPr lang="en-US" dirty="0" err="1"/>
              <a:t>participar</a:t>
            </a:r>
            <a:r>
              <a:rPr lang="en-US" dirty="0"/>
              <a:t> </a:t>
            </a:r>
            <a:r>
              <a:rPr lang="en-US" dirty="0" err="1"/>
              <a:t>otra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hay </a:t>
            </a:r>
            <a:r>
              <a:rPr lang="en-US" dirty="0" err="1"/>
              <a:t>alternativas</a:t>
            </a:r>
            <a:r>
              <a:rPr lang="en-US" dirty="0"/>
              <a:t> </a:t>
            </a:r>
            <a:r>
              <a:rPr lang="en-US" dirty="0" err="1"/>
              <a:t>mejores</a:t>
            </a:r>
            <a:r>
              <a:rPr lang="en-US" dirty="0"/>
              <a:t> que no </a:t>
            </a:r>
            <a:r>
              <a:rPr lang="en-US" dirty="0" err="1"/>
              <a:t>exigen</a:t>
            </a:r>
            <a:r>
              <a:rPr lang="en-US" dirty="0"/>
              <a:t> tanto </a:t>
            </a:r>
            <a:r>
              <a:rPr lang="en-US" dirty="0" err="1"/>
              <a:t>tiempo</a:t>
            </a:r>
            <a:r>
              <a:rPr lang="en-US" dirty="0"/>
              <a:t> 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83166273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и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TM10001114[[fn=Галерия]]</Template>
  <TotalTime>42</TotalTime>
  <Words>183</Words>
  <Application>Microsoft Office PowerPoint</Application>
  <PresentationFormat>Широк екран</PresentationFormat>
  <Paragraphs>19</Paragraphs>
  <Slides>6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9" baseType="lpstr">
      <vt:lpstr>Arial</vt:lpstr>
      <vt:lpstr>Rockwell</vt:lpstr>
      <vt:lpstr>Галерия</vt:lpstr>
      <vt:lpstr>Mi portafolio</vt:lpstr>
      <vt:lpstr>Índice</vt:lpstr>
      <vt:lpstr>TERRITORIO GEOGRAFÍAS – poster de una ciudad </vt:lpstr>
      <vt:lpstr>MISIÓN SIGLO XX – black poetry </vt:lpstr>
      <vt:lpstr>Territorio pasión - poema</vt:lpstr>
      <vt:lpstr>Conclusión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portafolio</dc:title>
  <dc:creator>Михаил</dc:creator>
  <cp:lastModifiedBy>Михаил</cp:lastModifiedBy>
  <cp:revision>5</cp:revision>
  <dcterms:created xsi:type="dcterms:W3CDTF">2021-06-18T13:22:16Z</dcterms:created>
  <dcterms:modified xsi:type="dcterms:W3CDTF">2021-06-18T14:05:00Z</dcterms:modified>
</cp:coreProperties>
</file>