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PORTOFOLIO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Konstantin 11a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1584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ÍNDICE</a:t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Territorio</a:t>
            </a:r>
            <a:r>
              <a:rPr lang="en-US" b="1" dirty="0" smtClean="0"/>
              <a:t> </a:t>
            </a:r>
            <a:r>
              <a:rPr lang="en-US" b="1" dirty="0" err="1"/>
              <a:t>Pasión</a:t>
            </a:r>
            <a:endParaRPr lang="en-US" b="1" dirty="0"/>
          </a:p>
          <a:p>
            <a:r>
              <a:rPr lang="en-US" b="1" dirty="0" err="1" smtClean="0"/>
              <a:t>Periodistas</a:t>
            </a:r>
            <a:r>
              <a:rPr lang="en-US" b="1" dirty="0" smtClean="0"/>
              <a:t> </a:t>
            </a:r>
            <a:r>
              <a:rPr lang="en-US" b="1" dirty="0"/>
              <a:t>del </a:t>
            </a:r>
            <a:r>
              <a:rPr lang="en-US" b="1" dirty="0" err="1"/>
              <a:t>siglo</a:t>
            </a:r>
            <a:endParaRPr lang="en-US" b="1" dirty="0"/>
          </a:p>
          <a:p>
            <a:r>
              <a:rPr lang="es-ES" b="1" dirty="0"/>
              <a:t>Guía del viaje. Postales y versos</a:t>
            </a:r>
          </a:p>
        </p:txBody>
      </p:sp>
    </p:spTree>
    <p:extLst>
      <p:ext uri="{BB962C8B-B14F-4D97-AF65-F5344CB8AC3E}">
        <p14:creationId xmlns:p14="http://schemas.microsoft.com/office/powerpoint/2010/main" val="292650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Territorio</a:t>
            </a:r>
            <a:r>
              <a:rPr lang="en-US" b="1" dirty="0"/>
              <a:t> </a:t>
            </a:r>
            <a:r>
              <a:rPr lang="en-US" b="1" dirty="0" err="1"/>
              <a:t>Pasión</a:t>
            </a:r>
            <a:r>
              <a:rPr lang="en-US" b="1" dirty="0"/>
              <a:t/>
            </a:r>
            <a:br>
              <a:rPr lang="en-US" b="1" dirty="0"/>
            </a:b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10" y="3598448"/>
            <a:ext cx="8915400" cy="1979085"/>
          </a:xfrm>
        </p:spPr>
      </p:pic>
      <p:sp>
        <p:nvSpPr>
          <p:cNvPr id="5" name="TextBox 4"/>
          <p:cNvSpPr txBox="1"/>
          <p:nvPr/>
        </p:nvSpPr>
        <p:spPr>
          <a:xfrm>
            <a:off x="2592925" y="1795549"/>
            <a:ext cx="717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Este proyecto fue creativo y me gustó. Creo que la tarea creativa es más útil para los estudiantes y por eso le doy 8/10.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35599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Periodistas</a:t>
            </a:r>
            <a:r>
              <a:rPr lang="en-US" b="1" dirty="0"/>
              <a:t> del </a:t>
            </a:r>
            <a:r>
              <a:rPr lang="en-US" b="1" dirty="0" err="1"/>
              <a:t>siglo</a:t>
            </a:r>
            <a:r>
              <a:rPr lang="en-US" b="1" dirty="0"/>
              <a:t/>
            </a:r>
            <a:br>
              <a:rPr lang="en-US" b="1" dirty="0"/>
            </a:b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304" y="1368829"/>
            <a:ext cx="3784134" cy="4998720"/>
          </a:xfrm>
        </p:spPr>
      </p:pic>
      <p:sp>
        <p:nvSpPr>
          <p:cNvPr id="5" name="TextBox 4"/>
          <p:cNvSpPr txBox="1"/>
          <p:nvPr/>
        </p:nvSpPr>
        <p:spPr>
          <a:xfrm>
            <a:off x="2592925" y="2286000"/>
            <a:ext cx="5171162" cy="3832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2352502" y="1905000"/>
            <a:ext cx="49876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Me gustó este trabajo porque volvía a ser creativo. Me gustó el tema porque era sobre el pasado y eso me interesaba. Lo califico con 9/10.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57492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Guía del viaje. Postales y versos</a:t>
            </a:r>
            <a:br>
              <a:rPr lang="es-ES" dirty="0"/>
            </a:b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9970" y="1905000"/>
            <a:ext cx="2479127" cy="3794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2077" y="2581626"/>
            <a:ext cx="42316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Fue la tarea más fácil de todas y por eso le doy 10/10. Eso es todo lo que quiero.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29027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onclusión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El proyecto fue relativamente bueno. No fue lo más interesante que hice en mi vida. Esperaba que fuera más útil y no sentí mucha mejoría en mi español. Trabajar con hispanohablantes no fue suficiente, pero no esperaba nada </a:t>
            </a:r>
            <a:r>
              <a:rPr lang="es-ES" sz="2400" smtClean="0"/>
              <a:t>diferente porque no </a:t>
            </a:r>
            <a:r>
              <a:rPr lang="es-ES" sz="2400" dirty="0"/>
              <a:t>tenemos contacto directo con ellos.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5831969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156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PORTOFOLIO</vt:lpstr>
      <vt:lpstr>ÍNDICE </vt:lpstr>
      <vt:lpstr>Territorio Pasión </vt:lpstr>
      <vt:lpstr>Periodistas del siglo </vt:lpstr>
      <vt:lpstr>Guía del viaje. Postales y versos 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PORTOFOLIO</dc:title>
  <dc:creator>Windows User</dc:creator>
  <cp:lastModifiedBy>Windows User</cp:lastModifiedBy>
  <cp:revision>4</cp:revision>
  <dcterms:created xsi:type="dcterms:W3CDTF">2021-06-18T13:59:48Z</dcterms:created>
  <dcterms:modified xsi:type="dcterms:W3CDTF">2021-06-18T14:25:44Z</dcterms:modified>
</cp:coreProperties>
</file>