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942-12D1-4F74-B9F6-0EBA39A673CD}" type="datetimeFigureOut">
              <a:rPr lang="bg-BG" smtClean="0"/>
              <a:t>18.06.2021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EFC5-C504-41D4-9F98-53B029B2F88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9889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942-12D1-4F74-B9F6-0EBA39A673CD}" type="datetimeFigureOut">
              <a:rPr lang="bg-BG" smtClean="0"/>
              <a:t>18.06.2021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EFC5-C504-41D4-9F98-53B029B2F88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1801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942-12D1-4F74-B9F6-0EBA39A673CD}" type="datetimeFigureOut">
              <a:rPr lang="bg-BG" smtClean="0"/>
              <a:t>18.06.2021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EFC5-C504-41D4-9F98-53B029B2F88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698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942-12D1-4F74-B9F6-0EBA39A673CD}" type="datetimeFigureOut">
              <a:rPr lang="bg-BG" smtClean="0"/>
              <a:t>18.06.2021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EFC5-C504-41D4-9F98-53B029B2F88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853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942-12D1-4F74-B9F6-0EBA39A673CD}" type="datetimeFigureOut">
              <a:rPr lang="bg-BG" smtClean="0"/>
              <a:t>18.06.2021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EFC5-C504-41D4-9F98-53B029B2F88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852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942-12D1-4F74-B9F6-0EBA39A673CD}" type="datetimeFigureOut">
              <a:rPr lang="bg-BG" smtClean="0"/>
              <a:t>18.06.2021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EFC5-C504-41D4-9F98-53B029B2F88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533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942-12D1-4F74-B9F6-0EBA39A673CD}" type="datetimeFigureOut">
              <a:rPr lang="bg-BG" smtClean="0"/>
              <a:t>18.06.2021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EFC5-C504-41D4-9F98-53B029B2F88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921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942-12D1-4F74-B9F6-0EBA39A673CD}" type="datetimeFigureOut">
              <a:rPr lang="bg-BG" smtClean="0"/>
              <a:t>18.06.2021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EFC5-C504-41D4-9F98-53B029B2F88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9795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942-12D1-4F74-B9F6-0EBA39A673CD}" type="datetimeFigureOut">
              <a:rPr lang="bg-BG" smtClean="0"/>
              <a:t>18.06.2021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EFC5-C504-41D4-9F98-53B029B2F88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783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942-12D1-4F74-B9F6-0EBA39A673CD}" type="datetimeFigureOut">
              <a:rPr lang="bg-BG" smtClean="0"/>
              <a:t>18.06.2021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EFC5-C504-41D4-9F98-53B029B2F88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7365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5942-12D1-4F74-B9F6-0EBA39A673CD}" type="datetimeFigureOut">
              <a:rPr lang="bg-BG" smtClean="0"/>
              <a:t>18.06.2021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EFC5-C504-41D4-9F98-53B029B2F88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540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65942-12D1-4F74-B9F6-0EBA39A673CD}" type="datetimeFigureOut">
              <a:rPr lang="bg-BG" smtClean="0"/>
              <a:t>18.06.2021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DEFC5-C504-41D4-9F98-53B029B2F88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4377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69835"/>
            <a:ext cx="9144000" cy="2387600"/>
          </a:xfrm>
        </p:spPr>
        <p:txBody>
          <a:bodyPr/>
          <a:lstStyle/>
          <a:p>
            <a:r>
              <a:rPr lang="es-ES" dirty="0" smtClean="0"/>
              <a:t>Portafolio #</a:t>
            </a:r>
            <a:r>
              <a:rPr lang="es-ES" dirty="0" err="1" smtClean="0"/>
              <a:t>LosPlieguesDelTiempo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7798"/>
            <a:ext cx="9144000" cy="1655762"/>
          </a:xfrm>
        </p:spPr>
        <p:txBody>
          <a:bodyPr/>
          <a:lstStyle/>
          <a:p>
            <a:r>
              <a:rPr lang="es-ES" dirty="0" smtClean="0"/>
              <a:t>Bozhidara Kutsova, 164 Miguel de Cervantes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752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896" y="210312"/>
            <a:ext cx="4288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Índice</a:t>
            </a:r>
            <a:endParaRPr lang="bg-BG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12036" y="2090172"/>
            <a:ext cx="8567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Bosques y brumas. Misión Romanticismo. Territorio Pasión. Escribir un poema.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Un espejo en el camino. Misión Realismo. Podcast Mi Historia.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Los modernos. Misión siglo XX. Black </a:t>
            </a:r>
            <a:r>
              <a:rPr lang="es-ES" sz="2800" dirty="0" err="1" smtClean="0"/>
              <a:t>Poetry</a:t>
            </a:r>
            <a:r>
              <a:rPr lang="es-ES" sz="28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Reflexiones y conclusión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13200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82" y="3760340"/>
            <a:ext cx="8718436" cy="28720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0888" y="982993"/>
            <a:ext cx="8650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¿En qué consistía la actividad? </a:t>
            </a:r>
            <a:r>
              <a:rPr lang="es-ES" dirty="0" smtClean="0"/>
              <a:t>Teníamos que escribir un poema y podíamos elegir entre tres opciones.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¿Cómo he participado? </a:t>
            </a:r>
            <a:r>
              <a:rPr lang="es-ES" dirty="0" smtClean="0"/>
              <a:t>He creado un poema libre sin verso prefijado de inicio. Siempre me ha parecido interesante el “amor” de la Luna y el Sol y decidí escribir algo sobre este tema.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¿Qué he aprendido? Valoración. </a:t>
            </a:r>
            <a:r>
              <a:rPr lang="es-ES" dirty="0" smtClean="0"/>
              <a:t>Nunca he podido escribir poemas, siempre me ha gustado más la prosa, incluso había empezado a escribir un libro, pero con la falta de tiempo este proyecto lo dejé. Esta actividad me recordó por qué amo escribir y creo que mi poema resultó bastante buena. 8.5/10</a:t>
            </a:r>
            <a:endParaRPr lang="bg-BG" dirty="0"/>
          </a:p>
        </p:txBody>
      </p:sp>
      <p:sp>
        <p:nvSpPr>
          <p:cNvPr id="4" name="TextBox 3"/>
          <p:cNvSpPr txBox="1"/>
          <p:nvPr/>
        </p:nvSpPr>
        <p:spPr>
          <a:xfrm>
            <a:off x="155448" y="192024"/>
            <a:ext cx="6309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Escribir un poema</a:t>
            </a:r>
            <a:endParaRPr lang="bg-BG" sz="4000" b="1" dirty="0"/>
          </a:p>
        </p:txBody>
      </p:sp>
    </p:spTree>
    <p:extLst>
      <p:ext uri="{BB962C8B-B14F-4D97-AF65-F5344CB8AC3E}">
        <p14:creationId xmlns:p14="http://schemas.microsoft.com/office/powerpoint/2010/main" val="51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176" y="256032"/>
            <a:ext cx="7470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Podcast Mi Historia</a:t>
            </a:r>
            <a:endParaRPr lang="bg-BG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0936" y="2002536"/>
            <a:ext cx="4736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¿En qué consistía la actividad? </a:t>
            </a:r>
            <a:r>
              <a:rPr lang="es-ES" dirty="0" smtClean="0"/>
              <a:t>Teníamos que hacer un corto podcast en que contar sobre nuestra familia como si fuéramos autores del Realismo.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¿Cómo he participado? </a:t>
            </a:r>
            <a:r>
              <a:rPr lang="es-ES" dirty="0" smtClean="0"/>
              <a:t>He hecho un podcast en que conté lo más interesante de mi familia.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¿Qué he aprendido? Valoración. </a:t>
            </a:r>
            <a:r>
              <a:rPr lang="es-ES" dirty="0" smtClean="0"/>
              <a:t>Me gustó mucho contar sobre mi familia, tengo parientes interesantes y siempre es bueno aprender algo más sobre ellos. Me daría un 9</a:t>
            </a:r>
            <a:r>
              <a:rPr lang="en-US" dirty="0" smtClean="0"/>
              <a:t>/1</a:t>
            </a:r>
            <a:r>
              <a:rPr lang="es-ES" dirty="0" smtClean="0"/>
              <a:t>0</a:t>
            </a:r>
            <a:endParaRPr lang="bg-BG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413328"/>
            <a:ext cx="2549726" cy="6029756"/>
          </a:xfrm>
          <a:prstGeom prst="rect">
            <a:avLst/>
          </a:prstGeom>
        </p:spPr>
      </p:pic>
      <p:pic>
        <p:nvPicPr>
          <p:cNvPr id="5" name="La historia de mi familia - Bozhidara Kutsova, M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55550" y="54188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3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592" y="192024"/>
            <a:ext cx="362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Black </a:t>
            </a:r>
            <a:r>
              <a:rPr lang="es-ES" sz="4000" b="1" dirty="0" err="1" smtClean="0"/>
              <a:t>Poetry</a:t>
            </a:r>
            <a:endParaRPr lang="bg-BG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8" y="1485900"/>
            <a:ext cx="6395000" cy="42199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12864" y="1751147"/>
            <a:ext cx="51023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¿En qué consistía la actividad? </a:t>
            </a:r>
            <a:r>
              <a:rPr lang="es-ES" dirty="0" smtClean="0"/>
              <a:t>Teníamos que escoger un texto y tachar con negro lo que no necesitamos para hacer otro texto.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¿Cómo he participado? </a:t>
            </a:r>
            <a:r>
              <a:rPr lang="es-ES" dirty="0" smtClean="0"/>
              <a:t>Si tengo que decir la verdad, creo que tachar o plegar las páginas de un libro es pura falta de respeto, entonces decidí imprimir una copia para no herir al libro.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/>
              <a:t>¿Qué he aprendido? Valoración. </a:t>
            </a:r>
            <a:r>
              <a:rPr lang="es-ES" dirty="0" smtClean="0"/>
              <a:t>La actividad era una de mis favoritas porque había hecho antes una pero en inglés y siempre me han gustado las poemas de </a:t>
            </a:r>
            <a:r>
              <a:rPr lang="es-ES" dirty="0" err="1" smtClean="0"/>
              <a:t>black</a:t>
            </a:r>
            <a:r>
              <a:rPr lang="es-ES" dirty="0" smtClean="0"/>
              <a:t> </a:t>
            </a:r>
            <a:r>
              <a:rPr lang="es-ES" dirty="0" err="1" smtClean="0"/>
              <a:t>poetry</a:t>
            </a:r>
            <a:r>
              <a:rPr lang="es-ES" dirty="0" smtClean="0"/>
              <a:t>. Creo que hice muy bien. Me doy un 10</a:t>
            </a:r>
            <a:r>
              <a:rPr lang="en-US" dirty="0" smtClean="0"/>
              <a:t>/</a:t>
            </a:r>
            <a:r>
              <a:rPr lang="es-ES" dirty="0" smtClean="0"/>
              <a:t>10</a:t>
            </a:r>
            <a:endParaRPr lang="es-ES" b="1" dirty="0" smtClean="0"/>
          </a:p>
        </p:txBody>
      </p:sp>
    </p:spTree>
    <p:extLst>
      <p:ext uri="{BB962C8B-B14F-4D97-AF65-F5344CB8AC3E}">
        <p14:creationId xmlns:p14="http://schemas.microsoft.com/office/powerpoint/2010/main" val="3038496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312" y="256032"/>
            <a:ext cx="1114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Reflexiones y conclusión </a:t>
            </a:r>
            <a:endParaRPr lang="bg-BG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35964" y="1344168"/>
            <a:ext cx="97200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En realidad este proyecto resultó muy interesante. La verdad es que al inicio tenía mis prejuicios y me parecía que sería muy aburrido, y las primeras actividades no eran interesantes para nada. Escribir un poema era lo primero que me gustó. </a:t>
            </a:r>
          </a:p>
          <a:p>
            <a:pPr algn="ctr"/>
            <a:endParaRPr lang="es-ES" sz="2000" dirty="0"/>
          </a:p>
          <a:p>
            <a:pPr algn="ctr"/>
            <a:r>
              <a:rPr lang="es-ES" sz="2000" dirty="0" smtClean="0"/>
              <a:t>Yo siempre prefiero trabajar sola o con ciertas personas que conozco bien, entonces fue difícil lo de trabajar con los socios. Hablando de ellos, a veces parecía como si los búlgaros fuéramos los únicos que trabajábamos. </a:t>
            </a:r>
          </a:p>
          <a:p>
            <a:pPr algn="ctr"/>
            <a:endParaRPr lang="es-ES" sz="2000" dirty="0" smtClean="0"/>
          </a:p>
          <a:p>
            <a:pPr algn="ctr"/>
            <a:r>
              <a:rPr lang="es-ES" sz="2000" dirty="0" smtClean="0"/>
              <a:t>La organización tampoco ha sido muy buena, y la principal razón es que lo que teníamos que poner en algunos de los foros tenía que ser aceptado y teníamos que esperar. Así muchas veces todo resultaba fuera de plazo y había problemas. </a:t>
            </a:r>
          </a:p>
          <a:p>
            <a:pPr algn="ctr"/>
            <a:endParaRPr lang="es-ES" sz="2000" dirty="0"/>
          </a:p>
          <a:p>
            <a:pPr algn="ctr"/>
            <a:r>
              <a:rPr lang="es-ES" sz="2000" dirty="0" smtClean="0"/>
              <a:t>En conclusión, el proyecto tuvo sus ventajas y sus desventajas. Lo importante es que nos hemos divertido y hemos extendido nuestros conocimientos. Espero que todos tengan un buen verano. ¡A descansar!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883313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8FA73357F64C42B218879448168E23" ma:contentTypeVersion="13" ma:contentTypeDescription="Create a new document." ma:contentTypeScope="" ma:versionID="d86f0b565fb8039f442c7aa0ac18a489">
  <xsd:schema xmlns:xsd="http://www.w3.org/2001/XMLSchema" xmlns:xs="http://www.w3.org/2001/XMLSchema" xmlns:p="http://schemas.microsoft.com/office/2006/metadata/properties" xmlns:ns3="da6dc03b-9249-4a30-84cf-349f4d1c5bf9" xmlns:ns4="88ce6537-fdea-45cd-b4db-8f8478d7b6e8" targetNamespace="http://schemas.microsoft.com/office/2006/metadata/properties" ma:root="true" ma:fieldsID="95bf709c2228113d117a084fa932b486" ns3:_="" ns4:_="">
    <xsd:import namespace="da6dc03b-9249-4a30-84cf-349f4d1c5bf9"/>
    <xsd:import namespace="88ce6537-fdea-45cd-b4db-8f8478d7b6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dc03b-9249-4a30-84cf-349f4d1c5b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e6537-fdea-45cd-b4db-8f8478d7b6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1790CD-AA0E-4ADC-A79C-6815C94C97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6dc03b-9249-4a30-84cf-349f4d1c5bf9"/>
    <ds:schemaRef ds:uri="88ce6537-fdea-45cd-b4db-8f8478d7b6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9294AB-F4A2-463C-9816-58222DCFAC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9F8052-9091-4501-88FA-40E176D11F0B}">
  <ds:schemaRefs>
    <ds:schemaRef ds:uri="http://purl.org/dc/terms/"/>
    <ds:schemaRef ds:uri="http://schemas.openxmlformats.org/package/2006/metadata/core-properties"/>
    <ds:schemaRef ds:uri="da6dc03b-9249-4a30-84cf-349f4d1c5bf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ce6537-fdea-45cd-b4db-8f8478d7b6e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533</Words>
  <Application>Microsoft Office PowerPoint</Application>
  <PresentationFormat>Widescreen</PresentationFormat>
  <Paragraphs>27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Cambria</vt:lpstr>
      <vt:lpstr>Office Theme</vt:lpstr>
      <vt:lpstr>Portafolio #LosPlieguesDelTiempo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Portafolio #LosPlieguesDelTiempo</dc:title>
  <dc:creator>22e_bozhidara.kutsova</dc:creator>
  <cp:lastModifiedBy>22e_bozhidara.kutsova</cp:lastModifiedBy>
  <cp:revision>17</cp:revision>
  <dcterms:created xsi:type="dcterms:W3CDTF">2021-06-18T13:42:07Z</dcterms:created>
  <dcterms:modified xsi:type="dcterms:W3CDTF">2021-06-18T16:31:36Z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0x010100ED8FA73357F64C42B218879448168E23</vt:lpwstr>
  </property>
</Properties>
</file>