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14" r:id="rId2"/>
    <p:sldMasterId id="2147483732" r:id="rId3"/>
    <p:sldMasterId id="2147483750" r:id="rId4"/>
  </p:sldMasterIdLst>
  <p:sldIdLst>
    <p:sldId id="256" r:id="rId5"/>
    <p:sldId id="257" r:id="rId6"/>
    <p:sldId id="258" r:id="rId7"/>
    <p:sldId id="259" r:id="rId8"/>
    <p:sldId id="260" r:id="rId9"/>
    <p:sldId id="261"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6791954-6DAB-4D40-AA6D-A9EC9B0E842D}" type="datetimeFigureOut">
              <a:rPr lang="en-US" smtClean="0"/>
              <a:t>6/21/2021</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469B3209-6786-4D71-A30C-E51EEB431500}"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44762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6791954-6DAB-4D40-AA6D-A9EC9B0E842D}" type="datetimeFigureOut">
              <a:rPr lang="en-US" smtClean="0"/>
              <a:t>6/21/2021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9B3209-6786-4D71-A30C-E51EEB431500}" type="slidenum">
              <a:rPr lang="en-US" smtClean="0"/>
              <a:t>‹#›</a:t>
            </a:fld>
            <a:endParaRPr lang="en-US"/>
          </a:p>
        </p:txBody>
      </p:sp>
    </p:spTree>
    <p:extLst>
      <p:ext uri="{BB962C8B-B14F-4D97-AF65-F5344CB8AC3E}">
        <p14:creationId xmlns:p14="http://schemas.microsoft.com/office/powerpoint/2010/main" val="136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6791954-6DAB-4D40-AA6D-A9EC9B0E842D}" type="datetimeFigureOut">
              <a:rPr lang="en-US" smtClean="0"/>
              <a:t>6/21/2021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9B3209-6786-4D71-A30C-E51EEB431500}"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190917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6791954-6DAB-4D40-AA6D-A9EC9B0E842D}" type="datetimeFigureOut">
              <a:rPr lang="en-US" smtClean="0"/>
              <a:t>6/21/2021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9B3209-6786-4D71-A30C-E51EEB431500}"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99431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6791954-6DAB-4D40-AA6D-A9EC9B0E842D}" type="datetimeFigureOut">
              <a:rPr lang="en-US" smtClean="0"/>
              <a:t>6/21/2021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9B3209-6786-4D71-A30C-E51EEB431500}" type="slidenum">
              <a:rPr lang="en-US" smtClean="0"/>
              <a:t>‹#›</a:t>
            </a:fld>
            <a:endParaRPr lang="en-US"/>
          </a:p>
        </p:txBody>
      </p:sp>
    </p:spTree>
    <p:extLst>
      <p:ext uri="{BB962C8B-B14F-4D97-AF65-F5344CB8AC3E}">
        <p14:creationId xmlns:p14="http://schemas.microsoft.com/office/powerpoint/2010/main" val="35489859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6791954-6DAB-4D40-AA6D-A9EC9B0E842D}" type="datetimeFigureOut">
              <a:rPr lang="en-US" smtClean="0"/>
              <a:t>6/21/2021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9B3209-6786-4D71-A30C-E51EEB431500}"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011032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6791954-6DAB-4D40-AA6D-A9EC9B0E842D}" type="datetimeFigureOut">
              <a:rPr lang="en-US" smtClean="0"/>
              <a:t>6/21/2021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9B3209-6786-4D71-A30C-E51EEB431500}"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527270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6791954-6DAB-4D40-AA6D-A9EC9B0E842D}" type="datetimeFigureOut">
              <a:rPr lang="en-US" smtClean="0"/>
              <a:t>6/21/2021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9B3209-6786-4D71-A30C-E51EEB431500}"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447604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6791954-6DAB-4D40-AA6D-A9EC9B0E842D}" type="datetimeFigureOut">
              <a:rPr lang="en-US" smtClean="0"/>
              <a:t>6/21/2021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9B3209-6786-4D71-A30C-E51EEB431500}"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364479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6791954-6DAB-4D40-AA6D-A9EC9B0E842D}" type="datetimeFigureOut">
              <a:rPr lang="en-US" smtClean="0"/>
              <a:t>6/21/2021</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469B3209-6786-4D71-A30C-E51EEB431500}"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147753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6791954-6DAB-4D40-AA6D-A9EC9B0E842D}" type="datetimeFigureOut">
              <a:rPr lang="en-US" smtClean="0"/>
              <a:t>6/21/2021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9B3209-6786-4D71-A30C-E51EEB431500}" type="slidenum">
              <a:rPr lang="en-US" smtClean="0"/>
              <a:t>‹#›</a:t>
            </a:fld>
            <a:endParaRPr lang="en-US"/>
          </a:p>
        </p:txBody>
      </p:sp>
    </p:spTree>
    <p:extLst>
      <p:ext uri="{BB962C8B-B14F-4D97-AF65-F5344CB8AC3E}">
        <p14:creationId xmlns:p14="http://schemas.microsoft.com/office/powerpoint/2010/main" val="4224801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6791954-6DAB-4D40-AA6D-A9EC9B0E842D}" type="datetimeFigureOut">
              <a:rPr lang="en-US" smtClean="0"/>
              <a:t>6/21/2021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9B3209-6786-4D71-A30C-E51EEB431500}" type="slidenum">
              <a:rPr lang="en-US" smtClean="0"/>
              <a:t>‹#›</a:t>
            </a:fld>
            <a:endParaRPr lang="en-US"/>
          </a:p>
        </p:txBody>
      </p:sp>
    </p:spTree>
    <p:extLst>
      <p:ext uri="{BB962C8B-B14F-4D97-AF65-F5344CB8AC3E}">
        <p14:creationId xmlns:p14="http://schemas.microsoft.com/office/powerpoint/2010/main" val="37035057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6791954-6DAB-4D40-AA6D-A9EC9B0E842D}" type="datetimeFigureOut">
              <a:rPr lang="en-US" smtClean="0"/>
              <a:t>6/21/2021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9B3209-6786-4D71-A30C-E51EEB431500}"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426764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6791954-6DAB-4D40-AA6D-A9EC9B0E842D}" type="datetimeFigureOut">
              <a:rPr lang="en-US" smtClean="0"/>
              <a:t>6/21/2021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9B3209-6786-4D71-A30C-E51EEB431500}" type="slidenum">
              <a:rPr lang="en-US" smtClean="0"/>
              <a:t>‹#›</a:t>
            </a:fld>
            <a:endParaRPr lang="en-US"/>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775997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6791954-6DAB-4D40-AA6D-A9EC9B0E842D}" type="datetimeFigureOut">
              <a:rPr lang="en-US" smtClean="0"/>
              <a:t>6/21/2021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9B3209-6786-4D71-A30C-E51EEB431500}"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226188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6791954-6DAB-4D40-AA6D-A9EC9B0E842D}" type="datetimeFigureOut">
              <a:rPr lang="en-US" smtClean="0"/>
              <a:t>6/21/2021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9B3209-6786-4D71-A30C-E51EEB431500}"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714957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791954-6DAB-4D40-AA6D-A9EC9B0E842D}" type="datetimeFigureOut">
              <a:rPr lang="en-US" smtClean="0"/>
              <a:t>6/21/2021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9B3209-6786-4D71-A30C-E51EEB431500}" type="slidenum">
              <a:rPr lang="en-US" smtClean="0"/>
              <a:t>‹#›</a:t>
            </a:fld>
            <a:endParaRPr lang="en-US"/>
          </a:p>
        </p:txBody>
      </p:sp>
    </p:spTree>
    <p:extLst>
      <p:ext uri="{BB962C8B-B14F-4D97-AF65-F5344CB8AC3E}">
        <p14:creationId xmlns:p14="http://schemas.microsoft.com/office/powerpoint/2010/main" val="1781957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6791954-6DAB-4D40-AA6D-A9EC9B0E842D}" type="datetimeFigureOut">
              <a:rPr lang="en-US" smtClean="0"/>
              <a:t>6/21/2021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9B3209-6786-4D71-A30C-E51EEB431500}"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807412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6791954-6DAB-4D40-AA6D-A9EC9B0E842D}" type="datetimeFigureOut">
              <a:rPr lang="en-US" smtClean="0"/>
              <a:t>6/21/2021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9B3209-6786-4D71-A30C-E51EEB431500}" type="slidenum">
              <a:rPr lang="en-US" smtClean="0"/>
              <a:t>‹#›</a:t>
            </a:fld>
            <a:endParaRPr lang="en-US"/>
          </a:p>
        </p:txBody>
      </p:sp>
    </p:spTree>
    <p:extLst>
      <p:ext uri="{BB962C8B-B14F-4D97-AF65-F5344CB8AC3E}">
        <p14:creationId xmlns:p14="http://schemas.microsoft.com/office/powerpoint/2010/main" val="37338810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6791954-6DAB-4D40-AA6D-A9EC9B0E842D}" type="datetimeFigureOut">
              <a:rPr lang="en-US" smtClean="0"/>
              <a:t>6/21/2021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9B3209-6786-4D71-A30C-E51EEB431500}" type="slidenum">
              <a:rPr lang="en-US" smtClean="0"/>
              <a:t>‹#›</a:t>
            </a:fld>
            <a:endParaRPr lang="en-US"/>
          </a:p>
        </p:txBody>
      </p:sp>
    </p:spTree>
    <p:extLst>
      <p:ext uri="{BB962C8B-B14F-4D97-AF65-F5344CB8AC3E}">
        <p14:creationId xmlns:p14="http://schemas.microsoft.com/office/powerpoint/2010/main" val="25380558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6791954-6DAB-4D40-AA6D-A9EC9B0E842D}" type="datetimeFigureOut">
              <a:rPr lang="en-US" smtClean="0"/>
              <a:t>6/21/2021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9B3209-6786-4D71-A30C-E51EEB431500}"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520073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6791954-6DAB-4D40-AA6D-A9EC9B0E842D}" type="datetimeFigureOut">
              <a:rPr lang="en-US" smtClean="0"/>
              <a:t>6/21/2021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9B3209-6786-4D71-A30C-E51EEB431500}"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77948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6791954-6DAB-4D40-AA6D-A9EC9B0E842D}" type="datetimeFigureOut">
              <a:rPr lang="en-US" smtClean="0"/>
              <a:t>6/21/2021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9B3209-6786-4D71-A30C-E51EEB431500}"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837069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6791954-6DAB-4D40-AA6D-A9EC9B0E842D}" type="datetimeFigureOut">
              <a:rPr lang="en-US" smtClean="0"/>
              <a:t>6/21/2021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9B3209-6786-4D71-A30C-E51EEB431500}" type="slidenum">
              <a:rPr lang="en-US" smtClean="0"/>
              <a:t>‹#›</a:t>
            </a:fld>
            <a:endParaRPr lang="en-US"/>
          </a:p>
        </p:txBody>
      </p:sp>
    </p:spTree>
    <p:extLst>
      <p:ext uri="{BB962C8B-B14F-4D97-AF65-F5344CB8AC3E}">
        <p14:creationId xmlns:p14="http://schemas.microsoft.com/office/powerpoint/2010/main" val="23109575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6791954-6DAB-4D40-AA6D-A9EC9B0E842D}" type="datetimeFigureOut">
              <a:rPr lang="en-US" smtClean="0"/>
              <a:t>6/21/2021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9B3209-6786-4D71-A30C-E51EEB431500}"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630803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6791954-6DAB-4D40-AA6D-A9EC9B0E842D}" type="datetimeFigureOut">
              <a:rPr lang="en-US" smtClean="0"/>
              <a:t>6/21/2021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9B3209-6786-4D71-A30C-E51EEB431500}"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952896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6791954-6DAB-4D40-AA6D-A9EC9B0E842D}" type="datetimeFigureOut">
              <a:rPr lang="en-US" smtClean="0"/>
              <a:t>6/21/2021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9B3209-6786-4D71-A30C-E51EEB431500}"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590081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6791954-6DAB-4D40-AA6D-A9EC9B0E842D}" type="datetimeFigureOut">
              <a:rPr lang="en-US" smtClean="0"/>
              <a:t>6/21/2021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9B3209-6786-4D71-A30C-E51EEB431500}"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762792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6791954-6DAB-4D40-AA6D-A9EC9B0E842D}" type="datetimeFigureOut">
              <a:rPr lang="en-US" smtClean="0"/>
              <a:t>6/21/2021</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469B3209-6786-4D71-A30C-E51EEB431500}" type="slidenum">
              <a:rPr lang="en-US" smtClean="0"/>
              <a:t>‹#›</a:t>
            </a:fld>
            <a:endParaRPr lang="en-US"/>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750212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6791954-6DAB-4D40-AA6D-A9EC9B0E842D}" type="datetimeFigureOut">
              <a:rPr lang="en-US" smtClean="0"/>
              <a:t>6/21/2021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9B3209-6786-4D71-A30C-E51EEB431500}" type="slidenum">
              <a:rPr lang="en-US" smtClean="0"/>
              <a:t>‹#›</a:t>
            </a:fld>
            <a:endParaRPr lang="en-US"/>
          </a:p>
        </p:txBody>
      </p:sp>
    </p:spTree>
    <p:extLst>
      <p:ext uri="{BB962C8B-B14F-4D97-AF65-F5344CB8AC3E}">
        <p14:creationId xmlns:p14="http://schemas.microsoft.com/office/powerpoint/2010/main" val="42515782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6791954-6DAB-4D40-AA6D-A9EC9B0E842D}" type="datetimeFigureOut">
              <a:rPr lang="en-US" smtClean="0"/>
              <a:t>6/21/2021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9B3209-6786-4D71-A30C-E51EEB431500}" type="slidenum">
              <a:rPr lang="en-US" smtClean="0"/>
              <a:t>‹#›</a:t>
            </a:fld>
            <a:endParaRPr lang="en-US"/>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175831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6791954-6DAB-4D40-AA6D-A9EC9B0E842D}" type="datetimeFigureOut">
              <a:rPr lang="en-US" smtClean="0"/>
              <a:t>6/21/2021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9B3209-6786-4D71-A30C-E51EEB431500}" type="slidenum">
              <a:rPr lang="en-US" smtClean="0"/>
              <a:t>‹#›</a:t>
            </a:fld>
            <a:endParaRPr lang="en-US"/>
          </a:p>
        </p:txBody>
      </p:sp>
    </p:spTree>
    <p:extLst>
      <p:ext uri="{BB962C8B-B14F-4D97-AF65-F5344CB8AC3E}">
        <p14:creationId xmlns:p14="http://schemas.microsoft.com/office/powerpoint/2010/main" val="4152752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6791954-6DAB-4D40-AA6D-A9EC9B0E842D}" type="datetimeFigureOut">
              <a:rPr lang="en-US" smtClean="0"/>
              <a:t>6/21/2021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9B3209-6786-4D71-A30C-E51EEB431500}" type="slidenum">
              <a:rPr lang="en-US" smtClean="0"/>
              <a:t>‹#›</a:t>
            </a:fld>
            <a:endParaRPr lang="en-US"/>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5529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6791954-6DAB-4D40-AA6D-A9EC9B0E842D}" type="datetimeFigureOut">
              <a:rPr lang="en-US" smtClean="0"/>
              <a:t>6/21/2021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9B3209-6786-4D71-A30C-E51EEB431500}" type="slidenum">
              <a:rPr lang="en-US" smtClean="0"/>
              <a:t>‹#›</a:t>
            </a:fld>
            <a:endParaRPr lang="en-US"/>
          </a:p>
        </p:txBody>
      </p:sp>
    </p:spTree>
    <p:extLst>
      <p:ext uri="{BB962C8B-B14F-4D97-AF65-F5344CB8AC3E}">
        <p14:creationId xmlns:p14="http://schemas.microsoft.com/office/powerpoint/2010/main" val="31685852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6791954-6DAB-4D40-AA6D-A9EC9B0E842D}" type="datetimeFigureOut">
              <a:rPr lang="en-US" smtClean="0"/>
              <a:t>6/21/2021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9B3209-6786-4D71-A30C-E51EEB431500}"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333902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791954-6DAB-4D40-AA6D-A9EC9B0E842D}" type="datetimeFigureOut">
              <a:rPr lang="en-US" smtClean="0"/>
              <a:t>6/21/2021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9B3209-6786-4D71-A30C-E51EEB431500}" type="slidenum">
              <a:rPr lang="en-US" smtClean="0"/>
              <a:t>‹#›</a:t>
            </a:fld>
            <a:endParaRPr lang="en-US"/>
          </a:p>
        </p:txBody>
      </p:sp>
    </p:spTree>
    <p:extLst>
      <p:ext uri="{BB962C8B-B14F-4D97-AF65-F5344CB8AC3E}">
        <p14:creationId xmlns:p14="http://schemas.microsoft.com/office/powerpoint/2010/main" val="30812963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6791954-6DAB-4D40-AA6D-A9EC9B0E842D}" type="datetimeFigureOut">
              <a:rPr lang="en-US" smtClean="0"/>
              <a:t>6/21/2021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9B3209-6786-4D71-A30C-E51EEB431500}" type="slidenum">
              <a:rPr lang="en-US" smtClean="0"/>
              <a:t>‹#›</a:t>
            </a:fld>
            <a:endParaRPr lang="en-US"/>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633240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6791954-6DAB-4D40-AA6D-A9EC9B0E842D}" type="datetimeFigureOut">
              <a:rPr lang="en-US" smtClean="0"/>
              <a:t>6/21/2021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9B3209-6786-4D71-A30C-E51EEB431500}" type="slidenum">
              <a:rPr lang="en-US" smtClean="0"/>
              <a:t>‹#›</a:t>
            </a:fld>
            <a:endParaRPr lang="en-US"/>
          </a:p>
        </p:txBody>
      </p:sp>
    </p:spTree>
    <p:extLst>
      <p:ext uri="{BB962C8B-B14F-4D97-AF65-F5344CB8AC3E}">
        <p14:creationId xmlns:p14="http://schemas.microsoft.com/office/powerpoint/2010/main" val="23118963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6791954-6DAB-4D40-AA6D-A9EC9B0E842D}" type="datetimeFigureOut">
              <a:rPr lang="en-US" smtClean="0"/>
              <a:t>6/21/2021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9B3209-6786-4D71-A30C-E51EEB431500}" type="slidenum">
              <a:rPr lang="en-US" smtClean="0"/>
              <a:t>‹#›</a:t>
            </a:fld>
            <a:endParaRPr lang="en-US"/>
          </a:p>
        </p:txBody>
      </p:sp>
    </p:spTree>
    <p:extLst>
      <p:ext uri="{BB962C8B-B14F-4D97-AF65-F5344CB8AC3E}">
        <p14:creationId xmlns:p14="http://schemas.microsoft.com/office/powerpoint/2010/main" val="14800877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6791954-6DAB-4D40-AA6D-A9EC9B0E842D}" type="datetimeFigureOut">
              <a:rPr lang="en-US" smtClean="0"/>
              <a:t>6/21/2021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9B3209-6786-4D71-A30C-E51EEB431500}" type="slidenum">
              <a:rPr lang="en-US" smtClean="0"/>
              <a:t>‹#›</a:t>
            </a:fld>
            <a:endParaRPr lang="en-US"/>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824379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6791954-6DAB-4D40-AA6D-A9EC9B0E842D}" type="datetimeFigureOut">
              <a:rPr lang="en-US" smtClean="0"/>
              <a:t>6/21/2021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9B3209-6786-4D71-A30C-E51EEB431500}"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9592047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6791954-6DAB-4D40-AA6D-A9EC9B0E842D}" type="datetimeFigureOut">
              <a:rPr lang="en-US" smtClean="0"/>
              <a:t>6/21/2021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9B3209-6786-4D71-A30C-E51EEB431500}" type="slidenum">
              <a:rPr lang="en-US" smtClean="0"/>
              <a:t>‹#›</a:t>
            </a:fld>
            <a:endParaRPr lang="en-US"/>
          </a:p>
        </p:txBody>
      </p:sp>
    </p:spTree>
    <p:extLst>
      <p:ext uri="{BB962C8B-B14F-4D97-AF65-F5344CB8AC3E}">
        <p14:creationId xmlns:p14="http://schemas.microsoft.com/office/powerpoint/2010/main" val="421393228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6791954-6DAB-4D40-AA6D-A9EC9B0E842D}" type="datetimeFigureOut">
              <a:rPr lang="en-US" smtClean="0"/>
              <a:t>6/21/2021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9B3209-6786-4D71-A30C-E51EEB431500}"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3820783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6791954-6DAB-4D40-AA6D-A9EC9B0E842D}" type="datetimeFigureOut">
              <a:rPr lang="en-US" smtClean="0"/>
              <a:t>6/21/2021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9B3209-6786-4D71-A30C-E51EEB431500}" type="slidenum">
              <a:rPr lang="en-US" smtClean="0"/>
              <a:t>‹#›</a:t>
            </a:fld>
            <a:endParaRPr lang="en-US"/>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74371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6791954-6DAB-4D40-AA6D-A9EC9B0E842D}" type="datetimeFigureOut">
              <a:rPr lang="en-US" smtClean="0"/>
              <a:t>6/21/2021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9B3209-6786-4D71-A30C-E51EEB431500}"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6525270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6791954-6DAB-4D40-AA6D-A9EC9B0E842D}" type="datetimeFigureOut">
              <a:rPr lang="en-US" smtClean="0"/>
              <a:t>6/21/2021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9B3209-6786-4D71-A30C-E51EEB431500}"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8738898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6791954-6DAB-4D40-AA6D-A9EC9B0E842D}" type="datetimeFigureOut">
              <a:rPr lang="en-US" smtClean="0"/>
              <a:t>6/21/2021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9B3209-6786-4D71-A30C-E51EEB431500}" type="slidenum">
              <a:rPr lang="en-US" smtClean="0"/>
              <a:t>‹#›</a:t>
            </a:fld>
            <a:endParaRPr lang="en-US"/>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0784583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6791954-6DAB-4D40-AA6D-A9EC9B0E842D}" type="datetimeFigureOut">
              <a:rPr lang="en-US" smtClean="0"/>
              <a:t>6/21/2021</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469B3209-6786-4D71-A30C-E51EEB431500}"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10450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6791954-6DAB-4D40-AA6D-A9EC9B0E842D}" type="datetimeFigureOut">
              <a:rPr lang="en-US" smtClean="0"/>
              <a:t>6/21/2021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9B3209-6786-4D71-A30C-E51EEB431500}" type="slidenum">
              <a:rPr lang="en-US" smtClean="0"/>
              <a:t>‹#›</a:t>
            </a:fld>
            <a:endParaRPr lang="en-US"/>
          </a:p>
        </p:txBody>
      </p:sp>
    </p:spTree>
    <p:extLst>
      <p:ext uri="{BB962C8B-B14F-4D97-AF65-F5344CB8AC3E}">
        <p14:creationId xmlns:p14="http://schemas.microsoft.com/office/powerpoint/2010/main" val="418802445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6791954-6DAB-4D40-AA6D-A9EC9B0E842D}" type="datetimeFigureOut">
              <a:rPr lang="en-US" smtClean="0"/>
              <a:t>6/21/2021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9B3209-6786-4D71-A30C-E51EEB431500}"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3350984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6791954-6DAB-4D40-AA6D-A9EC9B0E842D}" type="datetimeFigureOut">
              <a:rPr lang="en-US" smtClean="0"/>
              <a:t>6/21/2021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9B3209-6786-4D71-A30C-E51EEB431500}" type="slidenum">
              <a:rPr lang="en-US" smtClean="0"/>
              <a:t>‹#›</a:t>
            </a:fld>
            <a:endParaRPr lang="en-US"/>
          </a:p>
        </p:txBody>
      </p:sp>
    </p:spTree>
    <p:extLst>
      <p:ext uri="{BB962C8B-B14F-4D97-AF65-F5344CB8AC3E}">
        <p14:creationId xmlns:p14="http://schemas.microsoft.com/office/powerpoint/2010/main" val="109320502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6791954-6DAB-4D40-AA6D-A9EC9B0E842D}" type="datetimeFigureOut">
              <a:rPr lang="en-US" smtClean="0"/>
              <a:t>6/21/2021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9B3209-6786-4D71-A30C-E51EEB431500}"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9475256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6791954-6DAB-4D40-AA6D-A9EC9B0E842D}" type="datetimeFigureOut">
              <a:rPr lang="en-US" smtClean="0"/>
              <a:t>6/21/2021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9B3209-6786-4D71-A30C-E51EEB431500}"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6576888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791954-6DAB-4D40-AA6D-A9EC9B0E842D}" type="datetimeFigureOut">
              <a:rPr lang="en-US" smtClean="0"/>
              <a:t>6/21/2021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9B3209-6786-4D71-A30C-E51EEB431500}" type="slidenum">
              <a:rPr lang="en-US" smtClean="0"/>
              <a:t>‹#›</a:t>
            </a:fld>
            <a:endParaRPr lang="en-US"/>
          </a:p>
        </p:txBody>
      </p:sp>
    </p:spTree>
    <p:extLst>
      <p:ext uri="{BB962C8B-B14F-4D97-AF65-F5344CB8AC3E}">
        <p14:creationId xmlns:p14="http://schemas.microsoft.com/office/powerpoint/2010/main" val="11643862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6791954-6DAB-4D40-AA6D-A9EC9B0E842D}" type="datetimeFigureOut">
              <a:rPr lang="en-US" smtClean="0"/>
              <a:t>6/21/2021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9B3209-6786-4D71-A30C-E51EEB431500}"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335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6791954-6DAB-4D40-AA6D-A9EC9B0E842D}" type="datetimeFigureOut">
              <a:rPr lang="en-US" smtClean="0"/>
              <a:t>6/21/2021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9B3209-6786-4D71-A30C-E51EEB431500}"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7397474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6791954-6DAB-4D40-AA6D-A9EC9B0E842D}" type="datetimeFigureOut">
              <a:rPr lang="en-US" smtClean="0"/>
              <a:t>6/21/2021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9B3209-6786-4D71-A30C-E51EEB431500}" type="slidenum">
              <a:rPr lang="en-US" smtClean="0"/>
              <a:t>‹#›</a:t>
            </a:fld>
            <a:endParaRPr lang="en-US"/>
          </a:p>
        </p:txBody>
      </p:sp>
    </p:spTree>
    <p:extLst>
      <p:ext uri="{BB962C8B-B14F-4D97-AF65-F5344CB8AC3E}">
        <p14:creationId xmlns:p14="http://schemas.microsoft.com/office/powerpoint/2010/main" val="126317453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6791954-6DAB-4D40-AA6D-A9EC9B0E842D}" type="datetimeFigureOut">
              <a:rPr lang="en-US" smtClean="0"/>
              <a:t>6/21/2021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9B3209-6786-4D71-A30C-E51EEB431500}" type="slidenum">
              <a:rPr lang="en-US" smtClean="0"/>
              <a:t>‹#›</a:t>
            </a:fld>
            <a:endParaRPr lang="en-US"/>
          </a:p>
        </p:txBody>
      </p:sp>
    </p:spTree>
    <p:extLst>
      <p:ext uri="{BB962C8B-B14F-4D97-AF65-F5344CB8AC3E}">
        <p14:creationId xmlns:p14="http://schemas.microsoft.com/office/powerpoint/2010/main" val="149469188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6791954-6DAB-4D40-AA6D-A9EC9B0E842D}" type="datetimeFigureOut">
              <a:rPr lang="en-US" smtClean="0"/>
              <a:t>6/21/2021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9B3209-6786-4D71-A30C-E51EEB431500}"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6103736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6791954-6DAB-4D40-AA6D-A9EC9B0E842D}" type="datetimeFigureOut">
              <a:rPr lang="en-US" smtClean="0"/>
              <a:t>6/21/2021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9B3209-6786-4D71-A30C-E51EEB431500}"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2260316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6791954-6DAB-4D40-AA6D-A9EC9B0E842D}" type="datetimeFigureOut">
              <a:rPr lang="en-US" smtClean="0"/>
              <a:t>6/21/2021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9B3209-6786-4D71-A30C-E51EEB431500}" type="slidenum">
              <a:rPr lang="en-US" smtClean="0"/>
              <a:t>‹#›</a:t>
            </a:fld>
            <a:endParaRPr lang="en-US"/>
          </a:p>
        </p:txBody>
      </p:sp>
    </p:spTree>
    <p:extLst>
      <p:ext uri="{BB962C8B-B14F-4D97-AF65-F5344CB8AC3E}">
        <p14:creationId xmlns:p14="http://schemas.microsoft.com/office/powerpoint/2010/main" val="8795777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6791954-6DAB-4D40-AA6D-A9EC9B0E842D}" type="datetimeFigureOut">
              <a:rPr lang="en-US" smtClean="0"/>
              <a:t>6/21/2021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9B3209-6786-4D71-A30C-E51EEB431500}"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6358882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6791954-6DAB-4D40-AA6D-A9EC9B0E842D}" type="datetimeFigureOut">
              <a:rPr lang="en-US" smtClean="0"/>
              <a:t>6/21/2021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9B3209-6786-4D71-A30C-E51EEB431500}"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0911715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6791954-6DAB-4D40-AA6D-A9EC9B0E842D}" type="datetimeFigureOut">
              <a:rPr lang="en-US" smtClean="0"/>
              <a:t>6/21/2021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9B3209-6786-4D71-A30C-E51EEB431500}"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051017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6791954-6DAB-4D40-AA6D-A9EC9B0E842D}" type="datetimeFigureOut">
              <a:rPr lang="en-US" smtClean="0"/>
              <a:t>6/21/2021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9B3209-6786-4D71-A30C-E51EEB431500}"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98683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791954-6DAB-4D40-AA6D-A9EC9B0E842D}" type="datetimeFigureOut">
              <a:rPr lang="en-US" smtClean="0"/>
              <a:t>6/21/2021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9B3209-6786-4D71-A30C-E51EEB431500}" type="slidenum">
              <a:rPr lang="en-US" smtClean="0"/>
              <a:t>‹#›</a:t>
            </a:fld>
            <a:endParaRPr lang="en-US"/>
          </a:p>
        </p:txBody>
      </p:sp>
    </p:spTree>
    <p:extLst>
      <p:ext uri="{BB962C8B-B14F-4D97-AF65-F5344CB8AC3E}">
        <p14:creationId xmlns:p14="http://schemas.microsoft.com/office/powerpoint/2010/main" val="659852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6791954-6DAB-4D40-AA6D-A9EC9B0E842D}" type="datetimeFigureOut">
              <a:rPr lang="en-US" smtClean="0"/>
              <a:t>6/21/2021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9B3209-6786-4D71-A30C-E51EEB431500}"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14131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6791954-6DAB-4D40-AA6D-A9EC9B0E842D}" type="datetimeFigureOut">
              <a:rPr lang="en-US" smtClean="0"/>
              <a:t>6/21/2021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9B3209-6786-4D71-A30C-E51EEB431500}" type="slidenum">
              <a:rPr lang="en-US" smtClean="0"/>
              <a:t>‹#›</a:t>
            </a:fld>
            <a:endParaRPr lang="en-US"/>
          </a:p>
        </p:txBody>
      </p:sp>
    </p:spTree>
    <p:extLst>
      <p:ext uri="{BB962C8B-B14F-4D97-AF65-F5344CB8AC3E}">
        <p14:creationId xmlns:p14="http://schemas.microsoft.com/office/powerpoint/2010/main" val="1491772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9.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8.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theme" Target="../theme/theme3.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19" Type="http://schemas.openxmlformats.org/officeDocument/2006/relationships/image" Target="../media/image13.png"/><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theme" Target="../theme/theme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10" Type="http://schemas.openxmlformats.org/officeDocument/2006/relationships/slideLayout" Target="../slideLayouts/slideLayout61.xml"/><Relationship Id="rId19" Type="http://schemas.openxmlformats.org/officeDocument/2006/relationships/image" Target="../media/image13.png"/><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6791954-6DAB-4D40-AA6D-A9EC9B0E842D}" type="datetimeFigureOut">
              <a:rPr lang="en-US" smtClean="0"/>
              <a:t>6/21/2021</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69B3209-6786-4D71-A30C-E51EEB431500}" type="slidenum">
              <a:rPr lang="en-US" smtClean="0"/>
              <a:t>‹#›</a:t>
            </a:fld>
            <a:endParaRPr lang="en-US"/>
          </a:p>
        </p:txBody>
      </p:sp>
    </p:spTree>
    <p:extLst>
      <p:ext uri="{BB962C8B-B14F-4D97-AF65-F5344CB8AC3E}">
        <p14:creationId xmlns:p14="http://schemas.microsoft.com/office/powerpoint/2010/main" val="2650990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6791954-6DAB-4D40-AA6D-A9EC9B0E842D}" type="datetimeFigureOut">
              <a:rPr lang="en-US" smtClean="0"/>
              <a:t>6/21/2021</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69B3209-6786-4D71-A30C-E51EEB431500}" type="slidenum">
              <a:rPr lang="en-US" smtClean="0"/>
              <a:t>‹#›</a:t>
            </a:fld>
            <a:endParaRPr lang="en-US"/>
          </a:p>
        </p:txBody>
      </p:sp>
    </p:spTree>
    <p:extLst>
      <p:ext uri="{BB962C8B-B14F-4D97-AF65-F5344CB8AC3E}">
        <p14:creationId xmlns:p14="http://schemas.microsoft.com/office/powerpoint/2010/main" val="1313027143"/>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6791954-6DAB-4D40-AA6D-A9EC9B0E842D}" type="datetimeFigureOut">
              <a:rPr lang="en-US" smtClean="0"/>
              <a:t>6/21/2021</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69B3209-6786-4D71-A30C-E51EEB431500}" type="slidenum">
              <a:rPr lang="en-US" smtClean="0"/>
              <a:t>‹#›</a:t>
            </a:fld>
            <a:endParaRPr lang="en-US"/>
          </a:p>
        </p:txBody>
      </p:sp>
    </p:spTree>
    <p:extLst>
      <p:ext uri="{BB962C8B-B14F-4D97-AF65-F5344CB8AC3E}">
        <p14:creationId xmlns:p14="http://schemas.microsoft.com/office/powerpoint/2010/main" val="363838952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6791954-6DAB-4D40-AA6D-A9EC9B0E842D}" type="datetimeFigureOut">
              <a:rPr lang="en-US" smtClean="0"/>
              <a:t>6/21/2021</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69B3209-6786-4D71-A30C-E51EEB431500}" type="slidenum">
              <a:rPr lang="en-US" smtClean="0"/>
              <a:t>‹#›</a:t>
            </a:fld>
            <a:endParaRPr lang="en-US"/>
          </a:p>
        </p:txBody>
      </p:sp>
    </p:spTree>
    <p:extLst>
      <p:ext uri="{BB962C8B-B14F-4D97-AF65-F5344CB8AC3E}">
        <p14:creationId xmlns:p14="http://schemas.microsoft.com/office/powerpoint/2010/main" val="3882465029"/>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jpg"/><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Los </a:t>
            </a:r>
            <a:r>
              <a:rPr lang="en-US" dirty="0" err="1" smtClean="0"/>
              <a:t>pliegles</a:t>
            </a:r>
            <a:r>
              <a:rPr lang="en-US" dirty="0" smtClean="0"/>
              <a:t> del </a:t>
            </a:r>
            <a:r>
              <a:rPr lang="en-US" dirty="0" err="1" smtClean="0"/>
              <a:t>tiempo</a:t>
            </a:r>
            <a:endParaRPr lang="en-US" dirty="0"/>
          </a:p>
        </p:txBody>
      </p:sp>
      <p:sp>
        <p:nvSpPr>
          <p:cNvPr id="3" name="Subtitle 2"/>
          <p:cNvSpPr>
            <a:spLocks noGrp="1"/>
          </p:cNvSpPr>
          <p:nvPr>
            <p:ph type="subTitle" idx="1"/>
          </p:nvPr>
        </p:nvSpPr>
        <p:spPr/>
        <p:txBody>
          <a:bodyPr/>
          <a:lstStyle/>
          <a:p>
            <a:r>
              <a:rPr lang="en-US" dirty="0" err="1" smtClean="0"/>
              <a:t>Mi</a:t>
            </a:r>
            <a:r>
              <a:rPr lang="en-US" dirty="0" smtClean="0"/>
              <a:t> </a:t>
            </a:r>
            <a:r>
              <a:rPr lang="en-US" dirty="0" err="1" smtClean="0"/>
              <a:t>portafolio</a:t>
            </a:r>
            <a:endParaRPr lang="en-US" dirty="0" smtClean="0"/>
          </a:p>
          <a:p>
            <a:r>
              <a:rPr lang="en-US" dirty="0" smtClean="0"/>
              <a:t>Stefan </a:t>
            </a:r>
            <a:r>
              <a:rPr lang="en-US" dirty="0" err="1" smtClean="0"/>
              <a:t>Tosunov</a:t>
            </a:r>
            <a:r>
              <a:rPr lang="en-US" dirty="0" smtClean="0"/>
              <a:t> 164GPIE´Miguel de Cervantes´, Bulgaria</a:t>
            </a:r>
            <a:endParaRPr lang="en-US" dirty="0"/>
          </a:p>
        </p:txBody>
      </p:sp>
    </p:spTree>
    <p:extLst>
      <p:ext uri="{BB962C8B-B14F-4D97-AF65-F5344CB8AC3E}">
        <p14:creationId xmlns:p14="http://schemas.microsoft.com/office/powerpoint/2010/main" val="2241476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Í</a:t>
            </a:r>
            <a:r>
              <a:rPr lang="es-ES" dirty="0" smtClean="0"/>
              <a:t>ndice</a:t>
            </a:r>
            <a:endParaRPr lang="en-US" dirty="0"/>
          </a:p>
        </p:txBody>
      </p:sp>
      <p:sp>
        <p:nvSpPr>
          <p:cNvPr id="3" name="Content Placeholder 2"/>
          <p:cNvSpPr>
            <a:spLocks noGrp="1"/>
          </p:cNvSpPr>
          <p:nvPr>
            <p:ph idx="1"/>
          </p:nvPr>
        </p:nvSpPr>
        <p:spPr/>
        <p:txBody>
          <a:bodyPr/>
          <a:lstStyle/>
          <a:p>
            <a:pPr marL="0" indent="0">
              <a:buNone/>
            </a:pPr>
            <a:r>
              <a:rPr lang="es-ES" dirty="0" smtClean="0"/>
              <a:t>UN ESPEJO EN EL CAMINO. MISIÓN REALISMO</a:t>
            </a:r>
          </a:p>
          <a:p>
            <a:pPr marL="0" indent="0">
              <a:buNone/>
            </a:pPr>
            <a:r>
              <a:rPr lang="es-ES" dirty="0" smtClean="0"/>
              <a:t>Periodistas </a:t>
            </a:r>
            <a:r>
              <a:rPr lang="es-ES" dirty="0"/>
              <a:t>del </a:t>
            </a:r>
            <a:r>
              <a:rPr lang="es-ES" dirty="0" smtClean="0"/>
              <a:t>siglo </a:t>
            </a:r>
          </a:p>
          <a:p>
            <a:pPr marL="0" indent="0">
              <a:buNone/>
            </a:pPr>
            <a:r>
              <a:rPr lang="es-ES" dirty="0"/>
              <a:t> UN ESPEJO EN EL CAMINO. MISIÓN </a:t>
            </a:r>
            <a:r>
              <a:rPr lang="es-ES" dirty="0" smtClean="0"/>
              <a:t>REALISMO</a:t>
            </a:r>
          </a:p>
          <a:p>
            <a:pPr marL="0" indent="0">
              <a:buNone/>
            </a:pPr>
            <a:r>
              <a:rPr lang="es-ES" dirty="0" smtClean="0"/>
              <a:t>Podcast mi historia</a:t>
            </a:r>
          </a:p>
          <a:p>
            <a:pPr marL="0" indent="0">
              <a:buNone/>
            </a:pPr>
            <a:r>
              <a:rPr lang="es-ES" dirty="0" smtClean="0"/>
              <a:t>LOS MODERNOS. MISIÓN SIGLO XX</a:t>
            </a:r>
          </a:p>
          <a:p>
            <a:pPr marL="0" indent="0">
              <a:buNone/>
            </a:pPr>
            <a:r>
              <a:rPr lang="es-ES" dirty="0" smtClean="0"/>
              <a:t>Greguerías</a:t>
            </a:r>
          </a:p>
          <a:p>
            <a:pPr marL="0" indent="0">
              <a:buNone/>
            </a:pPr>
            <a:endParaRPr lang="en-US" dirty="0"/>
          </a:p>
        </p:txBody>
      </p:sp>
    </p:spTree>
    <p:extLst>
      <p:ext uri="{BB962C8B-B14F-4D97-AF65-F5344CB8AC3E}">
        <p14:creationId xmlns:p14="http://schemas.microsoft.com/office/powerpoint/2010/main" val="3682262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1"/>
            <a:ext cx="9601196" cy="1691399"/>
          </a:xfrm>
        </p:spPr>
        <p:txBody>
          <a:bodyPr>
            <a:normAutofit fontScale="90000"/>
          </a:bodyPr>
          <a:lstStyle/>
          <a:p>
            <a:pPr algn="l"/>
            <a:r>
              <a:rPr lang="es-ES" sz="3600" dirty="0"/>
              <a:t>UN ESPEJO EN EL CAMINO. MISIÓN REALISMO</a:t>
            </a:r>
            <a:br>
              <a:rPr lang="es-ES" sz="3600" dirty="0"/>
            </a:br>
            <a:r>
              <a:rPr lang="es-ES" sz="3600" dirty="0"/>
              <a:t>Periodistas del siglo </a:t>
            </a:r>
            <a:r>
              <a:rPr lang="es-ES" sz="3600" dirty="0" smtClean="0"/>
              <a:t>– Abril 2021</a:t>
            </a:r>
            <a:r>
              <a:rPr lang="es-ES" dirty="0"/>
              <a:t/>
            </a:r>
            <a:br>
              <a:rPr lang="es-ES" dirty="0"/>
            </a:br>
            <a:endParaRPr lang="en-US"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180114" y="2673530"/>
            <a:ext cx="7186353" cy="331677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Box 7"/>
          <p:cNvSpPr txBox="1"/>
          <p:nvPr/>
        </p:nvSpPr>
        <p:spPr>
          <a:xfrm>
            <a:off x="740229" y="2673530"/>
            <a:ext cx="3439885" cy="1200329"/>
          </a:xfrm>
          <a:prstGeom prst="rect">
            <a:avLst/>
          </a:prstGeom>
          <a:noFill/>
        </p:spPr>
        <p:txBody>
          <a:bodyPr wrap="square" rtlCol="0">
            <a:spAutoFit/>
          </a:bodyPr>
          <a:lstStyle/>
          <a:p>
            <a:r>
              <a:rPr lang="es-ES" dirty="0" smtClean="0"/>
              <a:t>Era muy interesante colaborar con otras personas. También para mí eso fue una oportunidad para mostrar un poco de la historia de mi país.</a:t>
            </a:r>
            <a:endParaRPr lang="en-US" dirty="0"/>
          </a:p>
        </p:txBody>
      </p:sp>
    </p:spTree>
    <p:extLst>
      <p:ext uri="{BB962C8B-B14F-4D97-AF65-F5344CB8AC3E}">
        <p14:creationId xmlns:p14="http://schemas.microsoft.com/office/powerpoint/2010/main" val="454847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dirty="0"/>
              <a:t>LOS MODERNOS. MISIÓN SIGLO XX</a:t>
            </a:r>
            <a:br>
              <a:rPr lang="es-ES" dirty="0"/>
            </a:br>
            <a:r>
              <a:rPr lang="es-ES" dirty="0" smtClean="0"/>
              <a:t>Greguerías – mayo 2021</a:t>
            </a:r>
            <a:r>
              <a:rPr lang="es-ES" dirty="0"/>
              <a:t/>
            </a:r>
            <a:br>
              <a:rPr lang="es-ES" dirty="0"/>
            </a:br>
            <a:endParaRPr lang="en-US" dirty="0"/>
          </a:p>
        </p:txBody>
      </p:sp>
      <p:sp>
        <p:nvSpPr>
          <p:cNvPr id="3" name="Content Placeholder 2"/>
          <p:cNvSpPr>
            <a:spLocks noGrp="1"/>
          </p:cNvSpPr>
          <p:nvPr>
            <p:ph idx="1"/>
          </p:nvPr>
        </p:nvSpPr>
        <p:spPr/>
        <p:txBody>
          <a:bodyPr/>
          <a:lstStyle/>
          <a:p>
            <a:pPr marL="0" indent="0">
              <a:buNone/>
            </a:pPr>
            <a:r>
              <a:rPr lang="es-ES" dirty="0" smtClean="0"/>
              <a:t>Era interesante inventar greguería.</a:t>
            </a:r>
          </a:p>
          <a:p>
            <a:pPr marL="0" indent="0">
              <a:buNone/>
            </a:pPr>
            <a:r>
              <a:rPr lang="es-ES" dirty="0" smtClean="0"/>
              <a:t>Así mi creatividad fue provocada.</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8916" y="3913718"/>
            <a:ext cx="4238625" cy="196215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5999" y="2547046"/>
            <a:ext cx="2978331" cy="1669354"/>
          </a:xfrm>
          <a:prstGeom prst="rect">
            <a:avLst/>
          </a:prstGeom>
        </p:spPr>
      </p:pic>
    </p:spTree>
    <p:extLst>
      <p:ext uri="{BB962C8B-B14F-4D97-AF65-F5344CB8AC3E}">
        <p14:creationId xmlns:p14="http://schemas.microsoft.com/office/powerpoint/2010/main" val="36577605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s-ES" sz="3100" dirty="0"/>
              <a:t> UN ESPEJO EN EL CAMINO. MISIÓN REALISMO</a:t>
            </a:r>
            <a:br>
              <a:rPr lang="es-ES" sz="3100" dirty="0"/>
            </a:br>
            <a:r>
              <a:rPr lang="es-ES" sz="3100" dirty="0"/>
              <a:t>Podcast mi </a:t>
            </a:r>
            <a:r>
              <a:rPr lang="es-ES" sz="3100" dirty="0" smtClean="0"/>
              <a:t>historia – marzo 2021</a:t>
            </a:r>
            <a:r>
              <a:rPr lang="es-ES" dirty="0"/>
              <a:t/>
            </a:r>
            <a:br>
              <a:rPr lang="es-ES" dirty="0"/>
            </a:br>
            <a:endParaRPr lang="en-US" dirty="0"/>
          </a:p>
        </p:txBody>
      </p:sp>
      <p:sp>
        <p:nvSpPr>
          <p:cNvPr id="3" name="Content Placeholder 2"/>
          <p:cNvSpPr>
            <a:spLocks noGrp="1"/>
          </p:cNvSpPr>
          <p:nvPr>
            <p:ph sz="half" idx="1"/>
          </p:nvPr>
        </p:nvSpPr>
        <p:spPr/>
        <p:txBody>
          <a:bodyPr/>
          <a:lstStyle/>
          <a:p>
            <a:pPr marL="0" indent="0">
              <a:buNone/>
            </a:pPr>
            <a:r>
              <a:rPr lang="es-ES" dirty="0" smtClean="0"/>
              <a:t>Para mí era muy interesante poder contar algo sobre la historia de mi familia. También entendí nuevas cosas sobre la historia de mi familia. Por eso esta actividad es mi favorita.</a:t>
            </a:r>
            <a:endParaRPr lang="en-US" dirty="0"/>
          </a:p>
        </p:txBody>
      </p:sp>
      <p:pic>
        <p:nvPicPr>
          <p:cNvPr id="6" name="Content Placeholder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rot="5400000">
            <a:off x="6419361" y="2985419"/>
            <a:ext cx="3309937" cy="2458787"/>
          </a:xfrm>
        </p:spPr>
      </p:pic>
    </p:spTree>
    <p:extLst>
      <p:ext uri="{BB962C8B-B14F-4D97-AF65-F5344CB8AC3E}">
        <p14:creationId xmlns:p14="http://schemas.microsoft.com/office/powerpoint/2010/main" val="3186108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1016966"/>
            <a:ext cx="9601196" cy="1303867"/>
          </a:xfrm>
        </p:spPr>
        <p:txBody>
          <a:bodyPr/>
          <a:lstStyle/>
          <a:p>
            <a:r>
              <a:rPr lang="es-ES" dirty="0" err="1" smtClean="0"/>
              <a:t>Conclución</a:t>
            </a:r>
            <a:r>
              <a:rPr lang="es-ES" dirty="0" smtClean="0"/>
              <a:t> y Cierre</a:t>
            </a:r>
            <a:endParaRPr lang="en-US" dirty="0"/>
          </a:p>
        </p:txBody>
      </p:sp>
      <p:sp>
        <p:nvSpPr>
          <p:cNvPr id="3" name="Content Placeholder 2"/>
          <p:cNvSpPr>
            <a:spLocks noGrp="1"/>
          </p:cNvSpPr>
          <p:nvPr>
            <p:ph idx="1"/>
          </p:nvPr>
        </p:nvSpPr>
        <p:spPr/>
        <p:txBody>
          <a:bodyPr/>
          <a:lstStyle/>
          <a:p>
            <a:r>
              <a:rPr lang="es-ES" dirty="0" smtClean="0"/>
              <a:t>Para mí era interesante poder trabajar con otros personas y participar en el proyecto.</a:t>
            </a:r>
          </a:p>
          <a:p>
            <a:r>
              <a:rPr lang="es-ES" dirty="0" smtClean="0"/>
              <a:t>Las actividades fueron relacionados con lo que estudiamos en escuela y por eso han sido muy útiles para mí.</a:t>
            </a:r>
          </a:p>
          <a:p>
            <a:r>
              <a:rPr lang="en-US" dirty="0"/>
              <a:t>¡Gracias </a:t>
            </a:r>
            <a:r>
              <a:rPr lang="en-US" dirty="0" err="1"/>
              <a:t>por</a:t>
            </a:r>
            <a:r>
              <a:rPr lang="en-US" dirty="0"/>
              <a:t> la </a:t>
            </a:r>
            <a:r>
              <a:rPr lang="en-US" dirty="0" err="1"/>
              <a:t>oportunidad</a:t>
            </a:r>
            <a:r>
              <a:rPr lang="en-US" dirty="0"/>
              <a:t>!</a:t>
            </a:r>
          </a:p>
          <a:p>
            <a:endParaRPr lang="en-US" dirty="0"/>
          </a:p>
        </p:txBody>
      </p:sp>
    </p:spTree>
    <p:extLst>
      <p:ext uri="{BB962C8B-B14F-4D97-AF65-F5344CB8AC3E}">
        <p14:creationId xmlns:p14="http://schemas.microsoft.com/office/powerpoint/2010/main" val="292215055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1_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3.xml><?xml version="1.0" encoding="utf-8"?>
<a:theme xmlns:a="http://schemas.openxmlformats.org/drawingml/2006/main" name="2_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4.xml><?xml version="1.0" encoding="utf-8"?>
<a:theme xmlns:a="http://schemas.openxmlformats.org/drawingml/2006/main" name="3_Organic">
  <a:themeElements>
    <a:clrScheme name="Organic">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docProps/app.xml><?xml version="1.0" encoding="utf-8"?>
<Properties xmlns="http://schemas.openxmlformats.org/officeDocument/2006/extended-properties" xmlns:vt="http://schemas.openxmlformats.org/officeDocument/2006/docPropsVTypes">
  <Template>Organic</Template>
  <TotalTime>24</TotalTime>
  <Words>182</Words>
  <Application>Microsoft Office PowerPoint</Application>
  <PresentationFormat>Widescreen</PresentationFormat>
  <Paragraphs>21</Paragraphs>
  <Slides>6</Slides>
  <Notes>0</Notes>
  <HiddenSlides>0</HiddenSlides>
  <MMClips>0</MMClips>
  <ScaleCrop>false</ScaleCrop>
  <HeadingPairs>
    <vt:vector size="6" baseType="variant">
      <vt:variant>
        <vt:lpstr>Fonts Used</vt:lpstr>
      </vt:variant>
      <vt:variant>
        <vt:i4>2</vt:i4>
      </vt:variant>
      <vt:variant>
        <vt:lpstr>Theme</vt:lpstr>
      </vt:variant>
      <vt:variant>
        <vt:i4>4</vt:i4>
      </vt:variant>
      <vt:variant>
        <vt:lpstr>Slide Titles</vt:lpstr>
      </vt:variant>
      <vt:variant>
        <vt:i4>6</vt:i4>
      </vt:variant>
    </vt:vector>
  </HeadingPairs>
  <TitlesOfParts>
    <vt:vector size="12" baseType="lpstr">
      <vt:lpstr>Arial</vt:lpstr>
      <vt:lpstr>Garamond</vt:lpstr>
      <vt:lpstr>Organic</vt:lpstr>
      <vt:lpstr>1_Organic</vt:lpstr>
      <vt:lpstr>2_Organic</vt:lpstr>
      <vt:lpstr>3_Organic</vt:lpstr>
      <vt:lpstr>Los pliegles del tiempo</vt:lpstr>
      <vt:lpstr>Índice</vt:lpstr>
      <vt:lpstr>UN ESPEJO EN EL CAMINO. MISIÓN REALISMO Periodistas del siglo – Abril 2021 </vt:lpstr>
      <vt:lpstr>LOS MODERNOS. MISIÓN SIGLO XX Greguerías – mayo 2021 </vt:lpstr>
      <vt:lpstr> UN ESPEJO EN EL CAMINO. MISIÓN REALISMO Podcast mi historia – marzo 2021 </vt:lpstr>
      <vt:lpstr>Conclución y Cierre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Los pliegles del tiempo</dc:title>
  <dc:creator>Admin</dc:creator>
  <cp:lastModifiedBy>Admin</cp:lastModifiedBy>
  <cp:revision>3</cp:revision>
  <dcterms:created xsi:type="dcterms:W3CDTF">2021-06-21T10:13:33Z</dcterms:created>
  <dcterms:modified xsi:type="dcterms:W3CDTF">2021-06-21T10:37:52Z</dcterms:modified>
</cp:coreProperties>
</file>