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4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309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55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006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70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6987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9183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5126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539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777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215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533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371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219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228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653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699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423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5F69AD-F49D-465F-8D1C-DF4518AA6957}" type="datetimeFigureOut">
              <a:rPr lang="bg-BG" smtClean="0"/>
              <a:t>18.6.2021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B1056A-58C5-46B2-B8C7-22BE3CF5B4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74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Mi portafolio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Los pliegues </a:t>
            </a:r>
            <a:r>
              <a:rPr lang="es-ES" dirty="0" smtClean="0"/>
              <a:t>del tiempo</a:t>
            </a:r>
          </a:p>
          <a:p>
            <a:r>
              <a:rPr lang="es-ES" dirty="0" err="1" smtClean="0"/>
              <a:t>Nikola</a:t>
            </a:r>
            <a:r>
              <a:rPr lang="es-ES" dirty="0" smtClean="0"/>
              <a:t> Mirchev 11a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69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</a:t>
            </a:r>
            <a:r>
              <a:rPr lang="es-ES" dirty="0" smtClean="0"/>
              <a:t>ndice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Misión Romanticismo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Misión realismo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Misión del siglo xx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285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1-Territorio Pasión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37765"/>
            <a:ext cx="8716591" cy="1819529"/>
          </a:xfrm>
        </p:spPr>
      </p:pic>
      <p:sp>
        <p:nvSpPr>
          <p:cNvPr id="6" name="TextBox 5"/>
          <p:cNvSpPr txBox="1"/>
          <p:nvPr/>
        </p:nvSpPr>
        <p:spPr>
          <a:xfrm>
            <a:off x="685801" y="4150581"/>
            <a:ext cx="8716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 es mi misión favorita, porque era divertida y teníamos que ser creativos. Recibí un 6 y por eso evaluaría mi trabajo con 10/10. </a:t>
            </a:r>
          </a:p>
          <a:p>
            <a:r>
              <a:rPr lang="es-ES" dirty="0" smtClean="0"/>
              <a:t>14 de diciembre 2020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40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2-Periodistas del siglo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9" y="1773237"/>
            <a:ext cx="3633926" cy="3311525"/>
          </a:xfrm>
        </p:spPr>
      </p:pic>
      <p:sp>
        <p:nvSpPr>
          <p:cNvPr id="6" name="TextBox 5"/>
          <p:cNvSpPr txBox="1"/>
          <p:nvPr/>
        </p:nvSpPr>
        <p:spPr>
          <a:xfrm>
            <a:off x="4786685" y="1837765"/>
            <a:ext cx="28147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 era la misión más aburrida y perdió mucho de mi tiempo valeroso. Mark </a:t>
            </a:r>
            <a:r>
              <a:rPr lang="es-ES" dirty="0" err="1" smtClean="0"/>
              <a:t>Twain</a:t>
            </a:r>
            <a:r>
              <a:rPr lang="es-ES" dirty="0" smtClean="0"/>
              <a:t> era la primera persona que me salió cuando escribí en google  ´´</a:t>
            </a:r>
            <a:r>
              <a:rPr lang="es-ES" dirty="0" err="1" smtClean="0"/>
              <a:t>Izvestni</a:t>
            </a:r>
            <a:r>
              <a:rPr lang="es-ES" dirty="0" smtClean="0"/>
              <a:t> hora 20 </a:t>
            </a:r>
            <a:r>
              <a:rPr lang="es-ES" dirty="0" err="1" smtClean="0"/>
              <a:t>vek</a:t>
            </a:r>
            <a:r>
              <a:rPr lang="es-ES" dirty="0" smtClean="0"/>
              <a:t>´´ y por eso decidí hacer un artículo sobre su libro. Creo que hice lo que se requería y por eso  evaluaría mi trabajo con 10/10.</a:t>
            </a:r>
          </a:p>
          <a:p>
            <a:r>
              <a:rPr lang="es-ES" dirty="0" smtClean="0"/>
              <a:t>4 de abril 2021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98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3-Guía del viaje. Postales y versos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2" y="1694178"/>
            <a:ext cx="1533739" cy="21940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2" y="3888188"/>
            <a:ext cx="1524213" cy="1709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1697" y="2425148"/>
            <a:ext cx="1836752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2838616" y="1837765"/>
            <a:ext cx="4643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 misión era la más inútil y absurda, pero es una de mis favoritas porque era exclusivamente fácil y </a:t>
            </a:r>
            <a:r>
              <a:rPr lang="es-ES" smtClean="0"/>
              <a:t>la </a:t>
            </a:r>
            <a:r>
              <a:rPr lang="es-ES" smtClean="0"/>
              <a:t>hice </a:t>
            </a:r>
            <a:r>
              <a:rPr lang="es-ES" dirty="0" smtClean="0"/>
              <a:t>muy rápido. Evaluaría mi trabajo con 10/10. </a:t>
            </a:r>
          </a:p>
          <a:p>
            <a:r>
              <a:rPr lang="es-ES" dirty="0" smtClean="0"/>
              <a:t>10 de mayo 2021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86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Reflexiones y Conclusión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3130826" cy="3311189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No entendí el punto del proyecto, pero me gustó porque es mucho más fácil e interesante que las otras tareas. Se reciben buenas notas y trabajar sobre ese proyecto no me encarga. Creo que así el proyecto es perfecto y no es necesario mejorarlo.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88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92</TotalTime>
  <Words>211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Mi portafolio</vt:lpstr>
      <vt:lpstr>índice</vt:lpstr>
      <vt:lpstr>1-Territorio Pasión</vt:lpstr>
      <vt:lpstr>2-Periodistas del siglo</vt:lpstr>
      <vt:lpstr>3-Guía del viaje. Postales y versos</vt:lpstr>
      <vt:lpstr>Reflexiones y Conclusión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portafolio</dc:title>
  <dc:creator>Niki Mirchev</dc:creator>
  <cp:lastModifiedBy>Niki Mirchev</cp:lastModifiedBy>
  <cp:revision>10</cp:revision>
  <dcterms:created xsi:type="dcterms:W3CDTF">2021-06-18T12:38:00Z</dcterms:created>
  <dcterms:modified xsi:type="dcterms:W3CDTF">2021-06-18T14:21:23Z</dcterms:modified>
</cp:coreProperties>
</file>