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-92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AAD6-F945-4F5B-A7B8-BF96C974D69B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9B87-01B1-4710-950A-9AE65E7B18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8013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AAD6-F945-4F5B-A7B8-BF96C974D69B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9B87-01B1-4710-950A-9AE65E7B18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5975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AAD6-F945-4F5B-A7B8-BF96C974D69B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9B87-01B1-4710-950A-9AE65E7B18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5916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AAD6-F945-4F5B-A7B8-BF96C974D69B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9B87-01B1-4710-950A-9AE65E7B18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1568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AAD6-F945-4F5B-A7B8-BF96C974D69B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9B87-01B1-4710-950A-9AE65E7B18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3322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AAD6-F945-4F5B-A7B8-BF96C974D69B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9B87-01B1-4710-950A-9AE65E7B18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7550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AAD6-F945-4F5B-A7B8-BF96C974D69B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9B87-01B1-4710-950A-9AE65E7B18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0369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AAD6-F945-4F5B-A7B8-BF96C974D69B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9B87-01B1-4710-950A-9AE65E7B18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887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AAD6-F945-4F5B-A7B8-BF96C974D69B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9B87-01B1-4710-950A-9AE65E7B18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516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AAD6-F945-4F5B-A7B8-BF96C974D69B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9B87-01B1-4710-950A-9AE65E7B18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9591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AAD6-F945-4F5B-A7B8-BF96C974D69B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9B87-01B1-4710-950A-9AE65E7B18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2578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0AAD6-F945-4F5B-A7B8-BF96C974D69B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79B87-01B1-4710-950A-9AE65E7B18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742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Carlos I de España y V de Alemania.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ES" sz="2400" dirty="0" smtClean="0">
                <a:solidFill>
                  <a:schemeClr val="accent6"/>
                </a:solidFill>
              </a:rPr>
              <a:t>He </a:t>
            </a:r>
            <a:r>
              <a:rPr lang="es-ES" sz="2400" dirty="0" err="1" smtClean="0">
                <a:solidFill>
                  <a:schemeClr val="accent6"/>
                </a:solidFill>
              </a:rPr>
              <a:t>was</a:t>
            </a:r>
            <a:r>
              <a:rPr lang="es-ES" sz="2400" dirty="0" smtClean="0">
                <a:solidFill>
                  <a:schemeClr val="accent6"/>
                </a:solidFill>
              </a:rPr>
              <a:t> </a:t>
            </a:r>
            <a:r>
              <a:rPr lang="es-ES" sz="2400" dirty="0" err="1" smtClean="0">
                <a:solidFill>
                  <a:schemeClr val="accent6"/>
                </a:solidFill>
              </a:rPr>
              <a:t>born</a:t>
            </a:r>
            <a:r>
              <a:rPr lang="es-ES" sz="2400" dirty="0" smtClean="0">
                <a:solidFill>
                  <a:schemeClr val="accent6"/>
                </a:solidFill>
              </a:rPr>
              <a:t> in </a:t>
            </a:r>
            <a:r>
              <a:rPr lang="es-ES" sz="2400" dirty="0" smtClean="0">
                <a:solidFill>
                  <a:schemeClr val="accent6"/>
                </a:solidFill>
              </a:rPr>
              <a:t>24th </a:t>
            </a:r>
            <a:r>
              <a:rPr lang="es-ES" sz="2400" dirty="0" err="1" smtClean="0">
                <a:solidFill>
                  <a:schemeClr val="accent6"/>
                </a:solidFill>
              </a:rPr>
              <a:t>February</a:t>
            </a:r>
            <a:r>
              <a:rPr lang="es-ES" sz="2400" dirty="0" smtClean="0">
                <a:solidFill>
                  <a:schemeClr val="accent6"/>
                </a:solidFill>
              </a:rPr>
              <a:t> of 1500</a:t>
            </a:r>
            <a:r>
              <a:rPr lang="es-ES" sz="24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s-ES" sz="2400" dirty="0" smtClean="0">
                <a:solidFill>
                  <a:srgbClr val="FF0000"/>
                </a:solidFill>
              </a:rPr>
              <a:t>He </a:t>
            </a:r>
            <a:r>
              <a:rPr lang="es-ES" sz="2400" dirty="0" err="1" smtClean="0">
                <a:solidFill>
                  <a:srgbClr val="FF0000"/>
                </a:solidFill>
              </a:rPr>
              <a:t>died</a:t>
            </a:r>
            <a:r>
              <a:rPr lang="es-ES" sz="2400" dirty="0" smtClean="0">
                <a:solidFill>
                  <a:srgbClr val="FF0000"/>
                </a:solidFill>
              </a:rPr>
              <a:t> in </a:t>
            </a:r>
            <a:r>
              <a:rPr lang="es-ES" sz="2400" dirty="0" smtClean="0">
                <a:solidFill>
                  <a:srgbClr val="FF0000"/>
                </a:solidFill>
              </a:rPr>
              <a:t>21st </a:t>
            </a:r>
            <a:r>
              <a:rPr lang="es-ES" sz="2400" dirty="0" err="1" smtClean="0">
                <a:solidFill>
                  <a:srgbClr val="FF0000"/>
                </a:solidFill>
              </a:rPr>
              <a:t>September</a:t>
            </a:r>
            <a:r>
              <a:rPr lang="es-ES" sz="2400" dirty="0" smtClean="0">
                <a:solidFill>
                  <a:srgbClr val="FF0000"/>
                </a:solidFill>
              </a:rPr>
              <a:t> of </a:t>
            </a:r>
            <a:r>
              <a:rPr lang="es-ES" sz="2400" smtClean="0">
                <a:solidFill>
                  <a:srgbClr val="FF0000"/>
                </a:solidFill>
              </a:rPr>
              <a:t>1558</a:t>
            </a:r>
            <a:r>
              <a:rPr lang="es-ES" sz="2400" smtClean="0">
                <a:solidFill>
                  <a:schemeClr val="accent1"/>
                </a:solidFill>
              </a:rPr>
              <a:t>.</a:t>
            </a:r>
          </a:p>
          <a:p>
            <a:r>
              <a:rPr lang="es-ES" sz="2400" smtClean="0">
                <a:solidFill>
                  <a:schemeClr val="accent1"/>
                </a:solidFill>
              </a:rPr>
              <a:t>He </a:t>
            </a:r>
            <a:r>
              <a:rPr lang="es-ES" sz="2400" dirty="0" err="1" smtClean="0">
                <a:solidFill>
                  <a:schemeClr val="accent1"/>
                </a:solidFill>
              </a:rPr>
              <a:t>was</a:t>
            </a:r>
            <a:r>
              <a:rPr lang="es-ES" sz="2400" dirty="0" smtClean="0">
                <a:solidFill>
                  <a:schemeClr val="accent1"/>
                </a:solidFill>
              </a:rPr>
              <a:t> </a:t>
            </a:r>
            <a:r>
              <a:rPr lang="es-ES" sz="2400" dirty="0" err="1" smtClean="0">
                <a:solidFill>
                  <a:schemeClr val="accent1"/>
                </a:solidFill>
              </a:rPr>
              <a:t>the</a:t>
            </a:r>
            <a:r>
              <a:rPr lang="es-ES" sz="2400" dirty="0" smtClean="0">
                <a:solidFill>
                  <a:schemeClr val="accent1"/>
                </a:solidFill>
              </a:rPr>
              <a:t> King of </a:t>
            </a:r>
            <a:r>
              <a:rPr lang="es-ES" sz="2400" dirty="0" err="1" smtClean="0">
                <a:solidFill>
                  <a:schemeClr val="accent1"/>
                </a:solidFill>
              </a:rPr>
              <a:t>Spain</a:t>
            </a:r>
            <a:r>
              <a:rPr lang="es-ES" sz="2400" dirty="0" smtClean="0">
                <a:solidFill>
                  <a:schemeClr val="accent1"/>
                </a:solidFill>
              </a:rPr>
              <a:t> and </a:t>
            </a:r>
            <a:r>
              <a:rPr lang="es-ES" sz="2400" dirty="0" err="1" smtClean="0">
                <a:solidFill>
                  <a:schemeClr val="accent1"/>
                </a:solidFill>
              </a:rPr>
              <a:t>Germany</a:t>
            </a:r>
            <a:r>
              <a:rPr lang="es-ES" sz="2400" dirty="0" smtClean="0">
                <a:solidFill>
                  <a:schemeClr val="accent1"/>
                </a:solidFill>
              </a:rPr>
              <a:t>.</a:t>
            </a:r>
            <a:endParaRPr lang="es-ES" sz="2400" dirty="0">
              <a:solidFill>
                <a:schemeClr val="accent1"/>
              </a:solidFill>
            </a:endParaRPr>
          </a:p>
        </p:txBody>
      </p:sp>
      <p:sp>
        <p:nvSpPr>
          <p:cNvPr id="5" name="Marcador de posición de imagen 2"/>
          <p:cNvSpPr txBox="1">
            <a:spLocks/>
          </p:cNvSpPr>
          <p:nvPr/>
        </p:nvSpPr>
        <p:spPr>
          <a:xfrm>
            <a:off x="5416786" y="1257300"/>
            <a:ext cx="6172200" cy="4873625"/>
          </a:xfrm>
          <a:prstGeom prst="rect">
            <a:avLst/>
          </a:prstGeom>
        </p:spPr>
      </p:sp>
      <p:sp>
        <p:nvSpPr>
          <p:cNvPr id="6" name="Marcador de posición de imagen 2"/>
          <p:cNvSpPr txBox="1">
            <a:spLocks/>
          </p:cNvSpPr>
          <p:nvPr/>
        </p:nvSpPr>
        <p:spPr>
          <a:xfrm>
            <a:off x="5376531" y="1300162"/>
            <a:ext cx="6172200" cy="4873625"/>
          </a:xfrm>
          <a:prstGeom prst="rect">
            <a:avLst/>
          </a:prstGeom>
        </p:spPr>
      </p:sp>
      <p:sp>
        <p:nvSpPr>
          <p:cNvPr id="7" name="Marcador de posición de imagen 2"/>
          <p:cNvSpPr txBox="1">
            <a:spLocks/>
          </p:cNvSpPr>
          <p:nvPr/>
        </p:nvSpPr>
        <p:spPr>
          <a:xfrm>
            <a:off x="5376531" y="1300162"/>
            <a:ext cx="6172200" cy="4873625"/>
          </a:xfrm>
          <a:prstGeom prst="rect">
            <a:avLst/>
          </a:prstGeom>
        </p:spPr>
      </p:sp>
      <p:sp>
        <p:nvSpPr>
          <p:cNvPr id="8" name="Marcador de posición de imagen 2"/>
          <p:cNvSpPr txBox="1">
            <a:spLocks/>
          </p:cNvSpPr>
          <p:nvPr/>
        </p:nvSpPr>
        <p:spPr>
          <a:xfrm>
            <a:off x="5376531" y="1300162"/>
            <a:ext cx="6172200" cy="4873625"/>
          </a:xfrm>
          <a:prstGeom prst="rect">
            <a:avLst/>
          </a:prstGeom>
        </p:spPr>
      </p:sp>
      <p:pic>
        <p:nvPicPr>
          <p:cNvPr id="12" name="Marcador de posición de imagen 1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6798" b="73202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0998" b="20998"/>
          <a:stretch>
            <a:fillRect/>
          </a:stretch>
        </p:blipFill>
        <p:spPr>
          <a:xfrm>
            <a:off x="14714804" y="0"/>
            <a:ext cx="281355" cy="4873625"/>
          </a:xfrm>
          <a:prstGeom prst="rect">
            <a:avLst/>
          </a:prstGeom>
        </p:spPr>
      </p:pic>
      <p:pic>
        <p:nvPicPr>
          <p:cNvPr id="14" name="Marcador de posición de imagen 13"/>
          <p:cNvPicPr>
            <a:picLocks noGrp="1" noChangeAspect="1"/>
          </p:cNvPicPr>
          <p:nvPr>
            <p:ph type="pic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62" b="18662"/>
          <a:stretch>
            <a:fillRect/>
          </a:stretch>
        </p:blipFill>
        <p:spPr>
          <a:xfrm>
            <a:off x="5183188" y="703385"/>
            <a:ext cx="6172200" cy="5157665"/>
          </a:xfrm>
        </p:spPr>
      </p:pic>
    </p:spTree>
    <p:extLst>
      <p:ext uri="{BB962C8B-B14F-4D97-AF65-F5344CB8AC3E}">
        <p14:creationId xmlns:p14="http://schemas.microsoft.com/office/powerpoint/2010/main" val="18995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35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Carlos I de España y V de Alemania.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Carlos</dc:title>
  <dc:creator>Usuario</dc:creator>
  <cp:lastModifiedBy>Usuario de Windows</cp:lastModifiedBy>
  <cp:revision>7</cp:revision>
  <dcterms:created xsi:type="dcterms:W3CDTF">2019-02-12T17:43:48Z</dcterms:created>
  <dcterms:modified xsi:type="dcterms:W3CDTF">2019-02-13T11:35:50Z</dcterms:modified>
</cp:coreProperties>
</file>