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362B-CCAB-43FE-8460-DC6F27FF99E2}" type="datetimeFigureOut">
              <a:rPr lang="es-ES" smtClean="0"/>
              <a:t>18/02/2019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6BDC-9D89-42FF-9706-A0D31E36DE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6825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362B-CCAB-43FE-8460-DC6F27FF99E2}" type="datetimeFigureOut">
              <a:rPr lang="es-ES" smtClean="0"/>
              <a:t>18/02/2019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6BDC-9D89-42FF-9706-A0D31E36DE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0860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362B-CCAB-43FE-8460-DC6F27FF99E2}" type="datetimeFigureOut">
              <a:rPr lang="es-ES" smtClean="0"/>
              <a:t>18/02/2019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6BDC-9D89-42FF-9706-A0D31E36DE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982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362B-CCAB-43FE-8460-DC6F27FF99E2}" type="datetimeFigureOut">
              <a:rPr lang="es-ES" smtClean="0"/>
              <a:t>18/02/2019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6BDC-9D89-42FF-9706-A0D31E36DE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0245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362B-CCAB-43FE-8460-DC6F27FF99E2}" type="datetimeFigureOut">
              <a:rPr lang="es-ES" smtClean="0"/>
              <a:t>18/02/2019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6BDC-9D89-42FF-9706-A0D31E36DE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3753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362B-CCAB-43FE-8460-DC6F27FF99E2}" type="datetimeFigureOut">
              <a:rPr lang="es-ES" smtClean="0"/>
              <a:t>18/02/2019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6BDC-9D89-42FF-9706-A0D31E36DE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8896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362B-CCAB-43FE-8460-DC6F27FF99E2}" type="datetimeFigureOut">
              <a:rPr lang="es-ES" smtClean="0"/>
              <a:t>18/02/2019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6BDC-9D89-42FF-9706-A0D31E36DE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4048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362B-CCAB-43FE-8460-DC6F27FF99E2}" type="datetimeFigureOut">
              <a:rPr lang="es-ES" smtClean="0"/>
              <a:t>18/02/2019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6BDC-9D89-42FF-9706-A0D31E36DE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7781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362B-CCAB-43FE-8460-DC6F27FF99E2}" type="datetimeFigureOut">
              <a:rPr lang="es-ES" smtClean="0"/>
              <a:t>18/02/2019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6BDC-9D89-42FF-9706-A0D31E36DE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3085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362B-CCAB-43FE-8460-DC6F27FF99E2}" type="datetimeFigureOut">
              <a:rPr lang="es-ES" smtClean="0"/>
              <a:t>18/02/2019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6BDC-9D89-42FF-9706-A0D31E36DE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807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362B-CCAB-43FE-8460-DC6F27FF99E2}" type="datetimeFigureOut">
              <a:rPr lang="es-ES" smtClean="0"/>
              <a:t>18/02/2019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6BDC-9D89-42FF-9706-A0D31E36DE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0334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C362B-CCAB-43FE-8460-DC6F27FF99E2}" type="datetimeFigureOut">
              <a:rPr lang="es-ES" smtClean="0"/>
              <a:t>18/02/2019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56BDC-9D89-42FF-9706-A0D31E36DE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4963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          Joaquín Sorolla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/>
              <a:t> </a:t>
            </a:r>
            <a:r>
              <a:rPr lang="es-ES" dirty="0" smtClean="0"/>
              <a:t>He </a:t>
            </a:r>
            <a:r>
              <a:rPr lang="es-ES" dirty="0" err="1" smtClean="0"/>
              <a:t>was</a:t>
            </a:r>
            <a:r>
              <a:rPr lang="es-ES" dirty="0" smtClean="0"/>
              <a:t> </a:t>
            </a:r>
            <a:r>
              <a:rPr lang="es-ES" dirty="0" err="1" smtClean="0"/>
              <a:t>born</a:t>
            </a:r>
            <a:r>
              <a:rPr lang="es-ES" dirty="0" smtClean="0"/>
              <a:t> in 27th </a:t>
            </a:r>
            <a:r>
              <a:rPr lang="es-ES" dirty="0" err="1" smtClean="0"/>
              <a:t>february</a:t>
            </a:r>
            <a:r>
              <a:rPr lang="es-ES" dirty="0" smtClean="0"/>
              <a:t> of 1863</a:t>
            </a:r>
          </a:p>
          <a:p>
            <a:r>
              <a:rPr lang="es-ES" dirty="0"/>
              <a:t> </a:t>
            </a:r>
            <a:r>
              <a:rPr lang="es-ES" dirty="0" smtClean="0"/>
              <a:t>He </a:t>
            </a:r>
            <a:r>
              <a:rPr lang="es-ES" dirty="0" err="1" smtClean="0"/>
              <a:t>worked</a:t>
            </a:r>
            <a:r>
              <a:rPr lang="es-ES" dirty="0" smtClean="0"/>
              <a:t> as a </a:t>
            </a:r>
            <a:r>
              <a:rPr lang="es-ES" dirty="0" err="1" smtClean="0"/>
              <a:t>painter</a:t>
            </a:r>
            <a:endParaRPr lang="es-ES" dirty="0" smtClean="0"/>
          </a:p>
          <a:p>
            <a:r>
              <a:rPr lang="es-ES" dirty="0"/>
              <a:t> H</a:t>
            </a:r>
            <a:r>
              <a:rPr lang="es-ES" dirty="0" smtClean="0"/>
              <a:t>e </a:t>
            </a:r>
            <a:r>
              <a:rPr lang="es-ES" dirty="0" err="1" smtClean="0"/>
              <a:t>died</a:t>
            </a:r>
            <a:r>
              <a:rPr lang="es-ES" dirty="0" smtClean="0"/>
              <a:t> in 10th </a:t>
            </a:r>
            <a:r>
              <a:rPr lang="es-ES" dirty="0" err="1" smtClean="0"/>
              <a:t>august</a:t>
            </a:r>
            <a:r>
              <a:rPr lang="es-ES" dirty="0" smtClean="0"/>
              <a:t> 1923</a:t>
            </a:r>
            <a:endParaRPr lang="es-ES" dirty="0"/>
          </a:p>
          <a:p>
            <a:pPr marL="0" indent="0">
              <a:buNone/>
            </a:pPr>
            <a:r>
              <a:rPr lang="es-ES" dirty="0" smtClean="0"/>
              <a:t>    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He </a:t>
            </a:r>
            <a:r>
              <a:rPr lang="es-ES" dirty="0" err="1" smtClean="0"/>
              <a:t>made</a:t>
            </a:r>
            <a:r>
              <a:rPr lang="es-ES" dirty="0" smtClean="0"/>
              <a:t> </a:t>
            </a:r>
            <a:r>
              <a:rPr lang="es-ES" smtClean="0"/>
              <a:t>these </a:t>
            </a:r>
            <a:r>
              <a:rPr lang="es-ES" dirty="0" err="1" smtClean="0"/>
              <a:t>pictures</a:t>
            </a:r>
            <a:r>
              <a:rPr lang="es-ES" dirty="0" smtClean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673142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</a:t>
            </a:r>
            <a:r>
              <a:rPr lang="es-ES" dirty="0" err="1"/>
              <a:t>T</a:t>
            </a:r>
            <a:r>
              <a:rPr lang="es-ES" dirty="0" err="1" smtClean="0"/>
              <a:t>he</a:t>
            </a:r>
            <a:r>
              <a:rPr lang="es-ES" dirty="0" smtClean="0"/>
              <a:t> </a:t>
            </a:r>
            <a:r>
              <a:rPr lang="es-ES" dirty="0" err="1" smtClean="0"/>
              <a:t>paints</a:t>
            </a:r>
            <a:r>
              <a:rPr lang="es-ES" dirty="0" smtClean="0"/>
              <a:t> of Joaquín Sorolla</a:t>
            </a:r>
            <a:endParaRPr lang="es-ES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58091" y="1894115"/>
            <a:ext cx="9771017" cy="4349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4" descr="Resultado de imagen de joaquin sorolla"/>
          <p:cNvSpPr>
            <a:spLocks noChangeAspect="1" noChangeArrowheads="1"/>
          </p:cNvSpPr>
          <p:nvPr/>
        </p:nvSpPr>
        <p:spPr bwMode="auto">
          <a:xfrm flipH="1" flipV="1">
            <a:off x="64906" y="-235131"/>
            <a:ext cx="90669" cy="90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7" name="AutoShape 6" descr="Resultado de imagen de joaquin soroll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" name="AutoShape 8" descr="Resultado de imagen de joaquin sorolla"/>
          <p:cNvSpPr>
            <a:spLocks noChangeAspect="1" noChangeArrowheads="1"/>
          </p:cNvSpPr>
          <p:nvPr/>
        </p:nvSpPr>
        <p:spPr bwMode="auto">
          <a:xfrm flipH="1" flipV="1">
            <a:off x="-26534" y="-235135"/>
            <a:ext cx="45719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3"/>
          <a:srcRect l="-72067" t="59758" r="118340" b="-282027"/>
          <a:stretch/>
        </p:blipFill>
        <p:spPr>
          <a:xfrm>
            <a:off x="4560298" y="6988629"/>
            <a:ext cx="1655568" cy="56911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498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                           </a:t>
            </a:r>
            <a:r>
              <a:rPr lang="es-ES" dirty="0" err="1"/>
              <a:t>O</a:t>
            </a:r>
            <a:r>
              <a:rPr lang="es-ES" dirty="0" err="1" smtClean="0"/>
              <a:t>thers</a:t>
            </a:r>
            <a:endParaRPr lang="es-ES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891" y="2181496"/>
            <a:ext cx="5159829" cy="3670663"/>
          </a:xfrm>
        </p:spPr>
      </p:pic>
      <p:pic>
        <p:nvPicPr>
          <p:cNvPr id="6" name="Marcador de contenido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297" y="1985553"/>
            <a:ext cx="5447212" cy="4191409"/>
          </a:xfrm>
        </p:spPr>
      </p:pic>
    </p:spTree>
    <p:extLst>
      <p:ext uri="{BB962C8B-B14F-4D97-AF65-F5344CB8AC3E}">
        <p14:creationId xmlns:p14="http://schemas.microsoft.com/office/powerpoint/2010/main" val="413772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40</Words>
  <Application>Microsoft Office PowerPoint</Application>
  <PresentationFormat>Personalizado</PresentationFormat>
  <Paragraphs>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                   Joaquín Sorolla</vt:lpstr>
      <vt:lpstr>      The paints of Joaquín Sorolla</vt:lpstr>
      <vt:lpstr>                                    Others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Joaquin Sorolla</dc:title>
  <dc:creator>Juan Perez</dc:creator>
  <cp:lastModifiedBy>Usuario de Windows</cp:lastModifiedBy>
  <cp:revision>6</cp:revision>
  <dcterms:created xsi:type="dcterms:W3CDTF">2019-02-17T10:14:22Z</dcterms:created>
  <dcterms:modified xsi:type="dcterms:W3CDTF">2019-02-18T09:26:34Z</dcterms:modified>
</cp:coreProperties>
</file>