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f93dc14d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f93dc14d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93dc14d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93dc14d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fb76ef2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fb76ef2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fb76ef20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fb76ef20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fb76ef20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fb76ef20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1.jpg"/><Relationship Id="rId6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9999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Ida Eide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9CB9C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3600"/>
              <a:t>Her </a:t>
            </a:r>
            <a:r>
              <a:rPr lang="no" sz="3600"/>
              <a:t>death</a:t>
            </a:r>
            <a:r>
              <a:rPr lang="no" sz="3600"/>
              <a:t> </a:t>
            </a:r>
            <a:endParaRPr sz="360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She was an </a:t>
            </a:r>
            <a:r>
              <a:rPr lang="no" sz="1800">
                <a:solidFill>
                  <a:srgbClr val="000000"/>
                </a:solidFill>
              </a:rPr>
              <a:t>earlier</a:t>
            </a:r>
            <a:r>
              <a:rPr lang="no" sz="1800">
                <a:solidFill>
                  <a:srgbClr val="000000"/>
                </a:solidFill>
              </a:rPr>
              <a:t> </a:t>
            </a:r>
            <a:r>
              <a:rPr lang="no" sz="1800">
                <a:solidFill>
                  <a:srgbClr val="000000"/>
                </a:solidFill>
              </a:rPr>
              <a:t>Cross Country Skier.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 She died the 03/09/2018.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And she was only 30 years old when she died.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she died in a </a:t>
            </a:r>
            <a:r>
              <a:rPr lang="no" sz="1800">
                <a:solidFill>
                  <a:srgbClr val="212121"/>
                </a:solidFill>
                <a:highlight>
                  <a:srgbClr val="F9CB9C"/>
                </a:highlight>
                <a:latin typeface="Arial"/>
                <a:ea typeface="Arial"/>
                <a:cs typeface="Arial"/>
                <a:sym typeface="Arial"/>
              </a:rPr>
              <a:t>road races because her heart stopped.</a:t>
            </a:r>
            <a:endParaRPr sz="1800">
              <a:solidFill>
                <a:srgbClr val="212121"/>
              </a:solidFill>
              <a:highlight>
                <a:srgbClr val="F9CB9C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latert bilde"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9750" y="1838600"/>
            <a:ext cx="4095226" cy="263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About</a:t>
            </a:r>
            <a:r>
              <a:rPr lang="no"/>
              <a:t> Ida</a:t>
            </a:r>
            <a:endParaRPr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EIDE</a:t>
            </a:r>
            <a:endParaRPr/>
          </a:p>
        </p:txBody>
      </p:sp>
      <p:sp>
        <p:nvSpPr>
          <p:cNvPr id="75" name="Google Shape;75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no"/>
              <a:t>Her sister is Mari Eide, also a </a:t>
            </a:r>
            <a:r>
              <a:rPr lang="no"/>
              <a:t>Cross Country Skier</a:t>
            </a:r>
            <a:r>
              <a:rPr lang="no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no"/>
              <a:t>She had a famous Boyfriend, named Nils- Ingar Aande.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no"/>
              <a:t>He was a comedian.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no"/>
              <a:t>She was born 3/april/1988.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About her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One of her best friends was Therese Johaug and she is the best  Cross Country Skier in the world.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Ida won a bronze medal in junior NM in 2007.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no" sz="1800">
                <a:solidFill>
                  <a:srgbClr val="000000"/>
                </a:solidFill>
              </a:rPr>
              <a:t>Ida worked in Norsk Hydro.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82" name="Google Shape;82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Bilderesultat for ida eide"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8247" y="1621350"/>
            <a:ext cx="4063526" cy="270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4A7D6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Some pictures of Ida Eide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Bilderesultat for ida eide"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6888" y="2757550"/>
            <a:ext cx="4021799" cy="2297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lderesultat for ida eide"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9641" y="1437025"/>
            <a:ext cx="2457259" cy="3706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lderesultat for ida eide" id="92" name="Google Shape;9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1575" y="-2"/>
            <a:ext cx="3912425" cy="2620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lderesultat for ida eide" id="93" name="Google Shape;9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081" y="1437025"/>
            <a:ext cx="2400768" cy="361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6000"/>
              <a:t>Thanks for me♡♡♡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