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2BB8-8B22-43D8-AF26-78E981A288AC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B27D-13C9-4E4E-AE29-B35A6ED8B8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7200" dirty="0">
                <a:solidFill>
                  <a:srgbClr val="7030A0"/>
                </a:solidFill>
                <a:latin typeface="Algerian" pitchFamily="82" charset="0"/>
              </a:rPr>
              <a:t>Jorge </a:t>
            </a:r>
            <a:r>
              <a:rPr lang="es-ES" sz="7200" dirty="0" err="1">
                <a:solidFill>
                  <a:srgbClr val="7030A0"/>
                </a:solidFill>
                <a:latin typeface="Algerian" pitchFamily="82" charset="0"/>
              </a:rPr>
              <a:t>manrique</a:t>
            </a:r>
            <a:endParaRPr lang="es-ES" sz="7200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321468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48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4800" dirty="0" err="1" smtClean="0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</a:rPr>
              <a:t> as</a:t>
            </a:r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</a:rPr>
              <a:t>Villamanrique a</a:t>
            </a:r>
          </a:p>
          <a:p>
            <a:r>
              <a:rPr lang="es-ES" sz="4800" dirty="0" err="1" smtClean="0">
                <a:solidFill>
                  <a:schemeClr val="accent3">
                    <a:lumMod val="75000"/>
                  </a:schemeClr>
                </a:solidFill>
              </a:rPr>
              <a:t>Village</a:t>
            </a:r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es-ES" sz="4800" dirty="0" err="1" smtClean="0">
                <a:solidFill>
                  <a:schemeClr val="accent3">
                    <a:lumMod val="75000"/>
                  </a:schemeClr>
                </a:solidFill>
              </a:rPr>
              <a:t>my</a:t>
            </a:r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</a:rPr>
              <a:t> country</a:t>
            </a:r>
            <a:endParaRPr lang="es-E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 flipV="1">
            <a:off x="7278687" y="4754880"/>
            <a:ext cx="45719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5" name="4 Marcador de posición de imagen" descr="51h4ws9+rQL._SX331_BO1,204,203,200_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975" b="24975"/>
          <a:stretch>
            <a:fillRect/>
          </a:stretch>
        </p:blipFill>
        <p:spPr>
          <a:xfrm>
            <a:off x="0" y="0"/>
            <a:ext cx="9144000" cy="3500438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0" y="3500438"/>
            <a:ext cx="9144000" cy="3714776"/>
          </a:xfrm>
          <a:solidFill>
            <a:srgbClr val="FF0066"/>
          </a:solidFill>
        </p:spPr>
        <p:txBody>
          <a:bodyPr>
            <a:normAutofit fontScale="92500" lnSpcReduction="20000"/>
          </a:bodyPr>
          <a:lstStyle/>
          <a:p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was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famous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writer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soldier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s-ES" sz="3600" dirty="0">
                <a:solidFill>
                  <a:schemeClr val="accent1">
                    <a:lumMod val="75000"/>
                  </a:schemeClr>
                </a:solidFill>
              </a:rPr>
              <a:t>He </a:t>
            </a:r>
            <a:r>
              <a:rPr lang="es-ES" sz="3600" dirty="0" err="1" smtClean="0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1">
                    <a:lumMod val="75000"/>
                  </a:schemeClr>
                </a:solidFill>
              </a:rPr>
              <a:t>born</a:t>
            </a: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3600" dirty="0">
                <a:solidFill>
                  <a:schemeClr val="accent1">
                    <a:lumMod val="75000"/>
                  </a:schemeClr>
                </a:solidFill>
              </a:rPr>
              <a:t>in 1440.</a:t>
            </a:r>
          </a:p>
          <a:p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s-E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died</a:t>
            </a:r>
            <a:r>
              <a:rPr lang="es-E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es-ES" sz="36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6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27th 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march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of 1479, </a:t>
            </a:r>
            <a:r>
              <a:rPr lang="es-E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because</a:t>
            </a:r>
            <a:r>
              <a:rPr lang="es-E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had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war´s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s-ES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wound</a:t>
            </a:r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s-ES" sz="3600" dirty="0"/>
              <a:t> 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</a:rPr>
              <a:t>And he </a:t>
            </a:r>
            <a:r>
              <a:rPr lang="es-ES" sz="3600" dirty="0" err="1">
                <a:solidFill>
                  <a:schemeClr val="tx2">
                    <a:lumMod val="75000"/>
                  </a:schemeClr>
                </a:solidFill>
              </a:rPr>
              <a:t>wrote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</a:rPr>
              <a:t> “Coplas a la muerte de mi padre”.</a:t>
            </a:r>
          </a:p>
          <a:p>
            <a:r>
              <a:rPr lang="es-ES" sz="3600" dirty="0"/>
              <a:t> </a:t>
            </a:r>
          </a:p>
          <a:p>
            <a:r>
              <a:rPr lang="es-ES" sz="3600" dirty="0"/>
              <a:t>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Jorge manrique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Jorge manrrique</dc:title>
  <dc:creator>admin</dc:creator>
  <cp:lastModifiedBy>Usuario de Windows</cp:lastModifiedBy>
  <cp:revision>11</cp:revision>
  <dcterms:created xsi:type="dcterms:W3CDTF">2019-02-06T16:26:03Z</dcterms:created>
  <dcterms:modified xsi:type="dcterms:W3CDTF">2019-02-13T11:33:02Z</dcterms:modified>
</cp:coreProperties>
</file>