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  <p:sldMasterId id="2147483767" r:id="rId2"/>
  </p:sldMasterIdLst>
  <p:notesMasterIdLst>
    <p:notesMasterId r:id="rId7"/>
  </p:notesMasterIdLst>
  <p:sldIdLst>
    <p:sldId id="256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a Valencia Ureña" initials="LV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CFA20-57CF-4D59-A5F5-4CDC57EEBE5D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78EA4-93F7-4F03-9C52-26E0933D94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8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s-ES" sz="9600" baseline="0" dirty="0" smtClean="0"/>
          </a:p>
          <a:p>
            <a:endParaRPr lang="es-ES" sz="9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78EA4-93F7-4F03-9C52-26E0933D94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33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8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56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550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989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4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074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05066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056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13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444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5363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989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22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349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6405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616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12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97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758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9430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95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37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1047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35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4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14407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01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40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3370C3-7A93-4C76-8D77-18B933D03316}" type="datetimeFigureOut">
              <a:rPr lang="es-ES" smtClean="0"/>
              <a:t>13/02/2019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021C-CD51-478A-9FB7-EF987A81C5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626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55" y="2079812"/>
            <a:ext cx="2777888" cy="31745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252" y="4430938"/>
            <a:ext cx="5324342" cy="242706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874" y="3206975"/>
            <a:ext cx="1866900" cy="24479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934" y="1801291"/>
            <a:ext cx="3411940" cy="2629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41" y="3430059"/>
            <a:ext cx="3926980" cy="279144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129552" y="517256"/>
            <a:ext cx="90431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 err="1" smtClean="0"/>
              <a:t>Famous</a:t>
            </a:r>
            <a:r>
              <a:rPr lang="es-ES" sz="6000" dirty="0" smtClean="0"/>
              <a:t> </a:t>
            </a:r>
            <a:r>
              <a:rPr lang="es-ES" sz="6000" dirty="0" err="1" smtClean="0"/>
              <a:t>people</a:t>
            </a:r>
            <a:r>
              <a:rPr lang="es-ES" sz="6000" dirty="0" smtClean="0"/>
              <a:t> </a:t>
            </a:r>
            <a:r>
              <a:rPr lang="es-ES" sz="6000" dirty="0" err="1" smtClean="0"/>
              <a:t>from</a:t>
            </a:r>
            <a:r>
              <a:rPr lang="es-ES" sz="6000" dirty="0" smtClean="0"/>
              <a:t> </a:t>
            </a:r>
            <a:r>
              <a:rPr lang="es-ES" sz="6000" dirty="0" err="1"/>
              <a:t>S</a:t>
            </a:r>
            <a:r>
              <a:rPr lang="es-ES" sz="6000" dirty="0" err="1" smtClean="0"/>
              <a:t>pain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406969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8050" y="0"/>
            <a:ext cx="4591049" cy="1809750"/>
          </a:xfrm>
        </p:spPr>
        <p:txBody>
          <a:bodyPr/>
          <a:lstStyle/>
          <a:p>
            <a:pPr algn="ctr"/>
            <a:r>
              <a:rPr lang="es-ES" sz="5400" dirty="0" smtClean="0"/>
              <a:t>Lope de vega</a:t>
            </a:r>
            <a:endParaRPr lang="es-ES" sz="54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676277"/>
            <a:ext cx="5486400" cy="6067424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29350" y="2266949"/>
            <a:ext cx="5619749" cy="3143251"/>
          </a:xfrm>
        </p:spPr>
        <p:txBody>
          <a:bodyPr>
            <a:normAutofit/>
          </a:bodyPr>
          <a:lstStyle/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s-ES" sz="3400" dirty="0" smtClean="0"/>
              <a:t>He </a:t>
            </a:r>
            <a:r>
              <a:rPr lang="es-ES" sz="3400" dirty="0" err="1" smtClean="0"/>
              <a:t>was</a:t>
            </a:r>
            <a:r>
              <a:rPr lang="es-ES" sz="3400" dirty="0" smtClean="0"/>
              <a:t> </a:t>
            </a:r>
            <a:r>
              <a:rPr lang="es-ES" sz="3400" dirty="0" err="1" smtClean="0"/>
              <a:t>born</a:t>
            </a:r>
            <a:r>
              <a:rPr lang="es-ES" sz="3400" dirty="0" smtClean="0"/>
              <a:t> in 1562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s-ES" sz="3400" dirty="0" smtClean="0"/>
              <a:t>He </a:t>
            </a:r>
            <a:r>
              <a:rPr lang="es-ES" sz="3400" dirty="0" err="1" smtClean="0"/>
              <a:t>was</a:t>
            </a:r>
            <a:r>
              <a:rPr lang="es-ES" sz="3400" dirty="0" smtClean="0"/>
              <a:t> a </a:t>
            </a:r>
            <a:r>
              <a:rPr lang="es-ES" sz="3400" dirty="0" err="1" smtClean="0"/>
              <a:t>famous</a:t>
            </a:r>
            <a:r>
              <a:rPr lang="es-ES" sz="3400" dirty="0" smtClean="0"/>
              <a:t> </a:t>
            </a:r>
            <a:r>
              <a:rPr lang="es-ES" sz="3400" dirty="0" err="1" smtClean="0"/>
              <a:t>witer</a:t>
            </a:r>
            <a:endParaRPr lang="es-ES" sz="3400" dirty="0" smtClean="0"/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s-ES" sz="3400" dirty="0" smtClean="0"/>
              <a:t>He </a:t>
            </a:r>
            <a:r>
              <a:rPr lang="es-ES" sz="3400" dirty="0" err="1" smtClean="0"/>
              <a:t>died</a:t>
            </a:r>
            <a:r>
              <a:rPr lang="es-ES" sz="3400" dirty="0" smtClean="0"/>
              <a:t> </a:t>
            </a:r>
            <a:r>
              <a:rPr lang="es-ES" sz="3400" dirty="0" smtClean="0"/>
              <a:t>in 1635</a:t>
            </a:r>
            <a:endParaRPr lang="es-ES" sz="3400" dirty="0"/>
          </a:p>
        </p:txBody>
      </p:sp>
    </p:spTree>
    <p:extLst>
      <p:ext uri="{BB962C8B-B14F-4D97-AF65-F5344CB8AC3E}">
        <p14:creationId xmlns:p14="http://schemas.microsoft.com/office/powerpoint/2010/main" val="240350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 am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smtClean="0"/>
              <a:t>to show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poems</a:t>
            </a:r>
            <a:r>
              <a:rPr lang="es-ES" dirty="0" smtClean="0"/>
              <a:t>: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853248"/>
            <a:ext cx="7486649" cy="4757102"/>
          </a:xfrm>
        </p:spPr>
      </p:pic>
    </p:spTree>
    <p:extLst>
      <p:ext uri="{BB962C8B-B14F-4D97-AF65-F5344CB8AC3E}">
        <p14:creationId xmlns:p14="http://schemas.microsoft.com/office/powerpoint/2010/main" val="375742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28650"/>
            <a:ext cx="815340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833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TM02900743[[fn=Orgánico]]</Template>
  <TotalTime>71</TotalTime>
  <Words>32</Words>
  <Application>Microsoft Office PowerPoint</Application>
  <PresentationFormat>Personalizado</PresentationFormat>
  <Paragraphs>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HDOfficeLightV0</vt:lpstr>
      <vt:lpstr>Ion</vt:lpstr>
      <vt:lpstr>Presentación de PowerPoint</vt:lpstr>
      <vt:lpstr>Lope de vega</vt:lpstr>
      <vt:lpstr>I am going to show some of his poems: 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Valencia Ureña</dc:creator>
  <cp:lastModifiedBy>Usuario de Windows</cp:lastModifiedBy>
  <cp:revision>14</cp:revision>
  <dcterms:created xsi:type="dcterms:W3CDTF">2019-02-08T09:57:25Z</dcterms:created>
  <dcterms:modified xsi:type="dcterms:W3CDTF">2019-02-13T08:18:08Z</dcterms:modified>
</cp:coreProperties>
</file>