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Montserrat"/>
      <p:regular r:id="rId10"/>
      <p:bold r:id="rId11"/>
      <p:italic r:id="rId12"/>
      <p:boldItalic r:id="rId13"/>
    </p:embeddedFont>
    <p:embeddedFont>
      <p:font typeface="Lato"/>
      <p:regular r:id="rId14"/>
      <p:bold r:id="rId15"/>
      <p:italic r:id="rId16"/>
      <p:boldItalic r:id="rId17"/>
    </p:embeddedFont>
    <p:embeddedFont>
      <p:font typeface="Lato Black"/>
      <p:bold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bold.fntdata"/><Relationship Id="rId10" Type="http://schemas.openxmlformats.org/officeDocument/2006/relationships/font" Target="fonts/Montserrat-regular.fntdata"/><Relationship Id="rId13" Type="http://schemas.openxmlformats.org/officeDocument/2006/relationships/font" Target="fonts/Montserrat-boldItalic.fntdata"/><Relationship Id="rId12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Lato-bold.fntdata"/><Relationship Id="rId14" Type="http://schemas.openxmlformats.org/officeDocument/2006/relationships/font" Target="fonts/Lato-regular.fntdata"/><Relationship Id="rId17" Type="http://schemas.openxmlformats.org/officeDocument/2006/relationships/font" Target="fonts/Lato-boldItalic.fntdata"/><Relationship Id="rId16" Type="http://schemas.openxmlformats.org/officeDocument/2006/relationships/font" Target="fonts/Lato-italic.fntdata"/><Relationship Id="rId5" Type="http://schemas.openxmlformats.org/officeDocument/2006/relationships/slide" Target="slides/slide1.xml"/><Relationship Id="rId19" Type="http://schemas.openxmlformats.org/officeDocument/2006/relationships/font" Target="fonts/LatoBlack-boldItalic.fntdata"/><Relationship Id="rId6" Type="http://schemas.openxmlformats.org/officeDocument/2006/relationships/slide" Target="slides/slide2.xml"/><Relationship Id="rId18" Type="http://schemas.openxmlformats.org/officeDocument/2006/relationships/font" Target="fonts/LatoBlack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f322bc31f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f322bc31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f0137cd17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f0137cd17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f0137cd17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f0137cd17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fb81ef83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4fb81ef8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no.wikipedia.org/wiki/Edvard_Munch" TargetMode="External"/><Relationship Id="rId4" Type="http://schemas.openxmlformats.org/officeDocument/2006/relationships/hyperlink" Target="http://mentalfloss.com/article/82993/15-vivid-facts-about-edvard-munch" TargetMode="External"/><Relationship Id="rId5" Type="http://schemas.openxmlformats.org/officeDocument/2006/relationships/hyperlink" Target="https://no.wikipedia.org/wiki/Edvard_Munch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2579325" y="162900"/>
            <a:ext cx="6114900" cy="10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" sz="4800">
                <a:latin typeface="Impact"/>
                <a:ea typeface="Impact"/>
                <a:cs typeface="Impact"/>
                <a:sym typeface="Impact"/>
              </a:rPr>
              <a:t>Edvard Munch</a:t>
            </a:r>
            <a:r>
              <a:rPr lang="no"/>
              <a:t> 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15800"/>
            <a:ext cx="4847227" cy="2406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4800">
                <a:latin typeface="Comic Sans MS"/>
                <a:ea typeface="Comic Sans MS"/>
                <a:cs typeface="Comic Sans MS"/>
                <a:sym typeface="Comic Sans MS"/>
              </a:rPr>
              <a:t>Life</a:t>
            </a:r>
            <a:endParaRPr sz="4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2" name="Google Shape;142;p1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Char char="❏"/>
            </a:pPr>
            <a:r>
              <a:rPr lang="no" sz="2400">
                <a:latin typeface="Lato Black"/>
                <a:ea typeface="Lato Black"/>
                <a:cs typeface="Lato Black"/>
                <a:sym typeface="Lato Black"/>
              </a:rPr>
              <a:t>He was borned at the 12th Desember 1863, in Løten</a:t>
            </a:r>
            <a:endParaRPr sz="2400">
              <a:latin typeface="Lato Black"/>
              <a:ea typeface="Lato Black"/>
              <a:cs typeface="Lato Black"/>
              <a:sym typeface="Lato Black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Char char="❏"/>
            </a:pPr>
            <a:r>
              <a:rPr lang="no" sz="2400">
                <a:latin typeface="Lato Black"/>
                <a:ea typeface="Lato Black"/>
                <a:cs typeface="Lato Black"/>
                <a:sym typeface="Lato Black"/>
              </a:rPr>
              <a:t>He died  in Oslo at the Age of 80 years on 23rd January 1944. </a:t>
            </a:r>
            <a:endParaRPr sz="2400">
              <a:latin typeface="Lato Black"/>
              <a:ea typeface="Lato Black"/>
              <a:cs typeface="Lato Black"/>
              <a:sym typeface="Lato Black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Char char="❏"/>
            </a:pPr>
            <a:r>
              <a:rPr lang="no" sz="2400">
                <a:latin typeface="Lato Black"/>
                <a:ea typeface="Lato Black"/>
                <a:cs typeface="Lato Black"/>
                <a:sym typeface="Lato Black"/>
              </a:rPr>
              <a:t>He had no kids.</a:t>
            </a:r>
            <a:endParaRPr sz="2400">
              <a:latin typeface="Lato Black"/>
              <a:ea typeface="Lato Black"/>
              <a:cs typeface="Lato Black"/>
              <a:sym typeface="Lato Black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Char char="❏"/>
            </a:pPr>
            <a:r>
              <a:rPr lang="no" sz="2400">
                <a:latin typeface="Lato Black"/>
                <a:ea typeface="Lato Black"/>
                <a:cs typeface="Lato Black"/>
                <a:sym typeface="Lato Black"/>
              </a:rPr>
              <a:t>His mother and sister died when he was very young. </a:t>
            </a:r>
            <a:endParaRPr sz="2400"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4800">
                <a:latin typeface="Comic Sans MS"/>
                <a:ea typeface="Comic Sans MS"/>
                <a:cs typeface="Comic Sans MS"/>
                <a:sym typeface="Comic Sans MS"/>
              </a:rPr>
              <a:t>Career</a:t>
            </a:r>
            <a:endParaRPr sz="4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8" name="Google Shape;148;p1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Char char="❏"/>
            </a:pPr>
            <a:r>
              <a:rPr lang="no" sz="2400">
                <a:latin typeface="Lato Black"/>
                <a:ea typeface="Lato Black"/>
                <a:cs typeface="Lato Black"/>
                <a:sym typeface="Lato Black"/>
              </a:rPr>
              <a:t>Munch participated in a competition called Thaylows, and </a:t>
            </a:r>
            <a:r>
              <a:rPr lang="no" sz="2400">
                <a:latin typeface="Lato Black"/>
                <a:ea typeface="Lato Black"/>
                <a:cs typeface="Lato Black"/>
                <a:sym typeface="Lato Black"/>
              </a:rPr>
              <a:t>started</a:t>
            </a:r>
            <a:r>
              <a:rPr lang="no" sz="2400">
                <a:latin typeface="Lato Black"/>
                <a:ea typeface="Lato Black"/>
                <a:cs typeface="Lato Black"/>
                <a:sym typeface="Lato Black"/>
              </a:rPr>
              <a:t> to paint </a:t>
            </a:r>
            <a:r>
              <a:rPr lang="no" sz="2400">
                <a:latin typeface="Lato Black"/>
                <a:ea typeface="Lato Black"/>
                <a:cs typeface="Lato Black"/>
                <a:sym typeface="Lato Black"/>
              </a:rPr>
              <a:t>professionally</a:t>
            </a:r>
            <a:r>
              <a:rPr lang="no" sz="2400">
                <a:latin typeface="Lato Black"/>
                <a:ea typeface="Lato Black"/>
                <a:cs typeface="Lato Black"/>
                <a:sym typeface="Lato Black"/>
              </a:rPr>
              <a:t> in  1883 and painted “Morning”</a:t>
            </a:r>
            <a:endParaRPr sz="2400">
              <a:latin typeface="Lato Black"/>
              <a:ea typeface="Lato Black"/>
              <a:cs typeface="Lato Black"/>
              <a:sym typeface="Lato Black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Char char="❏"/>
            </a:pPr>
            <a:r>
              <a:rPr lang="no" sz="2400">
                <a:latin typeface="Lato Black"/>
                <a:ea typeface="Lato Black"/>
                <a:cs typeface="Lato Black"/>
                <a:sym typeface="Lato Black"/>
              </a:rPr>
              <a:t>His most famous painting is Scream </a:t>
            </a:r>
            <a:endParaRPr sz="2400">
              <a:latin typeface="Lato Black"/>
              <a:ea typeface="Lato Black"/>
              <a:cs typeface="Lato Black"/>
              <a:sym typeface="Lato Black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Char char="❏"/>
            </a:pPr>
            <a:r>
              <a:rPr lang="no" sz="2400">
                <a:latin typeface="Lato Black"/>
                <a:ea typeface="Lato Black"/>
                <a:cs typeface="Lato Black"/>
                <a:sym typeface="Lato Black"/>
              </a:rPr>
              <a:t>In his youth he painted a lot of nude pictures, which he continued with in his 50/60</a:t>
            </a:r>
            <a:endParaRPr sz="2400"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149" name="Google Shape;14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749" y="92625"/>
            <a:ext cx="1303651" cy="16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 sz="4800">
                <a:latin typeface="Comic Sans MS"/>
                <a:ea typeface="Comic Sans MS"/>
                <a:cs typeface="Comic Sans MS"/>
                <a:sym typeface="Comic Sans MS"/>
              </a:rPr>
              <a:t>Facts</a:t>
            </a:r>
            <a:endParaRPr sz="4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5" name="Google Shape;155;p1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Char char="❏"/>
            </a:pPr>
            <a:r>
              <a:rPr lang="no" sz="2400">
                <a:latin typeface="Lato Black"/>
                <a:ea typeface="Lato Black"/>
                <a:cs typeface="Lato Black"/>
                <a:sym typeface="Lato Black"/>
              </a:rPr>
              <a:t>He was a painter and printmaker, and he has a school and a  museum in Oslo named after him. </a:t>
            </a:r>
            <a:endParaRPr sz="2400">
              <a:latin typeface="Lato Black"/>
              <a:ea typeface="Lato Black"/>
              <a:cs typeface="Lato Black"/>
              <a:sym typeface="Lato Black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Char char="❏"/>
            </a:pPr>
            <a:r>
              <a:rPr lang="no" sz="2400">
                <a:latin typeface="Lato Black"/>
                <a:ea typeface="Lato Black"/>
                <a:cs typeface="Lato Black"/>
                <a:sym typeface="Lato Black"/>
              </a:rPr>
              <a:t>His father got disappointed when he started a carrier as a painter. </a:t>
            </a:r>
            <a:endParaRPr sz="2400"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156" name="Google Shape;15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7525" y="62313"/>
            <a:ext cx="2347826" cy="157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latin typeface="Comic Sans MS"/>
                <a:ea typeface="Comic Sans MS"/>
                <a:cs typeface="Comic Sans MS"/>
                <a:sym typeface="Comic Sans MS"/>
              </a:rPr>
              <a:t>Scources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2" name="Google Shape;162;p1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Char char="❏"/>
            </a:pPr>
            <a:r>
              <a:rPr lang="no" sz="2400" u="sng">
                <a:solidFill>
                  <a:schemeClr val="hlink"/>
                </a:solidFill>
                <a:latin typeface="Lato Black"/>
                <a:ea typeface="Lato Black"/>
                <a:cs typeface="Lato Black"/>
                <a:sym typeface="Lato Black"/>
                <a:hlinkClick r:id="rId3"/>
              </a:rPr>
              <a:t>SNL</a:t>
            </a:r>
            <a:endParaRPr sz="2400">
              <a:latin typeface="Lato Black"/>
              <a:ea typeface="Lato Black"/>
              <a:cs typeface="Lato Black"/>
              <a:sym typeface="Lato Black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Char char="❏"/>
            </a:pPr>
            <a:r>
              <a:rPr lang="no" sz="2400" u="sng">
                <a:solidFill>
                  <a:schemeClr val="hlink"/>
                </a:solidFill>
                <a:latin typeface="Lato Black"/>
                <a:ea typeface="Lato Black"/>
                <a:cs typeface="Lato Black"/>
                <a:sym typeface="Lato Black"/>
                <a:hlinkClick r:id="rId4"/>
              </a:rPr>
              <a:t>Meta floss</a:t>
            </a:r>
            <a:endParaRPr sz="2400">
              <a:latin typeface="Lato Black"/>
              <a:ea typeface="Lato Black"/>
              <a:cs typeface="Lato Black"/>
              <a:sym typeface="Lato Black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Char char="❏"/>
            </a:pPr>
            <a:r>
              <a:rPr lang="no" sz="2400" u="sng">
                <a:solidFill>
                  <a:schemeClr val="hlink"/>
                </a:solidFill>
                <a:latin typeface="Lato Black"/>
                <a:ea typeface="Lato Black"/>
                <a:cs typeface="Lato Black"/>
                <a:sym typeface="Lato Black"/>
                <a:hlinkClick r:id="rId5"/>
              </a:rPr>
              <a:t>Wikipedia</a:t>
            </a:r>
            <a:endParaRPr sz="2400">
              <a:latin typeface="Lato Black"/>
              <a:ea typeface="Lato Black"/>
              <a:cs typeface="Lato Black"/>
              <a:sym typeface="Lato Black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Char char="❏"/>
            </a:pPr>
            <a:r>
              <a:rPr lang="no" sz="2400">
                <a:latin typeface="Lato Black"/>
                <a:ea typeface="Lato Black"/>
                <a:cs typeface="Lato Black"/>
                <a:sym typeface="Lato Black"/>
              </a:rPr>
              <a:t>Google images</a:t>
            </a:r>
            <a:endParaRPr sz="2400">
              <a:latin typeface="Lato Black"/>
              <a:ea typeface="Lato Black"/>
              <a:cs typeface="Lato Black"/>
              <a:sym typeface="Lato Black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Char char="❏"/>
            </a:pPr>
            <a:r>
              <a:t/>
            </a:r>
            <a:endParaRPr sz="2400"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