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25/02/2019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400" dirty="0" smtClean="0">
                <a:latin typeface="Arial Black" panose="020B0A04020102020204" pitchFamily="34" charset="0"/>
              </a:rPr>
              <a:t>ISABEL I OF CASTILLA</a:t>
            </a:r>
            <a:endParaRPr lang="es-ES" sz="2400" dirty="0">
              <a:latin typeface="Arial Black" panose="020B0A04020102020204" pitchFamily="34" charset="0"/>
            </a:endParaRPr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31" b="19331"/>
          <a:stretch>
            <a:fillRect/>
          </a:stretch>
        </p:blipFill>
        <p:spPr>
          <a:xfrm>
            <a:off x="1835696" y="476672"/>
            <a:ext cx="5011960" cy="4322911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043608" y="5367338"/>
            <a:ext cx="6696744" cy="1302022"/>
          </a:xfrm>
        </p:spPr>
        <p:txBody>
          <a:bodyPr/>
          <a:lstStyle/>
          <a:p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</a:rPr>
              <a:t>SHE WAS BORN ON 22ND APRIL 1451.</a:t>
            </a:r>
          </a:p>
          <a:p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</a:rPr>
              <a:t>SHE WAS THE QUEEN OF SPAIN.</a:t>
            </a:r>
          </a:p>
          <a:p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</a:rPr>
              <a:t>SHE HELPED COLON TO DISCOVER AMERICA.</a:t>
            </a:r>
          </a:p>
          <a:p>
            <a:r>
              <a:rPr lang="es-ES" dirty="0" smtClean="0">
                <a:latin typeface="Verdana" panose="020B0604030504040204" pitchFamily="34" charset="0"/>
                <a:ea typeface="Verdana" panose="020B0604030504040204" pitchFamily="34" charset="0"/>
              </a:rPr>
              <a:t>SHE DIED ON 26TH NOVEMBER 1504 IN MEDINA DEL CAMPO.</a:t>
            </a:r>
            <a:endParaRPr lang="es-E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1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ISABEL I OF CASTILLA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ISABEL I OF CASTILLA</dc:title>
  <dc:creator>Usuario</dc:creator>
  <cp:lastModifiedBy>Usuario de Windows</cp:lastModifiedBy>
  <cp:revision>2</cp:revision>
  <dcterms:created xsi:type="dcterms:W3CDTF">2019-02-25T11:04:02Z</dcterms:created>
  <dcterms:modified xsi:type="dcterms:W3CDTF">2019-02-25T11:11:18Z</dcterms:modified>
</cp:coreProperties>
</file>