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3609-12E4-4C09-B9D6-6936FE65AE11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1834-7DD4-4877-B1CB-FEC46D66A2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3609-12E4-4C09-B9D6-6936FE65AE11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1834-7DD4-4877-B1CB-FEC46D66A2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3609-12E4-4C09-B9D6-6936FE65AE11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1834-7DD4-4877-B1CB-FEC46D66A2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3609-12E4-4C09-B9D6-6936FE65AE11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1834-7DD4-4877-B1CB-FEC46D66A2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3609-12E4-4C09-B9D6-6936FE65AE11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1834-7DD4-4877-B1CB-FEC46D66A2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3609-12E4-4C09-B9D6-6936FE65AE11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1834-7DD4-4877-B1CB-FEC46D66A2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3609-12E4-4C09-B9D6-6936FE65AE11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1834-7DD4-4877-B1CB-FEC46D66A2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3609-12E4-4C09-B9D6-6936FE65AE11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1834-7DD4-4877-B1CB-FEC46D66A2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3609-12E4-4C09-B9D6-6936FE65AE11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1834-7DD4-4877-B1CB-FEC46D66A2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3609-12E4-4C09-B9D6-6936FE65AE11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1834-7DD4-4877-B1CB-FEC46D66A2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3609-12E4-4C09-B9D6-6936FE65AE11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1834-7DD4-4877-B1CB-FEC46D66A2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13609-12E4-4C09-B9D6-6936FE65AE11}" type="datetimeFigureOut">
              <a:rPr lang="es-ES" smtClean="0"/>
              <a:pPr/>
              <a:t>13/02/2019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F1834-7DD4-4877-B1CB-FEC46D66A2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1691680" y="1124744"/>
            <a:ext cx="5904656" cy="138499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s-ES" sz="2800" dirty="0" err="1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This</a:t>
            </a:r>
            <a:r>
              <a:rPr lang="es-ES" sz="2800" dirty="0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 </a:t>
            </a:r>
            <a:r>
              <a:rPr lang="es-ES" sz="2800" dirty="0" err="1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job</a:t>
            </a:r>
            <a:r>
              <a:rPr lang="es-ES" sz="2800" dirty="0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 has </a:t>
            </a:r>
            <a:r>
              <a:rPr lang="es-ES" sz="2800" dirty="0" err="1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been</a:t>
            </a:r>
            <a:r>
              <a:rPr lang="es-ES" sz="2800" dirty="0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 </a:t>
            </a:r>
            <a:r>
              <a:rPr lang="es-ES" sz="2800" dirty="0" err="1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made</a:t>
            </a:r>
            <a:r>
              <a:rPr lang="es-ES" sz="2800" dirty="0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 </a:t>
            </a:r>
            <a:r>
              <a:rPr lang="es-ES" sz="2800" dirty="0" err="1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for</a:t>
            </a:r>
            <a:r>
              <a:rPr lang="es-ES" sz="2800" dirty="0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 </a:t>
            </a:r>
            <a:r>
              <a:rPr lang="es-ES" sz="2800" dirty="0" err="1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manuel</a:t>
            </a:r>
            <a:r>
              <a:rPr lang="es-ES" sz="2800" dirty="0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 </a:t>
            </a:r>
            <a:r>
              <a:rPr lang="es-ES" sz="2800" dirty="0" err="1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jesús</a:t>
            </a:r>
            <a:r>
              <a:rPr lang="es-ES" sz="2800" dirty="0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.</a:t>
            </a:r>
          </a:p>
          <a:p>
            <a:pPr algn="ctr"/>
            <a:r>
              <a:rPr lang="es-ES" sz="2800" dirty="0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6º a</a:t>
            </a:r>
          </a:p>
        </p:txBody>
      </p:sp>
      <p:pic>
        <p:nvPicPr>
          <p:cNvPr id="1030" name="Picture 6" descr="Resultado de imagen de garcia lor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0"/>
            <a:ext cx="7048500" cy="3762376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539552" y="422108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Federico García Lorca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was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born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fifth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of June of  1898 in Fuente Vaqueros, Granada.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576064" y="5147900"/>
            <a:ext cx="8460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err="1" smtClean="0">
                <a:latin typeface="Arial" pitchFamily="34" charset="0"/>
                <a:cs typeface="Arial" pitchFamily="34" charset="0"/>
              </a:rPr>
              <a:t>His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job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was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poet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dramatist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playwright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).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611560" y="5818038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err="1" smtClean="0">
                <a:latin typeface="Arial" pitchFamily="34" charset="0"/>
                <a:cs typeface="Arial" pitchFamily="34" charset="0"/>
              </a:rPr>
              <a:t>His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principal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works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were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Blood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weddings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”, “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Bernarda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Alba’s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house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”, “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Gipsy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ballad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” and “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Poet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in New York”.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0" y="620688"/>
            <a:ext cx="369332" cy="5632311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pPr algn="ctr"/>
            <a:r>
              <a:rPr lang="es-ES" sz="1200" dirty="0" err="1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This</a:t>
            </a:r>
            <a:r>
              <a:rPr lang="es-ES" sz="1200" dirty="0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 </a:t>
            </a:r>
            <a:r>
              <a:rPr lang="es-ES" sz="1200" dirty="0" err="1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job</a:t>
            </a:r>
            <a:r>
              <a:rPr lang="es-ES" sz="1200" dirty="0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 has </a:t>
            </a:r>
            <a:r>
              <a:rPr lang="es-ES" sz="1200" dirty="0" err="1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been</a:t>
            </a:r>
            <a:r>
              <a:rPr lang="es-ES" sz="1200" dirty="0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 </a:t>
            </a:r>
            <a:r>
              <a:rPr lang="es-ES" sz="1200" dirty="0" err="1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made</a:t>
            </a:r>
            <a:r>
              <a:rPr lang="es-ES" sz="1200" dirty="0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 </a:t>
            </a:r>
            <a:r>
              <a:rPr lang="es-ES" sz="1200" dirty="0" err="1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by</a:t>
            </a:r>
            <a:r>
              <a:rPr lang="es-ES" sz="1200" dirty="0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 </a:t>
            </a:r>
            <a:r>
              <a:rPr lang="es-ES" sz="1200" dirty="0" err="1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manuel</a:t>
            </a:r>
            <a:r>
              <a:rPr lang="es-ES" sz="1200" dirty="0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 </a:t>
            </a:r>
            <a:r>
              <a:rPr lang="es-ES" sz="1200" dirty="0" err="1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jesús</a:t>
            </a:r>
            <a:r>
              <a:rPr lang="es-ES" sz="1200" dirty="0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. 6º 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691680" y="1124744"/>
            <a:ext cx="5904656" cy="138499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s-ES" sz="2800" dirty="0" err="1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This</a:t>
            </a:r>
            <a:r>
              <a:rPr lang="es-ES" sz="2800" dirty="0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 </a:t>
            </a:r>
            <a:r>
              <a:rPr lang="es-ES" sz="2800" dirty="0" err="1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job</a:t>
            </a:r>
            <a:r>
              <a:rPr lang="es-ES" sz="2800" dirty="0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 has </a:t>
            </a:r>
            <a:r>
              <a:rPr lang="es-ES" sz="2800" dirty="0" err="1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been</a:t>
            </a:r>
            <a:r>
              <a:rPr lang="es-ES" sz="2800" dirty="0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 </a:t>
            </a:r>
            <a:r>
              <a:rPr lang="es-ES" sz="2800" dirty="0" err="1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made</a:t>
            </a:r>
            <a:r>
              <a:rPr lang="es-ES" sz="2800" dirty="0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 </a:t>
            </a:r>
            <a:r>
              <a:rPr lang="es-ES" sz="2800" dirty="0" err="1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for</a:t>
            </a:r>
            <a:r>
              <a:rPr lang="es-ES" sz="2800" dirty="0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 </a:t>
            </a:r>
            <a:r>
              <a:rPr lang="es-ES" sz="2800" dirty="0" err="1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manuel</a:t>
            </a:r>
            <a:r>
              <a:rPr lang="es-ES" sz="2800" dirty="0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 </a:t>
            </a:r>
            <a:r>
              <a:rPr lang="es-ES" sz="2800" dirty="0" err="1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jesús</a:t>
            </a:r>
            <a:r>
              <a:rPr lang="es-ES" sz="2800" dirty="0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.</a:t>
            </a:r>
          </a:p>
          <a:p>
            <a:pPr algn="ctr"/>
            <a:r>
              <a:rPr lang="es-ES" sz="2800" dirty="0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6º 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539552" y="4221088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Salvador Dalí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was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born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eleventh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May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of  1904 in Figueras, Girona.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76064" y="4941168"/>
            <a:ext cx="8460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err="1" smtClean="0">
                <a:latin typeface="Arial" pitchFamily="34" charset="0"/>
                <a:cs typeface="Arial" pitchFamily="34" charset="0"/>
              </a:rPr>
              <a:t>His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job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was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painter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sculptor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611560" y="5662989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err="1" smtClean="0">
                <a:latin typeface="Arial" pitchFamily="34" charset="0"/>
                <a:cs typeface="Arial" pitchFamily="34" charset="0"/>
              </a:rPr>
              <a:t>His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principal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works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mtClean="0">
                <a:latin typeface="Arial" pitchFamily="34" charset="0"/>
                <a:cs typeface="Arial" pitchFamily="34" charset="0"/>
              </a:rPr>
              <a:t>were: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memory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persistence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” and “Saint  Anthony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tentations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”.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620688"/>
            <a:ext cx="369332" cy="5632311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pPr algn="ctr"/>
            <a:r>
              <a:rPr lang="es-ES" sz="1200" dirty="0" err="1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This</a:t>
            </a:r>
            <a:r>
              <a:rPr lang="es-ES" sz="1200" dirty="0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 </a:t>
            </a:r>
            <a:r>
              <a:rPr lang="es-ES" sz="1200" dirty="0" err="1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job</a:t>
            </a:r>
            <a:r>
              <a:rPr lang="es-ES" sz="1200" dirty="0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 has </a:t>
            </a:r>
            <a:r>
              <a:rPr lang="es-ES" sz="1200" dirty="0" err="1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been</a:t>
            </a:r>
            <a:r>
              <a:rPr lang="es-ES" sz="1200" dirty="0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 </a:t>
            </a:r>
            <a:r>
              <a:rPr lang="es-ES" sz="1200" dirty="0" err="1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made</a:t>
            </a:r>
            <a:r>
              <a:rPr lang="es-ES" sz="1200" dirty="0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 </a:t>
            </a:r>
            <a:r>
              <a:rPr lang="es-ES" sz="1200" dirty="0" err="1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by</a:t>
            </a:r>
            <a:r>
              <a:rPr lang="es-ES" sz="1200" dirty="0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 </a:t>
            </a:r>
            <a:r>
              <a:rPr lang="es-ES" sz="1200" dirty="0" err="1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manuel</a:t>
            </a:r>
            <a:r>
              <a:rPr lang="es-ES" sz="1200" dirty="0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 </a:t>
            </a:r>
            <a:r>
              <a:rPr lang="es-ES" sz="1200" dirty="0" err="1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jesús</a:t>
            </a:r>
            <a:r>
              <a:rPr lang="es-ES" sz="1200" dirty="0" smtClean="0">
                <a:solidFill>
                  <a:srgbClr val="0000FF"/>
                </a:solidFill>
                <a:latin typeface="Algerian" pitchFamily="82" charset="0"/>
                <a:cs typeface="Arial" pitchFamily="34" charset="0"/>
              </a:rPr>
              <a:t>. 6º a</a:t>
            </a:r>
          </a:p>
        </p:txBody>
      </p:sp>
      <p:pic>
        <p:nvPicPr>
          <p:cNvPr id="6" name="Picture 2" descr="Resultado de imagen de salvador dal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0"/>
            <a:ext cx="3168352" cy="3922138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4644008" y="692696"/>
            <a:ext cx="4139952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pt-BR" sz="4000" dirty="0" smtClean="0">
                <a:latin typeface="Arial Black" pitchFamily="34" charset="0"/>
              </a:rPr>
              <a:t>Salvador Felipe Jacinto Dalí i </a:t>
            </a:r>
            <a:r>
              <a:rPr lang="pt-BR" sz="4000" dirty="0" err="1" smtClean="0">
                <a:latin typeface="Arial Black" pitchFamily="34" charset="0"/>
              </a:rPr>
              <a:t>Domènech</a:t>
            </a:r>
            <a:endParaRPr lang="es-ES" sz="4000" dirty="0" smtClean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141</Words>
  <Application>Microsoft Office PowerPoint</Application>
  <PresentationFormat>Presentación en pantalla (4:3)</PresentationFormat>
  <Paragraphs>13</Paragraphs>
  <Slides>2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RoCa</dc:creator>
  <cp:lastModifiedBy>Usuario de Windows</cp:lastModifiedBy>
  <cp:revision>25</cp:revision>
  <dcterms:created xsi:type="dcterms:W3CDTF">2017-04-15T17:31:30Z</dcterms:created>
  <dcterms:modified xsi:type="dcterms:W3CDTF">2019-02-13T08:12:53Z</dcterms:modified>
</cp:coreProperties>
</file>