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f905e5876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f905e5876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f905e5876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f905e5876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0439c3ca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0439c3ca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Edvard Grieg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Edvard grieg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He was born in  15. june 1843  in bergen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He was a composer and a pianist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Edvard was raised in a musical family. His mother was his first piano teacher and taught him to play at the age of six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7925" y="2811047"/>
            <a:ext cx="2095500" cy="233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More Edvard grieg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Edvard debuted as a concert  pianist  in </a:t>
            </a:r>
            <a:r>
              <a:rPr lang="no" sz="12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Karlshamn , Sweden. In 1862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Char char="●"/>
            </a:pPr>
            <a:r>
              <a:rPr lang="no" sz="12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 got married in </a:t>
            </a:r>
            <a:r>
              <a:rPr lang="no" sz="12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June 1867  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Char char="●"/>
            </a:pPr>
            <a:r>
              <a:rPr lang="no" sz="12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Edvard died  at the Municipal Hospital in Bergen 1907 at age 64 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 More Edvard grieg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There were 30 000 and 40 000 in the streets  of his home town to honor him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His last words were Well it must be so </a:t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6650" y="2385800"/>
            <a:ext cx="3846550" cy="209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