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6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1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03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9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7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1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79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7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A46FFEF-4F8E-4AC5-B729-23F38A175C35}" type="datetimeFigureOut">
              <a:rPr lang="it-IT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22/02/2019</a:t>
            </a:fld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5BAF421-4585-49CF-B0E2-345D65777976}" type="slidenum">
              <a:rPr lang="it-IT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5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ENZO FERRARI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Segnaposto testo verticale 9"/>
          <p:cNvSpPr>
            <a:spLocks noGrp="1"/>
          </p:cNvSpPr>
          <p:nvPr>
            <p:ph type="body" orient="vert" idx="1"/>
          </p:nvPr>
        </p:nvSpPr>
        <p:spPr>
          <a:xfrm rot="16200000">
            <a:off x="3707905" y="764701"/>
            <a:ext cx="4536503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NAME: Enzo Anselmo Giuseppe Maria Ferrari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He </a:t>
            </a:r>
            <a:r>
              <a:rPr lang="it-IT" sz="2400" dirty="0" err="1" smtClean="0">
                <a:solidFill>
                  <a:srgbClr val="FF0000"/>
                </a:solidFill>
              </a:rPr>
              <a:t>was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born</a:t>
            </a:r>
            <a:r>
              <a:rPr lang="it-IT" sz="2400" smtClean="0">
                <a:solidFill>
                  <a:srgbClr val="FF0000"/>
                </a:solidFill>
              </a:rPr>
              <a:t> </a:t>
            </a:r>
            <a:r>
              <a:rPr lang="it-IT" smtClean="0">
                <a:solidFill>
                  <a:srgbClr val="FF0000"/>
                </a:solidFill>
              </a:rPr>
              <a:t>in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 smtClean="0">
                <a:solidFill>
                  <a:srgbClr val="FF0000"/>
                </a:solidFill>
              </a:rPr>
              <a:t>Modena </a:t>
            </a:r>
            <a:r>
              <a:rPr lang="it-IT" sz="2400" dirty="0" smtClean="0">
                <a:solidFill>
                  <a:srgbClr val="FF0000"/>
                </a:solidFill>
              </a:rPr>
              <a:t>on the 20</a:t>
            </a:r>
            <a:r>
              <a:rPr lang="it-IT" sz="2400" baseline="30000" dirty="0" smtClean="0">
                <a:solidFill>
                  <a:srgbClr val="FF0000"/>
                </a:solidFill>
              </a:rPr>
              <a:t>th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February</a:t>
            </a:r>
            <a:r>
              <a:rPr lang="it-IT" sz="2400" dirty="0" smtClean="0">
                <a:solidFill>
                  <a:srgbClr val="FF0000"/>
                </a:solidFill>
              </a:rPr>
              <a:t> of 1898.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He </a:t>
            </a:r>
            <a:r>
              <a:rPr lang="it-IT" dirty="0" err="1" smtClean="0">
                <a:solidFill>
                  <a:srgbClr val="FF0000"/>
                </a:solidFill>
              </a:rPr>
              <a:t>died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on the 19</a:t>
            </a:r>
            <a:r>
              <a:rPr lang="it-IT" sz="2400" baseline="30000" dirty="0" smtClean="0">
                <a:solidFill>
                  <a:srgbClr val="FF0000"/>
                </a:solidFill>
              </a:rPr>
              <a:t>th</a:t>
            </a:r>
            <a:r>
              <a:rPr lang="it-IT" sz="2400" dirty="0" smtClean="0">
                <a:solidFill>
                  <a:srgbClr val="FF0000"/>
                </a:solidFill>
              </a:rPr>
              <a:t> August of the 1988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He </a:t>
            </a:r>
            <a:r>
              <a:rPr lang="it-IT" sz="2400" dirty="0" err="1" smtClean="0">
                <a:solidFill>
                  <a:srgbClr val="FF0000"/>
                </a:solidFill>
              </a:rPr>
              <a:t>was</a:t>
            </a:r>
            <a:r>
              <a:rPr lang="it-IT" sz="2400" dirty="0" smtClean="0">
                <a:solidFill>
                  <a:srgbClr val="FF0000"/>
                </a:solidFill>
              </a:rPr>
              <a:t> an </a:t>
            </a:r>
            <a:r>
              <a:rPr lang="it-IT" sz="2400" dirty="0" err="1" smtClean="0">
                <a:solidFill>
                  <a:srgbClr val="FF0000"/>
                </a:solidFill>
              </a:rPr>
              <a:t>enterpreneur</a:t>
            </a:r>
            <a:r>
              <a:rPr lang="it-IT" sz="2400" dirty="0" smtClean="0">
                <a:solidFill>
                  <a:srgbClr val="FF0000"/>
                </a:solidFill>
              </a:rPr>
              <a:t>, a </a:t>
            </a:r>
            <a:r>
              <a:rPr lang="it-IT" sz="2400" dirty="0" err="1" smtClean="0">
                <a:solidFill>
                  <a:srgbClr val="FF0000"/>
                </a:solidFill>
              </a:rPr>
              <a:t>sports</a:t>
            </a:r>
            <a:r>
              <a:rPr lang="it-IT" sz="2400" dirty="0" smtClean="0">
                <a:solidFill>
                  <a:srgbClr val="FF0000"/>
                </a:solidFill>
              </a:rPr>
              <a:t> manager, a F1 </a:t>
            </a:r>
            <a:r>
              <a:rPr lang="it-IT" sz="2400" dirty="0" err="1" smtClean="0">
                <a:solidFill>
                  <a:srgbClr val="FF0000"/>
                </a:solidFill>
              </a:rPr>
              <a:t>pilot</a:t>
            </a:r>
            <a:r>
              <a:rPr lang="it-IT" sz="2400" dirty="0" smtClean="0">
                <a:solidFill>
                  <a:srgbClr val="FF0000"/>
                </a:solidFill>
              </a:rPr>
              <a:t> and the </a:t>
            </a:r>
            <a:r>
              <a:rPr lang="it-IT" sz="2400" dirty="0" err="1" smtClean="0">
                <a:solidFill>
                  <a:srgbClr val="FF0000"/>
                </a:solidFill>
              </a:rPr>
              <a:t>founder</a:t>
            </a:r>
            <a:r>
              <a:rPr lang="it-IT" sz="2400" dirty="0" smtClean="0">
                <a:solidFill>
                  <a:srgbClr val="FF0000"/>
                </a:solidFill>
              </a:rPr>
              <a:t> of the Ferrari Team 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He </a:t>
            </a:r>
            <a:r>
              <a:rPr lang="it-IT" sz="2400" dirty="0" err="1" smtClean="0">
                <a:solidFill>
                  <a:srgbClr val="FF0000"/>
                </a:solidFill>
              </a:rPr>
              <a:t>won</a:t>
            </a:r>
            <a:r>
              <a:rPr lang="it-IT" sz="2400" dirty="0" smtClean="0">
                <a:solidFill>
                  <a:srgbClr val="FF0000"/>
                </a:solidFill>
              </a:rPr>
              <a:t> 9 world </a:t>
            </a:r>
            <a:r>
              <a:rPr lang="it-IT" sz="2400" dirty="0" err="1" smtClean="0">
                <a:solidFill>
                  <a:srgbClr val="FF0000"/>
                </a:solidFill>
              </a:rPr>
              <a:t>championship</a:t>
            </a:r>
            <a:r>
              <a:rPr lang="it-IT" sz="2400" dirty="0" smtClean="0">
                <a:solidFill>
                  <a:srgbClr val="FF0000"/>
                </a:solidFill>
              </a:rPr>
              <a:t> of </a:t>
            </a:r>
            <a:r>
              <a:rPr lang="it-IT" sz="2400" dirty="0" err="1" smtClean="0">
                <a:solidFill>
                  <a:srgbClr val="FF0000"/>
                </a:solidFill>
              </a:rPr>
              <a:t>pilots</a:t>
            </a:r>
            <a:endParaRPr lang="it-IT" sz="2400" dirty="0" smtClean="0">
              <a:solidFill>
                <a:srgbClr val="FF0000"/>
              </a:solidFill>
            </a:endParaRPr>
          </a:p>
          <a:p>
            <a:endParaRPr lang="it-IT" sz="2400" dirty="0" smtClean="0">
              <a:solidFill>
                <a:srgbClr val="0099FF"/>
              </a:solidFill>
            </a:endParaRPr>
          </a:p>
          <a:p>
            <a:endParaRPr lang="it-IT" sz="1800" dirty="0" smtClean="0">
              <a:solidFill>
                <a:srgbClr val="0099FF"/>
              </a:solidFill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11" y="692696"/>
            <a:ext cx="2412752" cy="2808312"/>
          </a:xfr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51" y="3645024"/>
            <a:ext cx="244827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8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Impact</vt:lpstr>
      <vt:lpstr>Times New Roman</vt:lpstr>
      <vt:lpstr>NewsPrint</vt:lpstr>
      <vt:lpstr>                     ENZO FERRARI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</dc:creator>
  <cp:lastModifiedBy>Cinzia</cp:lastModifiedBy>
  <cp:revision>4</cp:revision>
  <dcterms:created xsi:type="dcterms:W3CDTF">2019-02-18T17:18:06Z</dcterms:created>
  <dcterms:modified xsi:type="dcterms:W3CDTF">2019-02-22T16:42:24Z</dcterms:modified>
</cp:coreProperties>
</file>