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4988-D3D5-46BA-BC12-344959C4ADBD}" type="datetimeFigureOut">
              <a:rPr lang="nl-NL"/>
              <a:t>23-1-2021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859B5-5C55-4BEE-892A-8A0569DE6EA4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normal school day for the German pupils starts at 8.30 and ends at 15.20. The lessons take 80 minutes each. T</a:t>
            </a:r>
            <a:r>
              <a:rPr lang="en-US"/>
              <a:t>he pupils go to school for 7 years. At the school there are a lot of extra subjects in which the pupils can participate like sports and languages. </a:t>
            </a:r>
            <a:r>
              <a:rPr lang="en-GB"/>
              <a:t>At the beginning of the year, they can choose what sport they want to do, they can choose between volleyball, basketball, dance, fitness, badminton, and a lot of other sports. </a:t>
            </a:r>
            <a:r>
              <a:rPr lang="en-US"/>
              <a:t>They don't have to wear school uniforms. Because of corona virus Germany is in lockdown and the schools are closed. The students follow online lessons every day.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859B5-5C55-4BEE-892A-8A0569DE6EA4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93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school is close to Bremen which is a big city in the north of Germany and it's also close to the seaside. There live 500.000 people and there are a lot of tourists. Every year there is a very big Christmas market </a:t>
            </a:r>
            <a:r>
              <a:rPr lang="en-US"/>
              <a:t>which attract many people. Last year it was canceled because of corona. The city is very cozy and the people are very friendly. There are a lot old buildings and shops. There is a river called Weser, if I pronounce it the right, which runs through the middle of the city.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859B5-5C55-4BEE-892A-8A0569DE6EA4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56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23.01.2021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0190" y="2099010"/>
            <a:ext cx="3200400" cy="2387600"/>
          </a:xfrm>
        </p:spPr>
        <p:txBody>
          <a:bodyPr>
            <a:normAutofit/>
          </a:bodyPr>
          <a:lstStyle/>
          <a:p>
            <a:pPr algn="l"/>
            <a:r>
              <a:rPr lang="de-DE" sz="6600">
                <a:cs typeface="Calibri Light"/>
              </a:rPr>
              <a:t>Erasmus </a:t>
            </a:r>
            <a:endParaRPr lang="de-DE" sz="66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4781" y="1176517"/>
            <a:ext cx="32004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1800" i="1">
                <a:cs typeface="Calibri"/>
              </a:rPr>
              <a:t>Presented by the Dutch students</a:t>
            </a:r>
            <a:endParaRPr lang="en-GB" sz="1800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E40A7E1-8548-4BFE-A86F-E292AD655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50" y="181022"/>
            <a:ext cx="1612032" cy="114248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7C9F004-ACAC-4512-A26A-1F25DBC1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376" y="183931"/>
            <a:ext cx="1663574" cy="11409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AF3F1C5-8817-4636-8D4C-7B7A82236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4" b="11440"/>
          <a:stretch/>
        </p:blipFill>
        <p:spPr>
          <a:xfrm>
            <a:off x="5839927" y="3196935"/>
            <a:ext cx="6175647" cy="3482508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50601B9-96A5-46FD-8E74-68C022B8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825" y="1525672"/>
            <a:ext cx="1659195" cy="113996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DF82EDF-6E1D-45B0-913D-230EB2D31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925" y="1524256"/>
            <a:ext cx="1668043" cy="1133980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19EC28F4-F794-4BE4-A18A-9B9954C6FC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91" t="420" r="-606" b="-1351"/>
          <a:stretch/>
        </p:blipFill>
        <p:spPr>
          <a:xfrm>
            <a:off x="186745" y="180087"/>
            <a:ext cx="1622557" cy="8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7B51829-7A41-43CC-8D3B-F23C12AC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3" r="-2" b="20236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B7E08B-2BD2-474E-8089-DC1B52D47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2" r="1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23CC5-669F-4866-9C0D-A2343ACA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Germany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BF02-EF53-4B24-BDB5-A54C92A5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8:30</a:t>
            </a:r>
            <a:r>
              <a:rPr lang="en-US" sz="2000">
                <a:ea typeface="+mn-lt"/>
                <a:cs typeface="+mn-lt"/>
              </a:rPr>
              <a:t>  – 15:00 </a:t>
            </a:r>
            <a:r>
              <a:rPr lang="en-US" sz="2000" err="1">
                <a:ea typeface="+mn-lt"/>
                <a:cs typeface="+mn-lt"/>
              </a:rPr>
              <a:t>monday-friday</a:t>
            </a:r>
            <a:endParaRPr lang="en-US" sz="2000" err="1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Lessons take 80 minutes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7 years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Extra subjects 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No school uniforms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Online lessons because of corona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64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AB98-10F8-4B36-844F-4EDF40DC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763685"/>
            <a:ext cx="5712824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Germany neighborhood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3617-96B8-4D09-AF80-AA185783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268133"/>
            <a:ext cx="4802724" cy="3684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Bremen</a:t>
            </a:r>
          </a:p>
          <a:p>
            <a:r>
              <a:rPr lang="en-US" sz="2000">
                <a:cs typeface="Calibri"/>
              </a:rPr>
              <a:t>Seaside </a:t>
            </a:r>
          </a:p>
          <a:p>
            <a:r>
              <a:rPr lang="en-US" sz="2000">
                <a:ea typeface="+mn-lt"/>
                <a:cs typeface="+mn-lt"/>
              </a:rPr>
              <a:t>Big city (500.000 people)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Tourists</a:t>
            </a:r>
            <a:endParaRPr lang="en-US" sz="2000"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Christmas market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Friendly people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Old buildings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Shops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Weser river </a:t>
            </a:r>
          </a:p>
          <a:p>
            <a:endParaRPr lang="en-US" sz="1500">
              <a:cs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3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1CE3FA92-045B-42C2-807D-05C3403ED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2" r="36870" b="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04B48BA6-EEC8-4C66-B68B-EC3F89DC6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74" r="8288" b="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2" descr="A group of people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5FDDBC6F-D812-4619-B04A-16A00CFA2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04" r="26439" b="-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64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275</Words>
  <Application>Microsoft Office PowerPoint</Application>
  <PresentationFormat>Breedbeeld</PresentationFormat>
  <Paragraphs>23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Erasmus </vt:lpstr>
      <vt:lpstr>Germany school</vt:lpstr>
      <vt:lpstr>Germany neighborhood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</dc:creator>
  <cp:lastModifiedBy>B. Louwerenburg</cp:lastModifiedBy>
  <cp:revision>4</cp:revision>
  <dcterms:created xsi:type="dcterms:W3CDTF">2021-01-17T14:06:01Z</dcterms:created>
  <dcterms:modified xsi:type="dcterms:W3CDTF">2021-01-23T17:11:12Z</dcterms:modified>
</cp:coreProperties>
</file>