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6"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Lst>
  <p:sldSz cy="6858000" cx="12188825"/>
  <p:notesSz cx="6858000" cy="9144000"/>
  <p:embeddedFontLst>
    <p:embeddedFont>
      <p:font typeface="Garamond"/>
      <p:regular r:id="rId28"/>
      <p:bold r:id="rId29"/>
      <p:italic r:id="rId30"/>
      <p:boldItalic r:id="rId31"/>
    </p:embeddedFont>
    <p:embeddedFont>
      <p:font typeface="Century Gothic"/>
      <p:regular r:id="rId32"/>
      <p:bold r:id="rId33"/>
      <p:italic r:id="rId34"/>
      <p:boldItalic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orient="horz" pos="304">
          <p15:clr>
            <a:srgbClr val="A4A3A4"/>
          </p15:clr>
        </p15:guide>
        <p15:guide id="3" orient="horz" pos="4144">
          <p15:clr>
            <a:srgbClr val="A4A3A4"/>
          </p15:clr>
        </p15:guide>
        <p15:guide id="4" orient="horz" pos="3952">
          <p15:clr>
            <a:srgbClr val="A4A3A4"/>
          </p15:clr>
        </p15:guide>
        <p15:guide id="5" orient="horz" pos="1136">
          <p15:clr>
            <a:srgbClr val="A4A3A4"/>
          </p15:clr>
        </p15:guide>
        <p15:guide id="6" pos="3839">
          <p15:clr>
            <a:srgbClr val="A4A3A4"/>
          </p15:clr>
        </p15:guide>
        <p15:guide id="7" pos="191">
          <p15:clr>
            <a:srgbClr val="A4A3A4"/>
          </p15:clr>
        </p15:guide>
        <p15:guide id="8" pos="7486">
          <p15:clr>
            <a:srgbClr val="A4A3A4"/>
          </p15:clr>
        </p15:guide>
        <p15:guide id="9" pos="576">
          <p15:clr>
            <a:srgbClr val="A4A3A4"/>
          </p15:clr>
        </p15:guide>
        <p15:guide id="10" pos="7102">
          <p15:clr>
            <a:srgbClr val="A4A3A4"/>
          </p15:clr>
        </p15:guide>
      </p15:sldGuideLst>
    </p:ext>
    <p:ext uri="{2D200454-40CA-4A62-9FC3-DE9A4176ACB9}">
      <p15:notesGuideLst>
        <p15:guide id="1" orient="horz" pos="2880">
          <p15:clr>
            <a:srgbClr val="A4A3A4"/>
          </p15:clr>
        </p15:guide>
        <p15:guide id="2" pos="2160">
          <p15:clr>
            <a:srgbClr val="A4A3A4"/>
          </p15:clr>
        </p15:guide>
      </p15:notesGuideLst>
    </p:ext>
    <p:ext uri="http://customooxmlschemas.google.com/">
      <go:slidesCustomData xmlns:go="http://customooxmlschemas.google.com/" r:id="rId36" roundtripDataSignature="AMtx7mjXjrey/huwpFOIK6O8HTa5O/MLR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04" orient="horz"/>
        <p:guide pos="4144" orient="horz"/>
        <p:guide pos="3952" orient="horz"/>
        <p:guide pos="1136" orient="horz"/>
        <p:guide pos="3839"/>
        <p:guide pos="191"/>
        <p:guide pos="7486"/>
        <p:guide pos="576"/>
        <p:guide pos="7102"/>
      </p:guideLst>
    </p:cSldViewPr>
  </p:slideViewPr>
  <p:notesViewPr>
    <p:cSldViewPr snapToGrid="0">
      <p:cViewPr varScale="1">
        <p:scale>
          <a:sx n="100" d="100"/>
          <a:sy n="100" d="100"/>
        </p:scale>
        <p:origin x="0" y="0"/>
      </p:cViewPr>
      <p:guideLst>
        <p:guide pos="2880" orient="horz"/>
        <p:guide pos="2160"/>
      </p:guideLst>
    </p:cSldViewPr>
  </p:notes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font" Target="fonts/Garamond-regular.fntdata"/><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font" Target="fonts/Garamond-bold.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Garamond-boldItalic.fntdata"/><Relationship Id="rId30" Type="http://schemas.openxmlformats.org/officeDocument/2006/relationships/font" Target="fonts/Garamond-italic.fntdata"/><Relationship Id="rId11" Type="http://schemas.openxmlformats.org/officeDocument/2006/relationships/slide" Target="slides/slide5.xml"/><Relationship Id="rId33" Type="http://schemas.openxmlformats.org/officeDocument/2006/relationships/font" Target="fonts/CenturyGothic-bold.fntdata"/><Relationship Id="rId10" Type="http://schemas.openxmlformats.org/officeDocument/2006/relationships/slide" Target="slides/slide4.xml"/><Relationship Id="rId32" Type="http://schemas.openxmlformats.org/officeDocument/2006/relationships/font" Target="fonts/CenturyGothic-regular.fntdata"/><Relationship Id="rId13" Type="http://schemas.openxmlformats.org/officeDocument/2006/relationships/slide" Target="slides/slide7.xml"/><Relationship Id="rId35" Type="http://schemas.openxmlformats.org/officeDocument/2006/relationships/font" Target="fonts/CenturyGothic-boldItalic.fntdata"/><Relationship Id="rId12" Type="http://schemas.openxmlformats.org/officeDocument/2006/relationships/slide" Target="slides/slide6.xml"/><Relationship Id="rId34" Type="http://schemas.openxmlformats.org/officeDocument/2006/relationships/font" Target="fonts/CenturyGothic-italic.fntdata"/><Relationship Id="rId15" Type="http://schemas.openxmlformats.org/officeDocument/2006/relationships/slide" Target="slides/slide9.xml"/><Relationship Id="rId14" Type="http://schemas.openxmlformats.org/officeDocument/2006/relationships/slide" Target="slides/slide8.xml"/><Relationship Id="rId36" Type="http://customschemas.google.com/relationships/presentationmetadata" Target="meta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5" name="Google Shape;5;n"/>
          <p:cNvSpPr/>
          <p:nvPr>
            <p:ph idx="3"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600" u="none" cap="none" strike="noStrike">
                <a:solidFill>
                  <a:schemeClr val="dk1"/>
                </a:solidFill>
                <a:latin typeface="Century Gothic"/>
                <a:ea typeface="Century Gothic"/>
                <a:cs typeface="Century Gothic"/>
                <a:sym typeface="Century Gothic"/>
              </a:defRPr>
            </a:lvl1pPr>
            <a:lvl2pPr indent="-228600" lvl="1" marL="914400" marR="0" rtl="0" algn="l">
              <a:spcBef>
                <a:spcPts val="0"/>
              </a:spcBef>
              <a:spcAft>
                <a:spcPts val="0"/>
              </a:spcAft>
              <a:buSzPts val="1400"/>
              <a:buNone/>
              <a:defRPr b="0" i="0" sz="1600" u="none" cap="none" strike="noStrike">
                <a:solidFill>
                  <a:schemeClr val="dk1"/>
                </a:solidFill>
                <a:latin typeface="Century Gothic"/>
                <a:ea typeface="Century Gothic"/>
                <a:cs typeface="Century Gothic"/>
                <a:sym typeface="Century Gothic"/>
              </a:defRPr>
            </a:lvl2pPr>
            <a:lvl3pPr indent="-228600" lvl="2" marL="1371600" marR="0" rtl="0" algn="l">
              <a:spcBef>
                <a:spcPts val="0"/>
              </a:spcBef>
              <a:spcAft>
                <a:spcPts val="0"/>
              </a:spcAft>
              <a:buSzPts val="1400"/>
              <a:buNone/>
              <a:defRPr b="0" i="0" sz="1600" u="none" cap="none" strike="noStrike">
                <a:solidFill>
                  <a:schemeClr val="dk1"/>
                </a:solidFill>
                <a:latin typeface="Century Gothic"/>
                <a:ea typeface="Century Gothic"/>
                <a:cs typeface="Century Gothic"/>
                <a:sym typeface="Century Gothic"/>
              </a:defRPr>
            </a:lvl3pPr>
            <a:lvl4pPr indent="-228600" lvl="3" marL="1828800" marR="0" rtl="0" algn="l">
              <a:spcBef>
                <a:spcPts val="0"/>
              </a:spcBef>
              <a:spcAft>
                <a:spcPts val="0"/>
              </a:spcAft>
              <a:buSzPts val="1400"/>
              <a:buNone/>
              <a:defRPr b="0" i="0" sz="1600" u="none" cap="none" strike="noStrike">
                <a:solidFill>
                  <a:schemeClr val="dk1"/>
                </a:solidFill>
                <a:latin typeface="Century Gothic"/>
                <a:ea typeface="Century Gothic"/>
                <a:cs typeface="Century Gothic"/>
                <a:sym typeface="Century Gothic"/>
              </a:defRPr>
            </a:lvl4pPr>
            <a:lvl5pPr indent="-228600" lvl="4" marL="2286000" marR="0" rtl="0" algn="l">
              <a:spcBef>
                <a:spcPts val="0"/>
              </a:spcBef>
              <a:spcAft>
                <a:spcPts val="0"/>
              </a:spcAft>
              <a:buSzPts val="1400"/>
              <a:buNone/>
              <a:defRPr b="0" i="0" sz="1600" u="none" cap="none" strike="noStrike">
                <a:solidFill>
                  <a:schemeClr val="dk1"/>
                </a:solidFill>
                <a:latin typeface="Century Gothic"/>
                <a:ea typeface="Century Gothic"/>
                <a:cs typeface="Century Gothic"/>
                <a:sym typeface="Century Gothic"/>
              </a:defRPr>
            </a:lvl5pPr>
            <a:lvl6pPr indent="-228600" lvl="5" marL="2743200" marR="0" rtl="0" algn="l">
              <a:spcBef>
                <a:spcPts val="0"/>
              </a:spcBef>
              <a:spcAft>
                <a:spcPts val="0"/>
              </a:spcAft>
              <a:buSzPts val="1400"/>
              <a:buNone/>
              <a:defRPr b="0" i="0" sz="1600" u="none" cap="none" strike="noStrike">
                <a:solidFill>
                  <a:schemeClr val="dk1"/>
                </a:solidFill>
                <a:latin typeface="Century Gothic"/>
                <a:ea typeface="Century Gothic"/>
                <a:cs typeface="Century Gothic"/>
                <a:sym typeface="Century Gothic"/>
              </a:defRPr>
            </a:lvl6pPr>
            <a:lvl7pPr indent="-228600" lvl="6" marL="3200400" marR="0" rtl="0" algn="l">
              <a:spcBef>
                <a:spcPts val="0"/>
              </a:spcBef>
              <a:spcAft>
                <a:spcPts val="0"/>
              </a:spcAft>
              <a:buSzPts val="1400"/>
              <a:buNone/>
              <a:defRPr b="0" i="0" sz="1600" u="none" cap="none" strike="noStrike">
                <a:solidFill>
                  <a:schemeClr val="dk1"/>
                </a:solidFill>
                <a:latin typeface="Century Gothic"/>
                <a:ea typeface="Century Gothic"/>
                <a:cs typeface="Century Gothic"/>
                <a:sym typeface="Century Gothic"/>
              </a:defRPr>
            </a:lvl7pPr>
            <a:lvl8pPr indent="-228600" lvl="7" marL="3657600" marR="0" rtl="0" algn="l">
              <a:spcBef>
                <a:spcPts val="0"/>
              </a:spcBef>
              <a:spcAft>
                <a:spcPts val="0"/>
              </a:spcAft>
              <a:buSzPts val="1400"/>
              <a:buNone/>
              <a:defRPr b="0" i="0" sz="1600" u="none" cap="none" strike="noStrike">
                <a:solidFill>
                  <a:schemeClr val="dk1"/>
                </a:solidFill>
                <a:latin typeface="Century Gothic"/>
                <a:ea typeface="Century Gothic"/>
                <a:cs typeface="Century Gothic"/>
                <a:sym typeface="Century Gothic"/>
              </a:defRPr>
            </a:lvl8pPr>
            <a:lvl9pPr indent="-228600" lvl="8" marL="4114800" marR="0" rtl="0" algn="l">
              <a:spcBef>
                <a:spcPts val="0"/>
              </a:spcBef>
              <a:spcAft>
                <a:spcPts val="0"/>
              </a:spcAft>
              <a:buSzPts val="1400"/>
              <a:buNone/>
              <a:defRPr b="0" i="0" sz="1600" u="none" cap="none" strike="noStrike">
                <a:solidFill>
                  <a:schemeClr val="dk1"/>
                </a:solidFill>
                <a:latin typeface="Century Gothic"/>
                <a:ea typeface="Century Gothic"/>
                <a:cs typeface="Century Gothic"/>
                <a:sym typeface="Century Gothic"/>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entury Gothic"/>
                <a:ea typeface="Century Gothic"/>
                <a:cs typeface="Century Gothic"/>
                <a:sym typeface="Century Gothic"/>
              </a:rPr>
              <a:t>‹#›</a:t>
            </a:fld>
            <a:endParaRPr b="0" i="0" sz="1200" u="none" cap="none" strike="noStrike">
              <a:solidFill>
                <a:schemeClr val="dk1"/>
              </a:solidFill>
              <a:latin typeface="Century Gothic"/>
              <a:ea typeface="Century Gothic"/>
              <a:cs typeface="Century Gothic"/>
              <a:sym typeface="Century Gothic"/>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3" name="Google Shape;283;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4" name="Google Shape;284;p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p1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7" name="Google Shape;347;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p1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3" name="Google Shape;353;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p1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2" name="Google Shape;362;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p1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1" name="Google Shape;371;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p1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9" name="Google Shape;379;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p1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7" name="Google Shape;387;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p1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6" name="Google Shape;396;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p1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3" name="Google Shape;403;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p1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0" name="Google Shape;410;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p1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8" name="Google Shape;418;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p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1" name="Google Shape;291;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p2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5" name="Google Shape;425;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p2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2" name="Google Shape;432;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p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8" name="Google Shape;298;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p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4" name="Google Shape;304;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1" name="Google Shape;311;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p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8" name="Google Shape;318;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p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5" name="Google Shape;325;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p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2" name="Google Shape;332;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p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9" name="Google Shape;339;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Διαφάνεια τίτλου" showMasterSp="0" type="title">
  <p:cSld name="TITLE">
    <p:spTree>
      <p:nvGrpSpPr>
        <p:cNvPr id="16" name="Shape 16"/>
        <p:cNvGrpSpPr/>
        <p:nvPr/>
      </p:nvGrpSpPr>
      <p:grpSpPr>
        <a:xfrm>
          <a:off x="0" y="0"/>
          <a:ext cx="0" cy="0"/>
          <a:chOff x="0" y="0"/>
          <a:chExt cx="0" cy="0"/>
        </a:xfrm>
      </p:grpSpPr>
      <p:pic>
        <p:nvPicPr>
          <p:cNvPr descr="HD-PanelTitle-GrommetsCombined.png" id="17" name="Google Shape;17;p23"/>
          <p:cNvPicPr preferRelativeResize="0"/>
          <p:nvPr/>
        </p:nvPicPr>
        <p:blipFill rotWithShape="1">
          <a:blip r:embed="rId2">
            <a:alphaModFix/>
          </a:blip>
          <a:srcRect b="0" l="0" r="0" t="0"/>
          <a:stretch/>
        </p:blipFill>
        <p:spPr>
          <a:xfrm>
            <a:off x="0" y="0"/>
            <a:ext cx="12185651" cy="6856214"/>
          </a:xfrm>
          <a:prstGeom prst="rect">
            <a:avLst/>
          </a:prstGeom>
          <a:noFill/>
          <a:ln>
            <a:noFill/>
          </a:ln>
        </p:spPr>
      </p:pic>
      <p:sp>
        <p:nvSpPr>
          <p:cNvPr id="18" name="Google Shape;18;p23"/>
          <p:cNvSpPr txBox="1"/>
          <p:nvPr>
            <p:ph type="ctrTitle"/>
          </p:nvPr>
        </p:nvSpPr>
        <p:spPr>
          <a:xfrm>
            <a:off x="2691697" y="1871132"/>
            <a:ext cx="6813894" cy="1515533"/>
          </a:xfrm>
          <a:prstGeom prst="rect">
            <a:avLst/>
          </a:prstGeom>
          <a:noFill/>
          <a:ln>
            <a:noFill/>
          </a:ln>
        </p:spPr>
        <p:txBody>
          <a:bodyPr anchorCtr="0" anchor="b" bIns="45700" lIns="91425" spcFirstLastPara="1" rIns="91425" wrap="square" tIns="45700">
            <a:noAutofit/>
          </a:bodyPr>
          <a:lstStyle>
            <a:lvl1pPr lvl="0" algn="ctr">
              <a:spcBef>
                <a:spcPts val="0"/>
              </a:spcBef>
              <a:spcAft>
                <a:spcPts val="0"/>
              </a:spcAft>
              <a:buClr>
                <a:srgbClr val="262626"/>
              </a:buClr>
              <a:buSzPts val="5398"/>
              <a:buFont typeface="Garamond"/>
              <a:buNone/>
              <a:defRPr sz="5398"/>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23"/>
          <p:cNvSpPr txBox="1"/>
          <p:nvPr>
            <p:ph idx="1" type="subTitle"/>
          </p:nvPr>
        </p:nvSpPr>
        <p:spPr>
          <a:xfrm>
            <a:off x="2691697" y="3657597"/>
            <a:ext cx="6813894" cy="1320802"/>
          </a:xfrm>
          <a:prstGeom prst="rect">
            <a:avLst/>
          </a:prstGeom>
          <a:noFill/>
          <a:ln>
            <a:noFill/>
          </a:ln>
        </p:spPr>
        <p:txBody>
          <a:bodyPr anchorCtr="0" anchor="t" bIns="45700" lIns="91425" spcFirstLastPara="1" rIns="91425" wrap="square" tIns="45700">
            <a:normAutofit/>
          </a:bodyPr>
          <a:lstStyle>
            <a:lvl1pPr lvl="0" algn="ctr">
              <a:spcBef>
                <a:spcPts val="420"/>
              </a:spcBef>
              <a:spcAft>
                <a:spcPts val="0"/>
              </a:spcAft>
              <a:buSzPts val="2414"/>
              <a:buNone/>
              <a:defRPr sz="2099">
                <a:solidFill>
                  <a:schemeClr val="dk1"/>
                </a:solidFill>
              </a:defRPr>
            </a:lvl1pPr>
            <a:lvl2pPr lvl="1" algn="ctr">
              <a:spcBef>
                <a:spcPts val="600"/>
              </a:spcBef>
              <a:spcAft>
                <a:spcPts val="0"/>
              </a:spcAft>
              <a:buSzPts val="2299"/>
              <a:buNone/>
              <a:defRPr>
                <a:solidFill>
                  <a:srgbClr val="888888"/>
                </a:solidFill>
              </a:defRPr>
            </a:lvl2pPr>
            <a:lvl3pPr lvl="2" algn="ctr">
              <a:spcBef>
                <a:spcPts val="600"/>
              </a:spcBef>
              <a:spcAft>
                <a:spcPts val="0"/>
              </a:spcAft>
              <a:buSzPts val="2069"/>
              <a:buNone/>
              <a:defRPr>
                <a:solidFill>
                  <a:srgbClr val="888888"/>
                </a:solidFill>
              </a:defRPr>
            </a:lvl3pPr>
            <a:lvl4pPr lvl="3" algn="ctr">
              <a:spcBef>
                <a:spcPts val="600"/>
              </a:spcBef>
              <a:spcAft>
                <a:spcPts val="0"/>
              </a:spcAft>
              <a:buSzPts val="1840"/>
              <a:buNone/>
              <a:defRPr>
                <a:solidFill>
                  <a:srgbClr val="888888"/>
                </a:solidFill>
              </a:defRPr>
            </a:lvl4pPr>
            <a:lvl5pPr lvl="4" algn="ctr">
              <a:spcBef>
                <a:spcPts val="600"/>
              </a:spcBef>
              <a:spcAft>
                <a:spcPts val="0"/>
              </a:spcAft>
              <a:buSzPts val="1610"/>
              <a:buNone/>
              <a:defRPr>
                <a:solidFill>
                  <a:srgbClr val="888888"/>
                </a:solidFill>
              </a:defRPr>
            </a:lvl5pPr>
            <a:lvl6pPr lvl="5" algn="ctr">
              <a:spcBef>
                <a:spcPts val="600"/>
              </a:spcBef>
              <a:spcAft>
                <a:spcPts val="0"/>
              </a:spcAft>
              <a:buSzPts val="1610"/>
              <a:buNone/>
              <a:defRPr>
                <a:solidFill>
                  <a:srgbClr val="888888"/>
                </a:solidFill>
              </a:defRPr>
            </a:lvl6pPr>
            <a:lvl7pPr lvl="6" algn="ctr">
              <a:spcBef>
                <a:spcPts val="600"/>
              </a:spcBef>
              <a:spcAft>
                <a:spcPts val="0"/>
              </a:spcAft>
              <a:buSzPts val="1610"/>
              <a:buNone/>
              <a:defRPr>
                <a:solidFill>
                  <a:srgbClr val="888888"/>
                </a:solidFill>
              </a:defRPr>
            </a:lvl7pPr>
            <a:lvl8pPr lvl="7" algn="ctr">
              <a:spcBef>
                <a:spcPts val="600"/>
              </a:spcBef>
              <a:spcAft>
                <a:spcPts val="0"/>
              </a:spcAft>
              <a:buSzPts val="1610"/>
              <a:buNone/>
              <a:defRPr>
                <a:solidFill>
                  <a:srgbClr val="888888"/>
                </a:solidFill>
              </a:defRPr>
            </a:lvl8pPr>
            <a:lvl9pPr lvl="8" algn="ctr">
              <a:spcBef>
                <a:spcPts val="600"/>
              </a:spcBef>
              <a:spcAft>
                <a:spcPts val="600"/>
              </a:spcAft>
              <a:buSzPts val="1610"/>
              <a:buNone/>
              <a:defRPr>
                <a:solidFill>
                  <a:srgbClr val="888888"/>
                </a:solidFill>
              </a:defRPr>
            </a:lvl9pPr>
          </a:lstStyle>
          <a:p/>
        </p:txBody>
      </p:sp>
      <p:sp>
        <p:nvSpPr>
          <p:cNvPr id="20" name="Google Shape;20;p23"/>
          <p:cNvSpPr txBox="1"/>
          <p:nvPr>
            <p:ph idx="10" type="dt"/>
          </p:nvPr>
        </p:nvSpPr>
        <p:spPr>
          <a:xfrm>
            <a:off x="7981154" y="5037663"/>
            <a:ext cx="897233" cy="27940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23"/>
          <p:cNvSpPr txBox="1"/>
          <p:nvPr>
            <p:ph idx="11" type="ftr"/>
          </p:nvPr>
        </p:nvSpPr>
        <p:spPr>
          <a:xfrm>
            <a:off x="2691696" y="5037663"/>
            <a:ext cx="5213277" cy="2794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23"/>
          <p:cNvSpPr txBox="1"/>
          <p:nvPr>
            <p:ph idx="12" type="sldNum"/>
          </p:nvPr>
        </p:nvSpPr>
        <p:spPr>
          <a:xfrm>
            <a:off x="8954568" y="5037663"/>
            <a:ext cx="551023" cy="2794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cxnSp>
        <p:nvCxnSpPr>
          <p:cNvPr id="23" name="Google Shape;23;p23"/>
          <p:cNvCxnSpPr/>
          <p:nvPr/>
        </p:nvCxnSpPr>
        <p:spPr>
          <a:xfrm>
            <a:off x="2691698" y="3522131"/>
            <a:ext cx="6813893" cy="0"/>
          </a:xfrm>
          <a:prstGeom prst="straightConnector1">
            <a:avLst/>
          </a:prstGeom>
          <a:noFill/>
          <a:ln cap="flat" cmpd="sng" w="15875">
            <a:solidFill>
              <a:srgbClr val="E8D08F"/>
            </a:solidFill>
            <a:prstDash val="solid"/>
            <a:round/>
            <a:headEnd len="sm" w="sm" type="none"/>
            <a:tailEnd len="sm" w="sm" type="none"/>
          </a:ln>
        </p:spPr>
      </p:cxnSp>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160">
          <p15:clr>
            <a:srgbClr val="FBAE40"/>
          </p15:clr>
        </p15:guide>
        <p15:guide id="2" pos="3839">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Πανοραμική εικόνα με λεζάντα">
  <p:cSld name="Πανοραμική εικόνα με λεζάντα">
    <p:spTree>
      <p:nvGrpSpPr>
        <p:cNvPr id="81" name="Shape 81"/>
        <p:cNvGrpSpPr/>
        <p:nvPr/>
      </p:nvGrpSpPr>
      <p:grpSpPr>
        <a:xfrm>
          <a:off x="0" y="0"/>
          <a:ext cx="0" cy="0"/>
          <a:chOff x="0" y="0"/>
          <a:chExt cx="0" cy="0"/>
        </a:xfrm>
      </p:grpSpPr>
      <p:sp>
        <p:nvSpPr>
          <p:cNvPr id="82" name="Google Shape;82;p36"/>
          <p:cNvSpPr txBox="1"/>
          <p:nvPr>
            <p:ph type="title"/>
          </p:nvPr>
        </p:nvSpPr>
        <p:spPr>
          <a:xfrm>
            <a:off x="1295064" y="4815415"/>
            <a:ext cx="9607163" cy="566738"/>
          </a:xfrm>
          <a:prstGeom prst="rect">
            <a:avLst/>
          </a:prstGeom>
          <a:noFill/>
          <a:ln>
            <a:noFill/>
          </a:ln>
        </p:spPr>
        <p:txBody>
          <a:bodyPr anchorCtr="0" anchor="b" bIns="45700" lIns="91425" spcFirstLastPara="1" rIns="91425" wrap="square" tIns="45700">
            <a:normAutofit/>
          </a:bodyPr>
          <a:lstStyle>
            <a:lvl1pPr lvl="0" algn="ctr">
              <a:spcBef>
                <a:spcPts val="0"/>
              </a:spcBef>
              <a:spcAft>
                <a:spcPts val="0"/>
              </a:spcAft>
              <a:buClr>
                <a:srgbClr val="262626"/>
              </a:buClr>
              <a:buSzPts val="2399"/>
              <a:buFont typeface="Garamond"/>
              <a:buNone/>
              <a:defRPr b="0" sz="2399"/>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36"/>
          <p:cNvSpPr/>
          <p:nvPr>
            <p:ph idx="2" type="pic"/>
          </p:nvPr>
        </p:nvSpPr>
        <p:spPr>
          <a:xfrm>
            <a:off x="1041156" y="1041400"/>
            <a:ext cx="10103340" cy="3335869"/>
          </a:xfrm>
          <a:prstGeom prst="roundRect">
            <a:avLst>
              <a:gd fmla="val 0" name="adj"/>
            </a:avLst>
          </a:prstGeom>
          <a:noFill/>
          <a:ln cap="flat" cmpd="thickThin" w="57150">
            <a:solidFill>
              <a:srgbClr val="7F7F7F"/>
            </a:solidFill>
            <a:prstDash val="solid"/>
            <a:miter lim="800000"/>
            <a:headEnd len="sm" w="sm" type="none"/>
            <a:tailEnd len="sm" w="sm" type="none"/>
          </a:ln>
        </p:spPr>
        <p:txBody>
          <a:bodyPr anchorCtr="0" anchor="t" bIns="45700" lIns="91425" spcFirstLastPara="1" rIns="91425" wrap="square" tIns="45700">
            <a:normAutofit/>
          </a:bodyPr>
          <a:lstStyle>
            <a:lvl1pPr lvl="0" marR="0" rtl="0" algn="ctr">
              <a:spcBef>
                <a:spcPts val="320"/>
              </a:spcBef>
              <a:spcAft>
                <a:spcPts val="0"/>
              </a:spcAft>
              <a:buClr>
                <a:schemeClr val="accent1"/>
              </a:buClr>
              <a:buSzPts val="1840"/>
              <a:buFont typeface="Arial"/>
              <a:buNone/>
              <a:defRPr b="0" i="0" sz="1600" u="none" cap="none" strike="noStrike">
                <a:solidFill>
                  <a:srgbClr val="262626"/>
                </a:solidFill>
                <a:latin typeface="Garamond"/>
                <a:ea typeface="Garamond"/>
                <a:cs typeface="Garamond"/>
                <a:sym typeface="Garamond"/>
              </a:defRPr>
            </a:lvl1pPr>
            <a:lvl2pPr lvl="1" marR="0" rtl="0" algn="l">
              <a:spcBef>
                <a:spcPts val="600"/>
              </a:spcBef>
              <a:spcAft>
                <a:spcPts val="0"/>
              </a:spcAft>
              <a:buClr>
                <a:schemeClr val="accent1"/>
              </a:buClr>
              <a:buSzPts val="1840"/>
              <a:buFont typeface="Arial"/>
              <a:buNone/>
              <a:defRPr b="0" i="0" sz="1600" u="none" cap="none" strike="noStrike">
                <a:solidFill>
                  <a:srgbClr val="262626"/>
                </a:solidFill>
                <a:latin typeface="Garamond"/>
                <a:ea typeface="Garamond"/>
                <a:cs typeface="Garamond"/>
                <a:sym typeface="Garamond"/>
              </a:defRPr>
            </a:lvl2pPr>
            <a:lvl3pPr lvl="2" marR="0" rtl="0" algn="l">
              <a:spcBef>
                <a:spcPts val="600"/>
              </a:spcBef>
              <a:spcAft>
                <a:spcPts val="0"/>
              </a:spcAft>
              <a:buClr>
                <a:schemeClr val="accent1"/>
              </a:buClr>
              <a:buSzPts val="1840"/>
              <a:buFont typeface="Arial"/>
              <a:buNone/>
              <a:defRPr b="0" i="0" sz="1600" u="none" cap="none" strike="noStrike">
                <a:solidFill>
                  <a:srgbClr val="262626"/>
                </a:solidFill>
                <a:latin typeface="Garamond"/>
                <a:ea typeface="Garamond"/>
                <a:cs typeface="Garamond"/>
                <a:sym typeface="Garamond"/>
              </a:defRPr>
            </a:lvl3pPr>
            <a:lvl4pPr lvl="3" marR="0" rtl="0" algn="l">
              <a:spcBef>
                <a:spcPts val="600"/>
              </a:spcBef>
              <a:spcAft>
                <a:spcPts val="0"/>
              </a:spcAft>
              <a:buClr>
                <a:schemeClr val="accent1"/>
              </a:buClr>
              <a:buSzPts val="1840"/>
              <a:buFont typeface="Arial"/>
              <a:buNone/>
              <a:defRPr b="0" i="0" sz="1600" u="none" cap="none" strike="noStrike">
                <a:solidFill>
                  <a:srgbClr val="262626"/>
                </a:solidFill>
                <a:latin typeface="Garamond"/>
                <a:ea typeface="Garamond"/>
                <a:cs typeface="Garamond"/>
                <a:sym typeface="Garamond"/>
              </a:defRPr>
            </a:lvl4pPr>
            <a:lvl5pPr lvl="4" marR="0" rtl="0" algn="l">
              <a:spcBef>
                <a:spcPts val="600"/>
              </a:spcBef>
              <a:spcAft>
                <a:spcPts val="0"/>
              </a:spcAft>
              <a:buClr>
                <a:schemeClr val="accent1"/>
              </a:buClr>
              <a:buSzPts val="1840"/>
              <a:buFont typeface="Arial"/>
              <a:buNone/>
              <a:defRPr b="0" i="0" sz="1600" u="none" cap="none" strike="noStrike">
                <a:solidFill>
                  <a:srgbClr val="262626"/>
                </a:solidFill>
                <a:latin typeface="Garamond"/>
                <a:ea typeface="Garamond"/>
                <a:cs typeface="Garamond"/>
                <a:sym typeface="Garamond"/>
              </a:defRPr>
            </a:lvl5pPr>
            <a:lvl6pPr lvl="5" marR="0" rtl="0" algn="l">
              <a:spcBef>
                <a:spcPts val="600"/>
              </a:spcBef>
              <a:spcAft>
                <a:spcPts val="0"/>
              </a:spcAft>
              <a:buClr>
                <a:schemeClr val="accent1"/>
              </a:buClr>
              <a:buSzPts val="1840"/>
              <a:buFont typeface="Arial"/>
              <a:buNone/>
              <a:defRPr b="0" i="0" sz="1600" u="none" cap="none" strike="noStrike">
                <a:solidFill>
                  <a:srgbClr val="262626"/>
                </a:solidFill>
                <a:latin typeface="Garamond"/>
                <a:ea typeface="Garamond"/>
                <a:cs typeface="Garamond"/>
                <a:sym typeface="Garamond"/>
              </a:defRPr>
            </a:lvl6pPr>
            <a:lvl7pPr lvl="6" marR="0" rtl="0" algn="l">
              <a:spcBef>
                <a:spcPts val="600"/>
              </a:spcBef>
              <a:spcAft>
                <a:spcPts val="0"/>
              </a:spcAft>
              <a:buClr>
                <a:schemeClr val="accent1"/>
              </a:buClr>
              <a:buSzPts val="1840"/>
              <a:buFont typeface="Arial"/>
              <a:buNone/>
              <a:defRPr b="0" i="0" sz="1600" u="none" cap="none" strike="noStrike">
                <a:solidFill>
                  <a:srgbClr val="262626"/>
                </a:solidFill>
                <a:latin typeface="Garamond"/>
                <a:ea typeface="Garamond"/>
                <a:cs typeface="Garamond"/>
                <a:sym typeface="Garamond"/>
              </a:defRPr>
            </a:lvl7pPr>
            <a:lvl8pPr lvl="7" marR="0" rtl="0" algn="l">
              <a:spcBef>
                <a:spcPts val="600"/>
              </a:spcBef>
              <a:spcAft>
                <a:spcPts val="0"/>
              </a:spcAft>
              <a:buClr>
                <a:schemeClr val="accent1"/>
              </a:buClr>
              <a:buSzPts val="1840"/>
              <a:buFont typeface="Arial"/>
              <a:buNone/>
              <a:defRPr b="0" i="0" sz="1600" u="none" cap="none" strike="noStrike">
                <a:solidFill>
                  <a:srgbClr val="262626"/>
                </a:solidFill>
                <a:latin typeface="Garamond"/>
                <a:ea typeface="Garamond"/>
                <a:cs typeface="Garamond"/>
                <a:sym typeface="Garamond"/>
              </a:defRPr>
            </a:lvl8pPr>
            <a:lvl9pPr lvl="8" marR="0" rtl="0" algn="l">
              <a:spcBef>
                <a:spcPts val="600"/>
              </a:spcBef>
              <a:spcAft>
                <a:spcPts val="600"/>
              </a:spcAft>
              <a:buClr>
                <a:schemeClr val="accent1"/>
              </a:buClr>
              <a:buSzPts val="1840"/>
              <a:buFont typeface="Arial"/>
              <a:buNone/>
              <a:defRPr b="0" i="0" sz="1600" u="none" cap="none" strike="noStrike">
                <a:solidFill>
                  <a:srgbClr val="262626"/>
                </a:solidFill>
                <a:latin typeface="Garamond"/>
                <a:ea typeface="Garamond"/>
                <a:cs typeface="Garamond"/>
                <a:sym typeface="Garamond"/>
              </a:defRPr>
            </a:lvl9pPr>
          </a:lstStyle>
          <a:p/>
        </p:txBody>
      </p:sp>
      <p:sp>
        <p:nvSpPr>
          <p:cNvPr id="84" name="Google Shape;84;p36"/>
          <p:cNvSpPr txBox="1"/>
          <p:nvPr>
            <p:ph idx="1" type="body"/>
          </p:nvPr>
        </p:nvSpPr>
        <p:spPr>
          <a:xfrm>
            <a:off x="1295064" y="5382153"/>
            <a:ext cx="9607163" cy="493712"/>
          </a:xfrm>
          <a:prstGeom prst="rect">
            <a:avLst/>
          </a:prstGeom>
          <a:noFill/>
          <a:ln>
            <a:noFill/>
          </a:ln>
        </p:spPr>
        <p:txBody>
          <a:bodyPr anchorCtr="0" anchor="t" bIns="45700" lIns="91425" spcFirstLastPara="1" rIns="91425" wrap="square" tIns="45700">
            <a:normAutofit/>
          </a:bodyPr>
          <a:lstStyle>
            <a:lvl1pPr indent="-228600" lvl="0" marL="457200" algn="ctr">
              <a:spcBef>
                <a:spcPts val="280"/>
              </a:spcBef>
              <a:spcAft>
                <a:spcPts val="0"/>
              </a:spcAft>
              <a:buSzPts val="1610"/>
              <a:buNone/>
              <a:defRPr sz="1400"/>
            </a:lvl1pPr>
            <a:lvl2pPr indent="-228600" lvl="1" marL="914400" algn="l">
              <a:spcBef>
                <a:spcPts val="600"/>
              </a:spcBef>
              <a:spcAft>
                <a:spcPts val="0"/>
              </a:spcAft>
              <a:buSzPts val="1380"/>
              <a:buNone/>
              <a:defRPr sz="1200"/>
            </a:lvl2pPr>
            <a:lvl3pPr indent="-228600" lvl="2" marL="1371600" algn="l">
              <a:spcBef>
                <a:spcPts val="600"/>
              </a:spcBef>
              <a:spcAft>
                <a:spcPts val="0"/>
              </a:spcAft>
              <a:buSzPts val="1150"/>
              <a:buNone/>
              <a:defRPr sz="1000"/>
            </a:lvl3pPr>
            <a:lvl4pPr indent="-228600" lvl="3" marL="1828800" algn="l">
              <a:spcBef>
                <a:spcPts val="600"/>
              </a:spcBef>
              <a:spcAft>
                <a:spcPts val="0"/>
              </a:spcAft>
              <a:buSzPts val="1035"/>
              <a:buNone/>
              <a:defRPr sz="900"/>
            </a:lvl4pPr>
            <a:lvl5pPr indent="-228600" lvl="4" marL="2286000" algn="l">
              <a:spcBef>
                <a:spcPts val="600"/>
              </a:spcBef>
              <a:spcAft>
                <a:spcPts val="0"/>
              </a:spcAft>
              <a:buSzPts val="1035"/>
              <a:buNone/>
              <a:defRPr sz="900"/>
            </a:lvl5pPr>
            <a:lvl6pPr indent="-228600" lvl="5" marL="2743200" algn="l">
              <a:spcBef>
                <a:spcPts val="600"/>
              </a:spcBef>
              <a:spcAft>
                <a:spcPts val="0"/>
              </a:spcAft>
              <a:buSzPts val="1035"/>
              <a:buNone/>
              <a:defRPr sz="900"/>
            </a:lvl6pPr>
            <a:lvl7pPr indent="-228600" lvl="6" marL="3200400" algn="l">
              <a:spcBef>
                <a:spcPts val="600"/>
              </a:spcBef>
              <a:spcAft>
                <a:spcPts val="0"/>
              </a:spcAft>
              <a:buSzPts val="1035"/>
              <a:buNone/>
              <a:defRPr sz="900"/>
            </a:lvl7pPr>
            <a:lvl8pPr indent="-228600" lvl="7" marL="3657600" algn="l">
              <a:spcBef>
                <a:spcPts val="600"/>
              </a:spcBef>
              <a:spcAft>
                <a:spcPts val="0"/>
              </a:spcAft>
              <a:buSzPts val="1035"/>
              <a:buNone/>
              <a:defRPr sz="900"/>
            </a:lvl8pPr>
            <a:lvl9pPr indent="-228600" lvl="8" marL="4114800" algn="l">
              <a:spcBef>
                <a:spcPts val="600"/>
              </a:spcBef>
              <a:spcAft>
                <a:spcPts val="600"/>
              </a:spcAft>
              <a:buSzPts val="1035"/>
              <a:buNone/>
              <a:defRPr sz="900"/>
            </a:lvl9pPr>
          </a:lstStyle>
          <a:p/>
        </p:txBody>
      </p:sp>
      <p:sp>
        <p:nvSpPr>
          <p:cNvPr id="85" name="Google Shape;85;p36"/>
          <p:cNvSpPr txBox="1"/>
          <p:nvPr>
            <p:ph idx="10" type="dt"/>
          </p:nvPr>
        </p:nvSpPr>
        <p:spPr>
          <a:xfrm>
            <a:off x="8675241" y="5969000"/>
            <a:ext cx="1599783" cy="27940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6" name="Google Shape;86;p36"/>
          <p:cNvSpPr txBox="1"/>
          <p:nvPr>
            <p:ph idx="11" type="ftr"/>
          </p:nvPr>
        </p:nvSpPr>
        <p:spPr>
          <a:xfrm>
            <a:off x="1295064" y="5969000"/>
            <a:ext cx="7303997" cy="2794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7" name="Google Shape;87;p36"/>
          <p:cNvSpPr txBox="1"/>
          <p:nvPr>
            <p:ph idx="12" type="sldNum"/>
          </p:nvPr>
        </p:nvSpPr>
        <p:spPr>
          <a:xfrm>
            <a:off x="10351205" y="5969000"/>
            <a:ext cx="542556" cy="2794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Τίτλος και λεζάντα">
  <p:cSld name="Τίτλος και λεζάντα">
    <p:spTree>
      <p:nvGrpSpPr>
        <p:cNvPr id="88" name="Shape 88"/>
        <p:cNvGrpSpPr/>
        <p:nvPr/>
      </p:nvGrpSpPr>
      <p:grpSpPr>
        <a:xfrm>
          <a:off x="0" y="0"/>
          <a:ext cx="0" cy="0"/>
          <a:chOff x="0" y="0"/>
          <a:chExt cx="0" cy="0"/>
        </a:xfrm>
      </p:grpSpPr>
      <p:sp>
        <p:nvSpPr>
          <p:cNvPr id="89" name="Google Shape;89;p37"/>
          <p:cNvSpPr txBox="1"/>
          <p:nvPr>
            <p:ph type="title"/>
          </p:nvPr>
        </p:nvSpPr>
        <p:spPr>
          <a:xfrm>
            <a:off x="1303528" y="982132"/>
            <a:ext cx="9590234" cy="2954868"/>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rgbClr val="262626"/>
              </a:buClr>
              <a:buSzPts val="3199"/>
              <a:buFont typeface="Garamond"/>
              <a:buNone/>
              <a:defRPr b="0" sz="3199"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0" name="Google Shape;90;p37"/>
          <p:cNvSpPr txBox="1"/>
          <p:nvPr>
            <p:ph idx="1" type="body"/>
          </p:nvPr>
        </p:nvSpPr>
        <p:spPr>
          <a:xfrm>
            <a:off x="1303528" y="4343400"/>
            <a:ext cx="9590234" cy="1532467"/>
          </a:xfrm>
          <a:prstGeom prst="rect">
            <a:avLst/>
          </a:prstGeom>
          <a:noFill/>
          <a:ln>
            <a:noFill/>
          </a:ln>
        </p:spPr>
        <p:txBody>
          <a:bodyPr anchorCtr="0" anchor="ctr" bIns="45700" lIns="91425" spcFirstLastPara="1" rIns="91425" wrap="square" tIns="45700">
            <a:normAutofit/>
          </a:bodyPr>
          <a:lstStyle>
            <a:lvl1pPr indent="-228600" lvl="0" marL="457200" algn="ctr">
              <a:spcBef>
                <a:spcPts val="400"/>
              </a:spcBef>
              <a:spcAft>
                <a:spcPts val="0"/>
              </a:spcAft>
              <a:buSzPts val="2299"/>
              <a:buNone/>
              <a:defRPr sz="1999">
                <a:solidFill>
                  <a:schemeClr val="dk1"/>
                </a:solidFill>
              </a:defRPr>
            </a:lvl1pPr>
            <a:lvl2pPr indent="-228600" lvl="1" marL="914400" algn="l">
              <a:spcBef>
                <a:spcPts val="600"/>
              </a:spcBef>
              <a:spcAft>
                <a:spcPts val="0"/>
              </a:spcAft>
              <a:buSzPts val="2069"/>
              <a:buNone/>
              <a:defRPr sz="1799">
                <a:solidFill>
                  <a:srgbClr val="888888"/>
                </a:solidFill>
              </a:defRPr>
            </a:lvl2pPr>
            <a:lvl3pPr indent="-228600" lvl="2" marL="1371600" algn="l">
              <a:spcBef>
                <a:spcPts val="600"/>
              </a:spcBef>
              <a:spcAft>
                <a:spcPts val="0"/>
              </a:spcAft>
              <a:buSzPts val="1840"/>
              <a:buNone/>
              <a:defRPr sz="1600">
                <a:solidFill>
                  <a:srgbClr val="888888"/>
                </a:solidFill>
              </a:defRPr>
            </a:lvl3pPr>
            <a:lvl4pPr indent="-228600" lvl="3" marL="1828800" algn="l">
              <a:spcBef>
                <a:spcPts val="600"/>
              </a:spcBef>
              <a:spcAft>
                <a:spcPts val="0"/>
              </a:spcAft>
              <a:buSzPts val="1610"/>
              <a:buNone/>
              <a:defRPr sz="1400">
                <a:solidFill>
                  <a:srgbClr val="888888"/>
                </a:solidFill>
              </a:defRPr>
            </a:lvl4pPr>
            <a:lvl5pPr indent="-228600" lvl="4" marL="2286000" algn="l">
              <a:spcBef>
                <a:spcPts val="600"/>
              </a:spcBef>
              <a:spcAft>
                <a:spcPts val="0"/>
              </a:spcAft>
              <a:buSzPts val="1610"/>
              <a:buNone/>
              <a:defRPr sz="1400">
                <a:solidFill>
                  <a:srgbClr val="888888"/>
                </a:solidFill>
              </a:defRPr>
            </a:lvl5pPr>
            <a:lvl6pPr indent="-228600" lvl="5" marL="2743200" algn="l">
              <a:spcBef>
                <a:spcPts val="600"/>
              </a:spcBef>
              <a:spcAft>
                <a:spcPts val="0"/>
              </a:spcAft>
              <a:buSzPts val="1610"/>
              <a:buNone/>
              <a:defRPr sz="1400">
                <a:solidFill>
                  <a:srgbClr val="888888"/>
                </a:solidFill>
              </a:defRPr>
            </a:lvl6pPr>
            <a:lvl7pPr indent="-228600" lvl="6" marL="3200400" algn="l">
              <a:spcBef>
                <a:spcPts val="600"/>
              </a:spcBef>
              <a:spcAft>
                <a:spcPts val="0"/>
              </a:spcAft>
              <a:buSzPts val="1610"/>
              <a:buNone/>
              <a:defRPr sz="1400">
                <a:solidFill>
                  <a:srgbClr val="888888"/>
                </a:solidFill>
              </a:defRPr>
            </a:lvl7pPr>
            <a:lvl8pPr indent="-228600" lvl="7" marL="3657600" algn="l">
              <a:spcBef>
                <a:spcPts val="600"/>
              </a:spcBef>
              <a:spcAft>
                <a:spcPts val="0"/>
              </a:spcAft>
              <a:buSzPts val="1610"/>
              <a:buNone/>
              <a:defRPr sz="1400">
                <a:solidFill>
                  <a:srgbClr val="888888"/>
                </a:solidFill>
              </a:defRPr>
            </a:lvl8pPr>
            <a:lvl9pPr indent="-228600" lvl="8" marL="4114800" algn="l">
              <a:spcBef>
                <a:spcPts val="600"/>
              </a:spcBef>
              <a:spcAft>
                <a:spcPts val="600"/>
              </a:spcAft>
              <a:buSzPts val="1610"/>
              <a:buNone/>
              <a:defRPr sz="1400">
                <a:solidFill>
                  <a:srgbClr val="888888"/>
                </a:solidFill>
              </a:defRPr>
            </a:lvl9pPr>
          </a:lstStyle>
          <a:p/>
        </p:txBody>
      </p:sp>
      <p:sp>
        <p:nvSpPr>
          <p:cNvPr id="91" name="Google Shape;91;p37"/>
          <p:cNvSpPr txBox="1"/>
          <p:nvPr>
            <p:ph idx="10" type="dt"/>
          </p:nvPr>
        </p:nvSpPr>
        <p:spPr>
          <a:xfrm>
            <a:off x="8675241" y="5969000"/>
            <a:ext cx="1599783" cy="27940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2" name="Google Shape;92;p37"/>
          <p:cNvSpPr txBox="1"/>
          <p:nvPr>
            <p:ph idx="11" type="ftr"/>
          </p:nvPr>
        </p:nvSpPr>
        <p:spPr>
          <a:xfrm>
            <a:off x="1295064" y="5969000"/>
            <a:ext cx="7303997" cy="2794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3" name="Google Shape;93;p37"/>
          <p:cNvSpPr txBox="1"/>
          <p:nvPr>
            <p:ph idx="12" type="sldNum"/>
          </p:nvPr>
        </p:nvSpPr>
        <p:spPr>
          <a:xfrm>
            <a:off x="10351205" y="5969000"/>
            <a:ext cx="542556" cy="2794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cxnSp>
        <p:nvCxnSpPr>
          <p:cNvPr id="94" name="Google Shape;94;p37"/>
          <p:cNvCxnSpPr/>
          <p:nvPr/>
        </p:nvCxnSpPr>
        <p:spPr>
          <a:xfrm>
            <a:off x="1395806" y="4140199"/>
            <a:ext cx="9404848" cy="0"/>
          </a:xfrm>
          <a:prstGeom prst="straightConnector1">
            <a:avLst/>
          </a:prstGeom>
          <a:noFill/>
          <a:ln cap="flat" cmpd="sng" w="15875">
            <a:solidFill>
              <a:srgbClr val="E8D08F"/>
            </a:solidFill>
            <a:prstDash val="solid"/>
            <a:round/>
            <a:headEnd len="sm" w="sm" type="none"/>
            <a:tailEnd len="sm" w="sm" type="none"/>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Εισαγωγικά με λεζάντα">
  <p:cSld name="Εισαγωγικά με λεζάντα">
    <p:spTree>
      <p:nvGrpSpPr>
        <p:cNvPr id="95" name="Shape 95"/>
        <p:cNvGrpSpPr/>
        <p:nvPr/>
      </p:nvGrpSpPr>
      <p:grpSpPr>
        <a:xfrm>
          <a:off x="0" y="0"/>
          <a:ext cx="0" cy="0"/>
          <a:chOff x="0" y="0"/>
          <a:chExt cx="0" cy="0"/>
        </a:xfrm>
      </p:grpSpPr>
      <p:sp>
        <p:nvSpPr>
          <p:cNvPr id="96" name="Google Shape;96;p38"/>
          <p:cNvSpPr txBox="1"/>
          <p:nvPr>
            <p:ph type="title"/>
          </p:nvPr>
        </p:nvSpPr>
        <p:spPr>
          <a:xfrm>
            <a:off x="1445836" y="982132"/>
            <a:ext cx="9293977" cy="2370668"/>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3199"/>
              <a:buFont typeface="Garamond"/>
              <a:buNone/>
              <a:defRPr b="0" sz="3199" cap="none">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7" name="Google Shape;97;p38"/>
          <p:cNvSpPr txBox="1"/>
          <p:nvPr>
            <p:ph idx="1" type="body"/>
          </p:nvPr>
        </p:nvSpPr>
        <p:spPr>
          <a:xfrm>
            <a:off x="1674376" y="3352800"/>
            <a:ext cx="8836900" cy="584200"/>
          </a:xfrm>
          <a:prstGeom prst="rect">
            <a:avLst/>
          </a:prstGeom>
          <a:noFill/>
          <a:ln>
            <a:noFill/>
          </a:ln>
        </p:spPr>
        <p:txBody>
          <a:bodyPr anchorCtr="0" anchor="ctr" bIns="45700" lIns="91425" spcFirstLastPara="1" rIns="91425" wrap="square" tIns="45700">
            <a:normAutofit/>
          </a:bodyPr>
          <a:lstStyle>
            <a:lvl1pPr indent="-228600" lvl="0" marL="457200" algn="r">
              <a:spcBef>
                <a:spcPts val="400"/>
              </a:spcBef>
              <a:spcAft>
                <a:spcPts val="0"/>
              </a:spcAft>
              <a:buSzPts val="2299"/>
              <a:buFont typeface="Garamond"/>
              <a:buNone/>
              <a:defRPr sz="1999"/>
            </a:lvl1pPr>
            <a:lvl2pPr indent="-228600" lvl="1" marL="914400" algn="l">
              <a:spcBef>
                <a:spcPts val="600"/>
              </a:spcBef>
              <a:spcAft>
                <a:spcPts val="0"/>
              </a:spcAft>
              <a:buSzPts val="2299"/>
              <a:buFont typeface="Garamond"/>
              <a:buNone/>
              <a:defRPr/>
            </a:lvl2pPr>
            <a:lvl3pPr indent="-228600" lvl="2" marL="1371600" algn="l">
              <a:spcBef>
                <a:spcPts val="600"/>
              </a:spcBef>
              <a:spcAft>
                <a:spcPts val="0"/>
              </a:spcAft>
              <a:buSzPts val="2069"/>
              <a:buFont typeface="Garamond"/>
              <a:buNone/>
              <a:defRPr/>
            </a:lvl3pPr>
            <a:lvl4pPr indent="-228600" lvl="3" marL="1828800" algn="l">
              <a:spcBef>
                <a:spcPts val="600"/>
              </a:spcBef>
              <a:spcAft>
                <a:spcPts val="0"/>
              </a:spcAft>
              <a:buSzPts val="1840"/>
              <a:buFont typeface="Garamond"/>
              <a:buNone/>
              <a:defRPr/>
            </a:lvl4pPr>
            <a:lvl5pPr indent="-228600" lvl="4" marL="2286000" algn="l">
              <a:spcBef>
                <a:spcPts val="600"/>
              </a:spcBef>
              <a:spcAft>
                <a:spcPts val="0"/>
              </a:spcAft>
              <a:buSzPts val="1610"/>
              <a:buFont typeface="Garamond"/>
              <a:buNone/>
              <a:defRPr/>
            </a:lvl5pPr>
            <a:lvl6pPr indent="-360045" lvl="5" marL="2743200" algn="l">
              <a:spcBef>
                <a:spcPts val="600"/>
              </a:spcBef>
              <a:spcAft>
                <a:spcPts val="0"/>
              </a:spcAft>
              <a:buSzPts val="2070"/>
              <a:buChar char="•"/>
              <a:defRPr/>
            </a:lvl6pPr>
            <a:lvl7pPr indent="-360045" lvl="6" marL="3200400" algn="l">
              <a:spcBef>
                <a:spcPts val="600"/>
              </a:spcBef>
              <a:spcAft>
                <a:spcPts val="0"/>
              </a:spcAft>
              <a:buSzPts val="2070"/>
              <a:buChar char="•"/>
              <a:defRPr/>
            </a:lvl7pPr>
            <a:lvl8pPr indent="-360045" lvl="7" marL="3657600" algn="l">
              <a:spcBef>
                <a:spcPts val="600"/>
              </a:spcBef>
              <a:spcAft>
                <a:spcPts val="0"/>
              </a:spcAft>
              <a:buSzPts val="2070"/>
              <a:buChar char="•"/>
              <a:defRPr/>
            </a:lvl8pPr>
            <a:lvl9pPr indent="-360045" lvl="8" marL="4114800" algn="l">
              <a:spcBef>
                <a:spcPts val="600"/>
              </a:spcBef>
              <a:spcAft>
                <a:spcPts val="600"/>
              </a:spcAft>
              <a:buSzPts val="2070"/>
              <a:buChar char="•"/>
              <a:defRPr/>
            </a:lvl9pPr>
          </a:lstStyle>
          <a:p/>
        </p:txBody>
      </p:sp>
      <p:sp>
        <p:nvSpPr>
          <p:cNvPr id="98" name="Google Shape;98;p38"/>
          <p:cNvSpPr txBox="1"/>
          <p:nvPr>
            <p:ph idx="2" type="body"/>
          </p:nvPr>
        </p:nvSpPr>
        <p:spPr>
          <a:xfrm>
            <a:off x="1295064" y="4343400"/>
            <a:ext cx="9607163" cy="1532467"/>
          </a:xfrm>
          <a:prstGeom prst="rect">
            <a:avLst/>
          </a:prstGeom>
          <a:noFill/>
          <a:ln>
            <a:noFill/>
          </a:ln>
        </p:spPr>
        <p:txBody>
          <a:bodyPr anchorCtr="0" anchor="ctr" bIns="45700" lIns="91425" spcFirstLastPara="1" rIns="91425" wrap="square" tIns="45700">
            <a:normAutofit/>
          </a:bodyPr>
          <a:lstStyle>
            <a:lvl1pPr indent="-228600" lvl="0" marL="457200" algn="ctr">
              <a:spcBef>
                <a:spcPts val="400"/>
              </a:spcBef>
              <a:spcAft>
                <a:spcPts val="0"/>
              </a:spcAft>
              <a:buSzPts val="2299"/>
              <a:buNone/>
              <a:defRPr sz="1999">
                <a:solidFill>
                  <a:schemeClr val="dk1"/>
                </a:solidFill>
              </a:defRPr>
            </a:lvl1pPr>
            <a:lvl2pPr indent="-228600" lvl="1" marL="914400" algn="l">
              <a:spcBef>
                <a:spcPts val="600"/>
              </a:spcBef>
              <a:spcAft>
                <a:spcPts val="0"/>
              </a:spcAft>
              <a:buSzPts val="2069"/>
              <a:buNone/>
              <a:defRPr sz="1799">
                <a:solidFill>
                  <a:srgbClr val="888888"/>
                </a:solidFill>
              </a:defRPr>
            </a:lvl2pPr>
            <a:lvl3pPr indent="-228600" lvl="2" marL="1371600" algn="l">
              <a:spcBef>
                <a:spcPts val="600"/>
              </a:spcBef>
              <a:spcAft>
                <a:spcPts val="0"/>
              </a:spcAft>
              <a:buSzPts val="1840"/>
              <a:buNone/>
              <a:defRPr sz="1600">
                <a:solidFill>
                  <a:srgbClr val="888888"/>
                </a:solidFill>
              </a:defRPr>
            </a:lvl3pPr>
            <a:lvl4pPr indent="-228600" lvl="3" marL="1828800" algn="l">
              <a:spcBef>
                <a:spcPts val="600"/>
              </a:spcBef>
              <a:spcAft>
                <a:spcPts val="0"/>
              </a:spcAft>
              <a:buSzPts val="1610"/>
              <a:buNone/>
              <a:defRPr sz="1400">
                <a:solidFill>
                  <a:srgbClr val="888888"/>
                </a:solidFill>
              </a:defRPr>
            </a:lvl4pPr>
            <a:lvl5pPr indent="-228600" lvl="4" marL="2286000" algn="l">
              <a:spcBef>
                <a:spcPts val="600"/>
              </a:spcBef>
              <a:spcAft>
                <a:spcPts val="0"/>
              </a:spcAft>
              <a:buSzPts val="1610"/>
              <a:buNone/>
              <a:defRPr sz="1400">
                <a:solidFill>
                  <a:srgbClr val="888888"/>
                </a:solidFill>
              </a:defRPr>
            </a:lvl5pPr>
            <a:lvl6pPr indent="-228600" lvl="5" marL="2743200" algn="l">
              <a:spcBef>
                <a:spcPts val="600"/>
              </a:spcBef>
              <a:spcAft>
                <a:spcPts val="0"/>
              </a:spcAft>
              <a:buSzPts val="1610"/>
              <a:buNone/>
              <a:defRPr sz="1400">
                <a:solidFill>
                  <a:srgbClr val="888888"/>
                </a:solidFill>
              </a:defRPr>
            </a:lvl6pPr>
            <a:lvl7pPr indent="-228600" lvl="6" marL="3200400" algn="l">
              <a:spcBef>
                <a:spcPts val="600"/>
              </a:spcBef>
              <a:spcAft>
                <a:spcPts val="0"/>
              </a:spcAft>
              <a:buSzPts val="1610"/>
              <a:buNone/>
              <a:defRPr sz="1400">
                <a:solidFill>
                  <a:srgbClr val="888888"/>
                </a:solidFill>
              </a:defRPr>
            </a:lvl7pPr>
            <a:lvl8pPr indent="-228600" lvl="7" marL="3657600" algn="l">
              <a:spcBef>
                <a:spcPts val="600"/>
              </a:spcBef>
              <a:spcAft>
                <a:spcPts val="0"/>
              </a:spcAft>
              <a:buSzPts val="1610"/>
              <a:buNone/>
              <a:defRPr sz="1400">
                <a:solidFill>
                  <a:srgbClr val="888888"/>
                </a:solidFill>
              </a:defRPr>
            </a:lvl8pPr>
            <a:lvl9pPr indent="-228600" lvl="8" marL="4114800" algn="l">
              <a:spcBef>
                <a:spcPts val="600"/>
              </a:spcBef>
              <a:spcAft>
                <a:spcPts val="600"/>
              </a:spcAft>
              <a:buSzPts val="1610"/>
              <a:buNone/>
              <a:defRPr sz="1400">
                <a:solidFill>
                  <a:srgbClr val="888888"/>
                </a:solidFill>
              </a:defRPr>
            </a:lvl9pPr>
          </a:lstStyle>
          <a:p/>
        </p:txBody>
      </p:sp>
      <p:sp>
        <p:nvSpPr>
          <p:cNvPr id="99" name="Google Shape;99;p38"/>
          <p:cNvSpPr txBox="1"/>
          <p:nvPr>
            <p:ph idx="10" type="dt"/>
          </p:nvPr>
        </p:nvSpPr>
        <p:spPr>
          <a:xfrm>
            <a:off x="8675241" y="5969000"/>
            <a:ext cx="1599783" cy="27940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0" name="Google Shape;100;p38"/>
          <p:cNvSpPr txBox="1"/>
          <p:nvPr>
            <p:ph idx="11" type="ftr"/>
          </p:nvPr>
        </p:nvSpPr>
        <p:spPr>
          <a:xfrm>
            <a:off x="1295064" y="5969000"/>
            <a:ext cx="7303997" cy="2794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1" name="Google Shape;101;p38"/>
          <p:cNvSpPr txBox="1"/>
          <p:nvPr>
            <p:ph idx="12" type="sldNum"/>
          </p:nvPr>
        </p:nvSpPr>
        <p:spPr>
          <a:xfrm>
            <a:off x="10351205" y="5969000"/>
            <a:ext cx="542556" cy="2794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102" name="Google Shape;102;p38"/>
          <p:cNvSpPr txBox="1"/>
          <p:nvPr/>
        </p:nvSpPr>
        <p:spPr>
          <a:xfrm>
            <a:off x="861789" y="879961"/>
            <a:ext cx="609441" cy="584776"/>
          </a:xfrm>
          <a:prstGeom prst="rect">
            <a:avLst/>
          </a:prstGeom>
          <a:noFill/>
          <a:ln>
            <a:noFill/>
          </a:ln>
        </p:spPr>
        <p:txBody>
          <a:bodyPr anchorCtr="0" anchor="ctr" bIns="45700" lIns="91400" spcFirstLastPara="1" rIns="91400" wrap="square" tIns="45700">
            <a:noAutofit/>
          </a:bodyPr>
          <a:lstStyle/>
          <a:p>
            <a:pPr indent="0" lvl="0" marL="0" marR="0" rtl="0" algn="l">
              <a:spcBef>
                <a:spcPts val="0"/>
              </a:spcBef>
              <a:spcAft>
                <a:spcPts val="0"/>
              </a:spcAft>
              <a:buNone/>
            </a:pPr>
            <a:r>
              <a:rPr lang="en-US" sz="7998">
                <a:solidFill>
                  <a:schemeClr val="dk1"/>
                </a:solidFill>
                <a:latin typeface="Garamond"/>
                <a:ea typeface="Garamond"/>
                <a:cs typeface="Garamond"/>
                <a:sym typeface="Garamond"/>
              </a:rPr>
              <a:t>“</a:t>
            </a:r>
            <a:endParaRPr/>
          </a:p>
        </p:txBody>
      </p:sp>
      <p:sp>
        <p:nvSpPr>
          <p:cNvPr id="103" name="Google Shape;103;p38"/>
          <p:cNvSpPr txBox="1"/>
          <p:nvPr/>
        </p:nvSpPr>
        <p:spPr>
          <a:xfrm>
            <a:off x="10597507" y="2827870"/>
            <a:ext cx="609441" cy="584776"/>
          </a:xfrm>
          <a:prstGeom prst="rect">
            <a:avLst/>
          </a:prstGeom>
          <a:noFill/>
          <a:ln>
            <a:noFill/>
          </a:ln>
        </p:spPr>
        <p:txBody>
          <a:bodyPr anchorCtr="0" anchor="ctr" bIns="45700" lIns="91400" spcFirstLastPara="1" rIns="91400" wrap="square" tIns="45700">
            <a:noAutofit/>
          </a:bodyPr>
          <a:lstStyle/>
          <a:p>
            <a:pPr indent="0" lvl="0" marL="0" marR="0" rtl="0" algn="r">
              <a:spcBef>
                <a:spcPts val="0"/>
              </a:spcBef>
              <a:spcAft>
                <a:spcPts val="0"/>
              </a:spcAft>
              <a:buNone/>
            </a:pPr>
            <a:r>
              <a:rPr lang="en-US" sz="7998">
                <a:solidFill>
                  <a:schemeClr val="dk1"/>
                </a:solidFill>
                <a:latin typeface="Garamond"/>
                <a:ea typeface="Garamond"/>
                <a:cs typeface="Garamond"/>
                <a:sym typeface="Garamond"/>
              </a:rPr>
              <a:t>”</a:t>
            </a:r>
            <a:endParaRPr/>
          </a:p>
        </p:txBody>
      </p:sp>
      <p:cxnSp>
        <p:nvCxnSpPr>
          <p:cNvPr id="104" name="Google Shape;104;p38"/>
          <p:cNvCxnSpPr/>
          <p:nvPr/>
        </p:nvCxnSpPr>
        <p:spPr>
          <a:xfrm>
            <a:off x="1395806" y="4140199"/>
            <a:ext cx="9404848" cy="0"/>
          </a:xfrm>
          <a:prstGeom prst="straightConnector1">
            <a:avLst/>
          </a:prstGeom>
          <a:noFill/>
          <a:ln cap="flat" cmpd="sng" w="15875">
            <a:solidFill>
              <a:srgbClr val="E8D08F"/>
            </a:solidFill>
            <a:prstDash val="solid"/>
            <a:round/>
            <a:headEnd len="sm" w="sm" type="none"/>
            <a:tailEnd len="sm" w="sm" type="none"/>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Κάρτα ονόματος">
  <p:cSld name="Κάρτα ονόματος">
    <p:spTree>
      <p:nvGrpSpPr>
        <p:cNvPr id="105" name="Shape 105"/>
        <p:cNvGrpSpPr/>
        <p:nvPr/>
      </p:nvGrpSpPr>
      <p:grpSpPr>
        <a:xfrm>
          <a:off x="0" y="0"/>
          <a:ext cx="0" cy="0"/>
          <a:chOff x="0" y="0"/>
          <a:chExt cx="0" cy="0"/>
        </a:xfrm>
      </p:grpSpPr>
      <p:sp>
        <p:nvSpPr>
          <p:cNvPr id="106" name="Google Shape;106;p39"/>
          <p:cNvSpPr txBox="1"/>
          <p:nvPr>
            <p:ph type="title"/>
          </p:nvPr>
        </p:nvSpPr>
        <p:spPr>
          <a:xfrm>
            <a:off x="1295065" y="3308581"/>
            <a:ext cx="9607165" cy="14688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rgbClr val="262626"/>
              </a:buClr>
              <a:buSzPts val="3199"/>
              <a:buFont typeface="Garamond"/>
              <a:buNone/>
              <a:defRPr b="0" sz="3199"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7" name="Google Shape;107;p39"/>
          <p:cNvSpPr txBox="1"/>
          <p:nvPr>
            <p:ph idx="1" type="body"/>
          </p:nvPr>
        </p:nvSpPr>
        <p:spPr>
          <a:xfrm>
            <a:off x="1295064" y="4777381"/>
            <a:ext cx="9607165" cy="860400"/>
          </a:xfrm>
          <a:prstGeom prst="rect">
            <a:avLst/>
          </a:prstGeom>
          <a:noFill/>
          <a:ln>
            <a:noFill/>
          </a:ln>
        </p:spPr>
        <p:txBody>
          <a:bodyPr anchorCtr="0" anchor="t" bIns="45700" lIns="91425" spcFirstLastPara="1" rIns="91425" wrap="square" tIns="45700">
            <a:normAutofit/>
          </a:bodyPr>
          <a:lstStyle>
            <a:lvl1pPr indent="-228600" lvl="0" marL="457200" algn="l">
              <a:spcBef>
                <a:spcPts val="400"/>
              </a:spcBef>
              <a:spcAft>
                <a:spcPts val="0"/>
              </a:spcAft>
              <a:buSzPts val="2299"/>
              <a:buNone/>
              <a:defRPr sz="1999">
                <a:solidFill>
                  <a:schemeClr val="dk1"/>
                </a:solidFill>
              </a:defRPr>
            </a:lvl1pPr>
            <a:lvl2pPr indent="-228600" lvl="1" marL="914400" algn="l">
              <a:spcBef>
                <a:spcPts val="600"/>
              </a:spcBef>
              <a:spcAft>
                <a:spcPts val="0"/>
              </a:spcAft>
              <a:buSzPts val="2069"/>
              <a:buNone/>
              <a:defRPr sz="1799">
                <a:solidFill>
                  <a:srgbClr val="888888"/>
                </a:solidFill>
              </a:defRPr>
            </a:lvl2pPr>
            <a:lvl3pPr indent="-228600" lvl="2" marL="1371600" algn="l">
              <a:spcBef>
                <a:spcPts val="600"/>
              </a:spcBef>
              <a:spcAft>
                <a:spcPts val="0"/>
              </a:spcAft>
              <a:buSzPts val="1840"/>
              <a:buNone/>
              <a:defRPr sz="1600">
                <a:solidFill>
                  <a:srgbClr val="888888"/>
                </a:solidFill>
              </a:defRPr>
            </a:lvl3pPr>
            <a:lvl4pPr indent="-228600" lvl="3" marL="1828800" algn="l">
              <a:spcBef>
                <a:spcPts val="600"/>
              </a:spcBef>
              <a:spcAft>
                <a:spcPts val="0"/>
              </a:spcAft>
              <a:buSzPts val="1610"/>
              <a:buNone/>
              <a:defRPr sz="1400">
                <a:solidFill>
                  <a:srgbClr val="888888"/>
                </a:solidFill>
              </a:defRPr>
            </a:lvl4pPr>
            <a:lvl5pPr indent="-228600" lvl="4" marL="2286000" algn="l">
              <a:spcBef>
                <a:spcPts val="600"/>
              </a:spcBef>
              <a:spcAft>
                <a:spcPts val="0"/>
              </a:spcAft>
              <a:buSzPts val="1610"/>
              <a:buNone/>
              <a:defRPr sz="1400">
                <a:solidFill>
                  <a:srgbClr val="888888"/>
                </a:solidFill>
              </a:defRPr>
            </a:lvl5pPr>
            <a:lvl6pPr indent="-228600" lvl="5" marL="2743200" algn="l">
              <a:spcBef>
                <a:spcPts val="600"/>
              </a:spcBef>
              <a:spcAft>
                <a:spcPts val="0"/>
              </a:spcAft>
              <a:buSzPts val="1610"/>
              <a:buNone/>
              <a:defRPr sz="1400">
                <a:solidFill>
                  <a:srgbClr val="888888"/>
                </a:solidFill>
              </a:defRPr>
            </a:lvl6pPr>
            <a:lvl7pPr indent="-228600" lvl="6" marL="3200400" algn="l">
              <a:spcBef>
                <a:spcPts val="600"/>
              </a:spcBef>
              <a:spcAft>
                <a:spcPts val="0"/>
              </a:spcAft>
              <a:buSzPts val="1610"/>
              <a:buNone/>
              <a:defRPr sz="1400">
                <a:solidFill>
                  <a:srgbClr val="888888"/>
                </a:solidFill>
              </a:defRPr>
            </a:lvl7pPr>
            <a:lvl8pPr indent="-228600" lvl="7" marL="3657600" algn="l">
              <a:spcBef>
                <a:spcPts val="600"/>
              </a:spcBef>
              <a:spcAft>
                <a:spcPts val="0"/>
              </a:spcAft>
              <a:buSzPts val="1610"/>
              <a:buNone/>
              <a:defRPr sz="1400">
                <a:solidFill>
                  <a:srgbClr val="888888"/>
                </a:solidFill>
              </a:defRPr>
            </a:lvl8pPr>
            <a:lvl9pPr indent="-228600" lvl="8" marL="4114800" algn="l">
              <a:spcBef>
                <a:spcPts val="600"/>
              </a:spcBef>
              <a:spcAft>
                <a:spcPts val="600"/>
              </a:spcAft>
              <a:buSzPts val="1610"/>
              <a:buNone/>
              <a:defRPr sz="1400">
                <a:solidFill>
                  <a:srgbClr val="888888"/>
                </a:solidFill>
              </a:defRPr>
            </a:lvl9pPr>
          </a:lstStyle>
          <a:p/>
        </p:txBody>
      </p:sp>
      <p:sp>
        <p:nvSpPr>
          <p:cNvPr id="108" name="Google Shape;108;p39"/>
          <p:cNvSpPr txBox="1"/>
          <p:nvPr>
            <p:ph idx="10" type="dt"/>
          </p:nvPr>
        </p:nvSpPr>
        <p:spPr>
          <a:xfrm>
            <a:off x="8675241" y="5969000"/>
            <a:ext cx="1599783" cy="27940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9" name="Google Shape;109;p39"/>
          <p:cNvSpPr txBox="1"/>
          <p:nvPr>
            <p:ph idx="11" type="ftr"/>
          </p:nvPr>
        </p:nvSpPr>
        <p:spPr>
          <a:xfrm>
            <a:off x="1295064" y="5969000"/>
            <a:ext cx="7303997" cy="2794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0" name="Google Shape;110;p39"/>
          <p:cNvSpPr txBox="1"/>
          <p:nvPr>
            <p:ph idx="12" type="sldNum"/>
          </p:nvPr>
        </p:nvSpPr>
        <p:spPr>
          <a:xfrm>
            <a:off x="10351205" y="5969000"/>
            <a:ext cx="542556" cy="2794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Κάρτα ονόματος με φράση">
  <p:cSld name="Κάρτα ονόματος με φράση">
    <p:spTree>
      <p:nvGrpSpPr>
        <p:cNvPr id="111" name="Shape 111"/>
        <p:cNvGrpSpPr/>
        <p:nvPr/>
      </p:nvGrpSpPr>
      <p:grpSpPr>
        <a:xfrm>
          <a:off x="0" y="0"/>
          <a:ext cx="0" cy="0"/>
          <a:chOff x="0" y="0"/>
          <a:chExt cx="0" cy="0"/>
        </a:xfrm>
      </p:grpSpPr>
      <p:sp>
        <p:nvSpPr>
          <p:cNvPr id="112" name="Google Shape;112;p40"/>
          <p:cNvSpPr txBox="1"/>
          <p:nvPr>
            <p:ph type="title"/>
          </p:nvPr>
        </p:nvSpPr>
        <p:spPr>
          <a:xfrm>
            <a:off x="1445836" y="982132"/>
            <a:ext cx="9293977" cy="2243668"/>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3199"/>
              <a:buFont typeface="Garamond"/>
              <a:buNone/>
              <a:defRPr b="0" sz="3199" cap="none">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3" name="Google Shape;113;p40"/>
          <p:cNvSpPr txBox="1"/>
          <p:nvPr>
            <p:ph idx="1" type="body"/>
          </p:nvPr>
        </p:nvSpPr>
        <p:spPr>
          <a:xfrm>
            <a:off x="1295064" y="3639312"/>
            <a:ext cx="9607165" cy="886968"/>
          </a:xfrm>
          <a:prstGeom prst="rect">
            <a:avLst/>
          </a:prstGeom>
          <a:noFill/>
          <a:ln>
            <a:noFill/>
          </a:ln>
        </p:spPr>
        <p:txBody>
          <a:bodyPr anchorCtr="0" anchor="b" bIns="45700" lIns="91425" spcFirstLastPara="1" rIns="91425" wrap="square" tIns="45700">
            <a:normAutofit/>
          </a:bodyPr>
          <a:lstStyle>
            <a:lvl1pPr indent="-228600" lvl="0" marL="457200" algn="l">
              <a:spcBef>
                <a:spcPts val="0"/>
              </a:spcBef>
              <a:spcAft>
                <a:spcPts val="0"/>
              </a:spcAft>
              <a:buSzPts val="2759"/>
              <a:buNone/>
              <a:defRPr sz="2399">
                <a:solidFill>
                  <a:schemeClr val="dk1"/>
                </a:solidFill>
              </a:defRPr>
            </a:lvl1pPr>
            <a:lvl2pPr indent="-228600" lvl="1" marL="914400" algn="l">
              <a:spcBef>
                <a:spcPts val="600"/>
              </a:spcBef>
              <a:spcAft>
                <a:spcPts val="0"/>
              </a:spcAft>
              <a:buSzPts val="2069"/>
              <a:buNone/>
              <a:defRPr sz="1799">
                <a:solidFill>
                  <a:srgbClr val="888888"/>
                </a:solidFill>
              </a:defRPr>
            </a:lvl2pPr>
            <a:lvl3pPr indent="-228600" lvl="2" marL="1371600" algn="l">
              <a:spcBef>
                <a:spcPts val="600"/>
              </a:spcBef>
              <a:spcAft>
                <a:spcPts val="0"/>
              </a:spcAft>
              <a:buSzPts val="1840"/>
              <a:buNone/>
              <a:defRPr sz="1600">
                <a:solidFill>
                  <a:srgbClr val="888888"/>
                </a:solidFill>
              </a:defRPr>
            </a:lvl3pPr>
            <a:lvl4pPr indent="-228600" lvl="3" marL="1828800" algn="l">
              <a:spcBef>
                <a:spcPts val="600"/>
              </a:spcBef>
              <a:spcAft>
                <a:spcPts val="0"/>
              </a:spcAft>
              <a:buSzPts val="1610"/>
              <a:buNone/>
              <a:defRPr sz="1400">
                <a:solidFill>
                  <a:srgbClr val="888888"/>
                </a:solidFill>
              </a:defRPr>
            </a:lvl4pPr>
            <a:lvl5pPr indent="-228600" lvl="4" marL="2286000" algn="l">
              <a:spcBef>
                <a:spcPts val="600"/>
              </a:spcBef>
              <a:spcAft>
                <a:spcPts val="0"/>
              </a:spcAft>
              <a:buSzPts val="1610"/>
              <a:buNone/>
              <a:defRPr sz="1400">
                <a:solidFill>
                  <a:srgbClr val="888888"/>
                </a:solidFill>
              </a:defRPr>
            </a:lvl5pPr>
            <a:lvl6pPr indent="-228600" lvl="5" marL="2743200" algn="l">
              <a:spcBef>
                <a:spcPts val="600"/>
              </a:spcBef>
              <a:spcAft>
                <a:spcPts val="0"/>
              </a:spcAft>
              <a:buSzPts val="1610"/>
              <a:buNone/>
              <a:defRPr sz="1400">
                <a:solidFill>
                  <a:srgbClr val="888888"/>
                </a:solidFill>
              </a:defRPr>
            </a:lvl6pPr>
            <a:lvl7pPr indent="-228600" lvl="6" marL="3200400" algn="l">
              <a:spcBef>
                <a:spcPts val="600"/>
              </a:spcBef>
              <a:spcAft>
                <a:spcPts val="0"/>
              </a:spcAft>
              <a:buSzPts val="1610"/>
              <a:buNone/>
              <a:defRPr sz="1400">
                <a:solidFill>
                  <a:srgbClr val="888888"/>
                </a:solidFill>
              </a:defRPr>
            </a:lvl7pPr>
            <a:lvl8pPr indent="-228600" lvl="7" marL="3657600" algn="l">
              <a:spcBef>
                <a:spcPts val="600"/>
              </a:spcBef>
              <a:spcAft>
                <a:spcPts val="0"/>
              </a:spcAft>
              <a:buSzPts val="1610"/>
              <a:buNone/>
              <a:defRPr sz="1400">
                <a:solidFill>
                  <a:srgbClr val="888888"/>
                </a:solidFill>
              </a:defRPr>
            </a:lvl8pPr>
            <a:lvl9pPr indent="-228600" lvl="8" marL="4114800" algn="l">
              <a:spcBef>
                <a:spcPts val="600"/>
              </a:spcBef>
              <a:spcAft>
                <a:spcPts val="600"/>
              </a:spcAft>
              <a:buSzPts val="1610"/>
              <a:buNone/>
              <a:defRPr sz="1400">
                <a:solidFill>
                  <a:srgbClr val="888888"/>
                </a:solidFill>
              </a:defRPr>
            </a:lvl9pPr>
          </a:lstStyle>
          <a:p/>
        </p:txBody>
      </p:sp>
      <p:sp>
        <p:nvSpPr>
          <p:cNvPr id="114" name="Google Shape;114;p40"/>
          <p:cNvSpPr txBox="1"/>
          <p:nvPr>
            <p:ph idx="2" type="body"/>
          </p:nvPr>
        </p:nvSpPr>
        <p:spPr>
          <a:xfrm>
            <a:off x="1295064" y="4529667"/>
            <a:ext cx="9607165" cy="1346200"/>
          </a:xfrm>
          <a:prstGeom prst="rect">
            <a:avLst/>
          </a:prstGeom>
          <a:noFill/>
          <a:ln>
            <a:noFill/>
          </a:ln>
        </p:spPr>
        <p:txBody>
          <a:bodyPr anchorCtr="0" anchor="t" bIns="45700" lIns="91425" spcFirstLastPara="1" rIns="91425" wrap="square" tIns="45700">
            <a:normAutofit/>
          </a:bodyPr>
          <a:lstStyle>
            <a:lvl1pPr indent="-228600" lvl="0" marL="457200" algn="l">
              <a:spcBef>
                <a:spcPts val="360"/>
              </a:spcBef>
              <a:spcAft>
                <a:spcPts val="0"/>
              </a:spcAft>
              <a:buSzPts val="2069"/>
              <a:buNone/>
              <a:defRPr sz="1799">
                <a:solidFill>
                  <a:schemeClr val="dk1"/>
                </a:solidFill>
              </a:defRPr>
            </a:lvl1pPr>
            <a:lvl2pPr indent="-228600" lvl="1" marL="914400" algn="l">
              <a:spcBef>
                <a:spcPts val="600"/>
              </a:spcBef>
              <a:spcAft>
                <a:spcPts val="0"/>
              </a:spcAft>
              <a:buSzPts val="2069"/>
              <a:buNone/>
              <a:defRPr sz="1799">
                <a:solidFill>
                  <a:srgbClr val="888888"/>
                </a:solidFill>
              </a:defRPr>
            </a:lvl2pPr>
            <a:lvl3pPr indent="-228600" lvl="2" marL="1371600" algn="l">
              <a:spcBef>
                <a:spcPts val="600"/>
              </a:spcBef>
              <a:spcAft>
                <a:spcPts val="0"/>
              </a:spcAft>
              <a:buSzPts val="1840"/>
              <a:buNone/>
              <a:defRPr sz="1600">
                <a:solidFill>
                  <a:srgbClr val="888888"/>
                </a:solidFill>
              </a:defRPr>
            </a:lvl3pPr>
            <a:lvl4pPr indent="-228600" lvl="3" marL="1828800" algn="l">
              <a:spcBef>
                <a:spcPts val="600"/>
              </a:spcBef>
              <a:spcAft>
                <a:spcPts val="0"/>
              </a:spcAft>
              <a:buSzPts val="1610"/>
              <a:buNone/>
              <a:defRPr sz="1400">
                <a:solidFill>
                  <a:srgbClr val="888888"/>
                </a:solidFill>
              </a:defRPr>
            </a:lvl4pPr>
            <a:lvl5pPr indent="-228600" lvl="4" marL="2286000" algn="l">
              <a:spcBef>
                <a:spcPts val="600"/>
              </a:spcBef>
              <a:spcAft>
                <a:spcPts val="0"/>
              </a:spcAft>
              <a:buSzPts val="1610"/>
              <a:buNone/>
              <a:defRPr sz="1400">
                <a:solidFill>
                  <a:srgbClr val="888888"/>
                </a:solidFill>
              </a:defRPr>
            </a:lvl5pPr>
            <a:lvl6pPr indent="-228600" lvl="5" marL="2743200" algn="l">
              <a:spcBef>
                <a:spcPts val="600"/>
              </a:spcBef>
              <a:spcAft>
                <a:spcPts val="0"/>
              </a:spcAft>
              <a:buSzPts val="1610"/>
              <a:buNone/>
              <a:defRPr sz="1400">
                <a:solidFill>
                  <a:srgbClr val="888888"/>
                </a:solidFill>
              </a:defRPr>
            </a:lvl6pPr>
            <a:lvl7pPr indent="-228600" lvl="6" marL="3200400" algn="l">
              <a:spcBef>
                <a:spcPts val="600"/>
              </a:spcBef>
              <a:spcAft>
                <a:spcPts val="0"/>
              </a:spcAft>
              <a:buSzPts val="1610"/>
              <a:buNone/>
              <a:defRPr sz="1400">
                <a:solidFill>
                  <a:srgbClr val="888888"/>
                </a:solidFill>
              </a:defRPr>
            </a:lvl7pPr>
            <a:lvl8pPr indent="-228600" lvl="7" marL="3657600" algn="l">
              <a:spcBef>
                <a:spcPts val="600"/>
              </a:spcBef>
              <a:spcAft>
                <a:spcPts val="0"/>
              </a:spcAft>
              <a:buSzPts val="1610"/>
              <a:buNone/>
              <a:defRPr sz="1400">
                <a:solidFill>
                  <a:srgbClr val="888888"/>
                </a:solidFill>
              </a:defRPr>
            </a:lvl8pPr>
            <a:lvl9pPr indent="-228600" lvl="8" marL="4114800" algn="l">
              <a:spcBef>
                <a:spcPts val="600"/>
              </a:spcBef>
              <a:spcAft>
                <a:spcPts val="600"/>
              </a:spcAft>
              <a:buSzPts val="1610"/>
              <a:buNone/>
              <a:defRPr sz="1400">
                <a:solidFill>
                  <a:srgbClr val="888888"/>
                </a:solidFill>
              </a:defRPr>
            </a:lvl9pPr>
          </a:lstStyle>
          <a:p/>
        </p:txBody>
      </p:sp>
      <p:sp>
        <p:nvSpPr>
          <p:cNvPr id="115" name="Google Shape;115;p40"/>
          <p:cNvSpPr txBox="1"/>
          <p:nvPr>
            <p:ph idx="10" type="dt"/>
          </p:nvPr>
        </p:nvSpPr>
        <p:spPr>
          <a:xfrm>
            <a:off x="8675241" y="5969000"/>
            <a:ext cx="1599783" cy="27940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6" name="Google Shape;116;p40"/>
          <p:cNvSpPr txBox="1"/>
          <p:nvPr>
            <p:ph idx="11" type="ftr"/>
          </p:nvPr>
        </p:nvSpPr>
        <p:spPr>
          <a:xfrm>
            <a:off x="1295064" y="5969000"/>
            <a:ext cx="7303997" cy="2794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7" name="Google Shape;117;p40"/>
          <p:cNvSpPr txBox="1"/>
          <p:nvPr>
            <p:ph idx="12" type="sldNum"/>
          </p:nvPr>
        </p:nvSpPr>
        <p:spPr>
          <a:xfrm>
            <a:off x="10351205" y="5969000"/>
            <a:ext cx="542556" cy="2794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118" name="Google Shape;118;p40"/>
          <p:cNvSpPr txBox="1"/>
          <p:nvPr/>
        </p:nvSpPr>
        <p:spPr>
          <a:xfrm>
            <a:off x="861789" y="879961"/>
            <a:ext cx="609441" cy="584776"/>
          </a:xfrm>
          <a:prstGeom prst="rect">
            <a:avLst/>
          </a:prstGeom>
          <a:noFill/>
          <a:ln>
            <a:noFill/>
          </a:ln>
        </p:spPr>
        <p:txBody>
          <a:bodyPr anchorCtr="0" anchor="ctr" bIns="45700" lIns="91400" spcFirstLastPara="1" rIns="91400" wrap="square" tIns="45700">
            <a:noAutofit/>
          </a:bodyPr>
          <a:lstStyle/>
          <a:p>
            <a:pPr indent="0" lvl="0" marL="0" marR="0" rtl="0" algn="l">
              <a:spcBef>
                <a:spcPts val="0"/>
              </a:spcBef>
              <a:spcAft>
                <a:spcPts val="0"/>
              </a:spcAft>
              <a:buNone/>
            </a:pPr>
            <a:r>
              <a:rPr lang="en-US" sz="7998">
                <a:solidFill>
                  <a:schemeClr val="dk1"/>
                </a:solidFill>
                <a:latin typeface="Garamond"/>
                <a:ea typeface="Garamond"/>
                <a:cs typeface="Garamond"/>
                <a:sym typeface="Garamond"/>
              </a:rPr>
              <a:t>“</a:t>
            </a:r>
            <a:endParaRPr/>
          </a:p>
        </p:txBody>
      </p:sp>
      <p:sp>
        <p:nvSpPr>
          <p:cNvPr id="119" name="Google Shape;119;p40"/>
          <p:cNvSpPr txBox="1"/>
          <p:nvPr/>
        </p:nvSpPr>
        <p:spPr>
          <a:xfrm>
            <a:off x="10597507" y="2599261"/>
            <a:ext cx="609441" cy="584776"/>
          </a:xfrm>
          <a:prstGeom prst="rect">
            <a:avLst/>
          </a:prstGeom>
          <a:noFill/>
          <a:ln>
            <a:noFill/>
          </a:ln>
        </p:spPr>
        <p:txBody>
          <a:bodyPr anchorCtr="0" anchor="ctr" bIns="45700" lIns="91400" spcFirstLastPara="1" rIns="91400" wrap="square" tIns="45700">
            <a:noAutofit/>
          </a:bodyPr>
          <a:lstStyle/>
          <a:p>
            <a:pPr indent="0" lvl="0" marL="0" marR="0" rtl="0" algn="r">
              <a:spcBef>
                <a:spcPts val="0"/>
              </a:spcBef>
              <a:spcAft>
                <a:spcPts val="0"/>
              </a:spcAft>
              <a:buNone/>
            </a:pPr>
            <a:r>
              <a:rPr lang="en-US" sz="7998">
                <a:solidFill>
                  <a:schemeClr val="dk1"/>
                </a:solidFill>
                <a:latin typeface="Garamond"/>
                <a:ea typeface="Garamond"/>
                <a:cs typeface="Garamond"/>
                <a:sym typeface="Garamond"/>
              </a:rPr>
              <a:t>”</a:t>
            </a:r>
            <a:endParaRPr/>
          </a:p>
        </p:txBody>
      </p:sp>
      <p:cxnSp>
        <p:nvCxnSpPr>
          <p:cNvPr id="120" name="Google Shape;120;p40"/>
          <p:cNvCxnSpPr/>
          <p:nvPr/>
        </p:nvCxnSpPr>
        <p:spPr>
          <a:xfrm>
            <a:off x="1395806" y="3429000"/>
            <a:ext cx="9404848" cy="0"/>
          </a:xfrm>
          <a:prstGeom prst="straightConnector1">
            <a:avLst/>
          </a:prstGeom>
          <a:noFill/>
          <a:ln cap="flat" cmpd="sng" w="15875">
            <a:solidFill>
              <a:srgbClr val="E8D08F"/>
            </a:solidFill>
            <a:prstDash val="solid"/>
            <a:round/>
            <a:headEnd len="sm" w="sm" type="none"/>
            <a:tailEnd len="sm" w="sm" type="none"/>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ue ή False">
  <p:cSld name="True ή False">
    <p:spTree>
      <p:nvGrpSpPr>
        <p:cNvPr id="121" name="Shape 121"/>
        <p:cNvGrpSpPr/>
        <p:nvPr/>
      </p:nvGrpSpPr>
      <p:grpSpPr>
        <a:xfrm>
          <a:off x="0" y="0"/>
          <a:ext cx="0" cy="0"/>
          <a:chOff x="0" y="0"/>
          <a:chExt cx="0" cy="0"/>
        </a:xfrm>
      </p:grpSpPr>
      <p:sp>
        <p:nvSpPr>
          <p:cNvPr id="122" name="Google Shape;122;p41"/>
          <p:cNvSpPr txBox="1"/>
          <p:nvPr>
            <p:ph type="title"/>
          </p:nvPr>
        </p:nvSpPr>
        <p:spPr>
          <a:xfrm>
            <a:off x="1295064" y="982132"/>
            <a:ext cx="9607163" cy="2243668"/>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rgbClr val="262626"/>
              </a:buClr>
              <a:buSzPts val="4399"/>
              <a:buFont typeface="Garamond"/>
              <a:buNone/>
              <a:defRPr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3" name="Google Shape;123;p41"/>
          <p:cNvSpPr txBox="1"/>
          <p:nvPr>
            <p:ph idx="1" type="body"/>
          </p:nvPr>
        </p:nvSpPr>
        <p:spPr>
          <a:xfrm>
            <a:off x="1295064" y="3630168"/>
            <a:ext cx="9607165" cy="841248"/>
          </a:xfrm>
          <a:prstGeom prst="rect">
            <a:avLst/>
          </a:prstGeom>
          <a:noFill/>
          <a:ln>
            <a:noFill/>
          </a:ln>
        </p:spPr>
        <p:txBody>
          <a:bodyPr anchorCtr="0" anchor="b" bIns="45700" lIns="91425" spcFirstLastPara="1" rIns="91425" wrap="square" tIns="45700">
            <a:normAutofit/>
          </a:bodyPr>
          <a:lstStyle>
            <a:lvl1pPr indent="-228600" lvl="0" marL="457200" algn="l">
              <a:spcBef>
                <a:spcPts val="0"/>
              </a:spcBef>
              <a:spcAft>
                <a:spcPts val="0"/>
              </a:spcAft>
              <a:buSzPts val="3219"/>
              <a:buNone/>
              <a:defRPr sz="2799">
                <a:solidFill>
                  <a:schemeClr val="dk1"/>
                </a:solidFill>
              </a:defRPr>
            </a:lvl1pPr>
            <a:lvl2pPr indent="-228600" lvl="1" marL="914400" algn="l">
              <a:spcBef>
                <a:spcPts val="600"/>
              </a:spcBef>
              <a:spcAft>
                <a:spcPts val="0"/>
              </a:spcAft>
              <a:buSzPts val="2069"/>
              <a:buNone/>
              <a:defRPr sz="1799">
                <a:solidFill>
                  <a:srgbClr val="888888"/>
                </a:solidFill>
              </a:defRPr>
            </a:lvl2pPr>
            <a:lvl3pPr indent="-228600" lvl="2" marL="1371600" algn="l">
              <a:spcBef>
                <a:spcPts val="600"/>
              </a:spcBef>
              <a:spcAft>
                <a:spcPts val="0"/>
              </a:spcAft>
              <a:buSzPts val="1840"/>
              <a:buNone/>
              <a:defRPr sz="1600">
                <a:solidFill>
                  <a:srgbClr val="888888"/>
                </a:solidFill>
              </a:defRPr>
            </a:lvl3pPr>
            <a:lvl4pPr indent="-228600" lvl="3" marL="1828800" algn="l">
              <a:spcBef>
                <a:spcPts val="600"/>
              </a:spcBef>
              <a:spcAft>
                <a:spcPts val="0"/>
              </a:spcAft>
              <a:buSzPts val="1610"/>
              <a:buNone/>
              <a:defRPr sz="1400">
                <a:solidFill>
                  <a:srgbClr val="888888"/>
                </a:solidFill>
              </a:defRPr>
            </a:lvl4pPr>
            <a:lvl5pPr indent="-228600" lvl="4" marL="2286000" algn="l">
              <a:spcBef>
                <a:spcPts val="600"/>
              </a:spcBef>
              <a:spcAft>
                <a:spcPts val="0"/>
              </a:spcAft>
              <a:buSzPts val="1610"/>
              <a:buNone/>
              <a:defRPr sz="1400">
                <a:solidFill>
                  <a:srgbClr val="888888"/>
                </a:solidFill>
              </a:defRPr>
            </a:lvl5pPr>
            <a:lvl6pPr indent="-228600" lvl="5" marL="2743200" algn="l">
              <a:spcBef>
                <a:spcPts val="600"/>
              </a:spcBef>
              <a:spcAft>
                <a:spcPts val="0"/>
              </a:spcAft>
              <a:buSzPts val="1610"/>
              <a:buNone/>
              <a:defRPr sz="1400">
                <a:solidFill>
                  <a:srgbClr val="888888"/>
                </a:solidFill>
              </a:defRPr>
            </a:lvl6pPr>
            <a:lvl7pPr indent="-228600" lvl="6" marL="3200400" algn="l">
              <a:spcBef>
                <a:spcPts val="600"/>
              </a:spcBef>
              <a:spcAft>
                <a:spcPts val="0"/>
              </a:spcAft>
              <a:buSzPts val="1610"/>
              <a:buNone/>
              <a:defRPr sz="1400">
                <a:solidFill>
                  <a:srgbClr val="888888"/>
                </a:solidFill>
              </a:defRPr>
            </a:lvl7pPr>
            <a:lvl8pPr indent="-228600" lvl="7" marL="3657600" algn="l">
              <a:spcBef>
                <a:spcPts val="600"/>
              </a:spcBef>
              <a:spcAft>
                <a:spcPts val="0"/>
              </a:spcAft>
              <a:buSzPts val="1610"/>
              <a:buNone/>
              <a:defRPr sz="1400">
                <a:solidFill>
                  <a:srgbClr val="888888"/>
                </a:solidFill>
              </a:defRPr>
            </a:lvl8pPr>
            <a:lvl9pPr indent="-228600" lvl="8" marL="4114800" algn="l">
              <a:spcBef>
                <a:spcPts val="600"/>
              </a:spcBef>
              <a:spcAft>
                <a:spcPts val="600"/>
              </a:spcAft>
              <a:buSzPts val="1610"/>
              <a:buNone/>
              <a:defRPr sz="1400">
                <a:solidFill>
                  <a:srgbClr val="888888"/>
                </a:solidFill>
              </a:defRPr>
            </a:lvl9pPr>
          </a:lstStyle>
          <a:p/>
        </p:txBody>
      </p:sp>
      <p:sp>
        <p:nvSpPr>
          <p:cNvPr id="124" name="Google Shape;124;p41"/>
          <p:cNvSpPr txBox="1"/>
          <p:nvPr>
            <p:ph idx="2" type="body"/>
          </p:nvPr>
        </p:nvSpPr>
        <p:spPr>
          <a:xfrm>
            <a:off x="1295063" y="4470400"/>
            <a:ext cx="9607167" cy="1405467"/>
          </a:xfrm>
          <a:prstGeom prst="rect">
            <a:avLst/>
          </a:prstGeom>
          <a:noFill/>
          <a:ln>
            <a:noFill/>
          </a:ln>
        </p:spPr>
        <p:txBody>
          <a:bodyPr anchorCtr="0" anchor="t" bIns="45700" lIns="91425" spcFirstLastPara="1" rIns="91425" wrap="square" tIns="45700">
            <a:normAutofit/>
          </a:bodyPr>
          <a:lstStyle>
            <a:lvl1pPr indent="-228600" lvl="0" marL="457200" algn="l">
              <a:spcBef>
                <a:spcPts val="360"/>
              </a:spcBef>
              <a:spcAft>
                <a:spcPts val="0"/>
              </a:spcAft>
              <a:buSzPts val="2069"/>
              <a:buNone/>
              <a:defRPr sz="1799">
                <a:solidFill>
                  <a:schemeClr val="dk1"/>
                </a:solidFill>
              </a:defRPr>
            </a:lvl1pPr>
            <a:lvl2pPr indent="-228600" lvl="1" marL="914400" algn="l">
              <a:spcBef>
                <a:spcPts val="600"/>
              </a:spcBef>
              <a:spcAft>
                <a:spcPts val="0"/>
              </a:spcAft>
              <a:buSzPts val="2069"/>
              <a:buNone/>
              <a:defRPr sz="1799">
                <a:solidFill>
                  <a:srgbClr val="888888"/>
                </a:solidFill>
              </a:defRPr>
            </a:lvl2pPr>
            <a:lvl3pPr indent="-228600" lvl="2" marL="1371600" algn="l">
              <a:spcBef>
                <a:spcPts val="600"/>
              </a:spcBef>
              <a:spcAft>
                <a:spcPts val="0"/>
              </a:spcAft>
              <a:buSzPts val="1840"/>
              <a:buNone/>
              <a:defRPr sz="1600">
                <a:solidFill>
                  <a:srgbClr val="888888"/>
                </a:solidFill>
              </a:defRPr>
            </a:lvl3pPr>
            <a:lvl4pPr indent="-228600" lvl="3" marL="1828800" algn="l">
              <a:spcBef>
                <a:spcPts val="600"/>
              </a:spcBef>
              <a:spcAft>
                <a:spcPts val="0"/>
              </a:spcAft>
              <a:buSzPts val="1610"/>
              <a:buNone/>
              <a:defRPr sz="1400">
                <a:solidFill>
                  <a:srgbClr val="888888"/>
                </a:solidFill>
              </a:defRPr>
            </a:lvl4pPr>
            <a:lvl5pPr indent="-228600" lvl="4" marL="2286000" algn="l">
              <a:spcBef>
                <a:spcPts val="600"/>
              </a:spcBef>
              <a:spcAft>
                <a:spcPts val="0"/>
              </a:spcAft>
              <a:buSzPts val="1610"/>
              <a:buNone/>
              <a:defRPr sz="1400">
                <a:solidFill>
                  <a:srgbClr val="888888"/>
                </a:solidFill>
              </a:defRPr>
            </a:lvl5pPr>
            <a:lvl6pPr indent="-228600" lvl="5" marL="2743200" algn="l">
              <a:spcBef>
                <a:spcPts val="600"/>
              </a:spcBef>
              <a:spcAft>
                <a:spcPts val="0"/>
              </a:spcAft>
              <a:buSzPts val="1610"/>
              <a:buNone/>
              <a:defRPr sz="1400">
                <a:solidFill>
                  <a:srgbClr val="888888"/>
                </a:solidFill>
              </a:defRPr>
            </a:lvl6pPr>
            <a:lvl7pPr indent="-228600" lvl="6" marL="3200400" algn="l">
              <a:spcBef>
                <a:spcPts val="600"/>
              </a:spcBef>
              <a:spcAft>
                <a:spcPts val="0"/>
              </a:spcAft>
              <a:buSzPts val="1610"/>
              <a:buNone/>
              <a:defRPr sz="1400">
                <a:solidFill>
                  <a:srgbClr val="888888"/>
                </a:solidFill>
              </a:defRPr>
            </a:lvl7pPr>
            <a:lvl8pPr indent="-228600" lvl="7" marL="3657600" algn="l">
              <a:spcBef>
                <a:spcPts val="600"/>
              </a:spcBef>
              <a:spcAft>
                <a:spcPts val="0"/>
              </a:spcAft>
              <a:buSzPts val="1610"/>
              <a:buNone/>
              <a:defRPr sz="1400">
                <a:solidFill>
                  <a:srgbClr val="888888"/>
                </a:solidFill>
              </a:defRPr>
            </a:lvl8pPr>
            <a:lvl9pPr indent="-228600" lvl="8" marL="4114800" algn="l">
              <a:spcBef>
                <a:spcPts val="600"/>
              </a:spcBef>
              <a:spcAft>
                <a:spcPts val="600"/>
              </a:spcAft>
              <a:buSzPts val="1610"/>
              <a:buNone/>
              <a:defRPr sz="1400">
                <a:solidFill>
                  <a:srgbClr val="888888"/>
                </a:solidFill>
              </a:defRPr>
            </a:lvl9pPr>
          </a:lstStyle>
          <a:p/>
        </p:txBody>
      </p:sp>
      <p:sp>
        <p:nvSpPr>
          <p:cNvPr id="125" name="Google Shape;125;p41"/>
          <p:cNvSpPr txBox="1"/>
          <p:nvPr>
            <p:ph idx="10" type="dt"/>
          </p:nvPr>
        </p:nvSpPr>
        <p:spPr>
          <a:xfrm>
            <a:off x="8675241" y="5969000"/>
            <a:ext cx="1599783" cy="27940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6" name="Google Shape;126;p41"/>
          <p:cNvSpPr txBox="1"/>
          <p:nvPr>
            <p:ph idx="11" type="ftr"/>
          </p:nvPr>
        </p:nvSpPr>
        <p:spPr>
          <a:xfrm>
            <a:off x="1295064" y="5969000"/>
            <a:ext cx="7303997" cy="2794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7" name="Google Shape;127;p41"/>
          <p:cNvSpPr txBox="1"/>
          <p:nvPr>
            <p:ph idx="12" type="sldNum"/>
          </p:nvPr>
        </p:nvSpPr>
        <p:spPr>
          <a:xfrm>
            <a:off x="10351205" y="5969000"/>
            <a:ext cx="542556" cy="2794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cxnSp>
        <p:nvCxnSpPr>
          <p:cNvPr id="128" name="Google Shape;128;p41"/>
          <p:cNvCxnSpPr/>
          <p:nvPr/>
        </p:nvCxnSpPr>
        <p:spPr>
          <a:xfrm>
            <a:off x="1395806" y="3429000"/>
            <a:ext cx="9404848" cy="0"/>
          </a:xfrm>
          <a:prstGeom prst="straightConnector1">
            <a:avLst/>
          </a:prstGeom>
          <a:noFill/>
          <a:ln cap="flat" cmpd="sng" w="15875">
            <a:solidFill>
              <a:srgbClr val="E8D08F"/>
            </a:solidFill>
            <a:prstDash val="solid"/>
            <a:round/>
            <a:headEnd len="sm" w="sm" type="none"/>
            <a:tailEnd len="sm" w="sm" type="none"/>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Τίτλος και Κατακόρυφο κείμενο" type="vertTx">
  <p:cSld name="VERTICAL_TEXT">
    <p:spTree>
      <p:nvGrpSpPr>
        <p:cNvPr id="129" name="Shape 129"/>
        <p:cNvGrpSpPr/>
        <p:nvPr/>
      </p:nvGrpSpPr>
      <p:grpSpPr>
        <a:xfrm>
          <a:off x="0" y="0"/>
          <a:ext cx="0" cy="0"/>
          <a:chOff x="0" y="0"/>
          <a:chExt cx="0" cy="0"/>
        </a:xfrm>
      </p:grpSpPr>
      <p:sp>
        <p:nvSpPr>
          <p:cNvPr id="130" name="Google Shape;130;p42"/>
          <p:cNvSpPr txBox="1"/>
          <p:nvPr>
            <p:ph type="title"/>
          </p:nvPr>
        </p:nvSpPr>
        <p:spPr>
          <a:xfrm>
            <a:off x="1295065" y="982133"/>
            <a:ext cx="9598696" cy="1303867"/>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rgbClr val="262626"/>
              </a:buClr>
              <a:buSzPts val="4399"/>
              <a:buFont typeface="Garamond"/>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1" name="Google Shape;131;p42"/>
          <p:cNvSpPr txBox="1"/>
          <p:nvPr>
            <p:ph idx="1" type="body"/>
          </p:nvPr>
        </p:nvSpPr>
        <p:spPr>
          <a:xfrm rot="5400000">
            <a:off x="4434944" y="-582948"/>
            <a:ext cx="3318936" cy="9598696"/>
          </a:xfrm>
          <a:prstGeom prst="rect">
            <a:avLst/>
          </a:prstGeom>
          <a:noFill/>
          <a:ln>
            <a:noFill/>
          </a:ln>
        </p:spPr>
        <p:txBody>
          <a:bodyPr anchorCtr="0" anchor="t" bIns="45700" lIns="91425" spcFirstLastPara="1" rIns="91425" wrap="square" tIns="45700">
            <a:normAutofit/>
          </a:bodyPr>
          <a:lstStyle>
            <a:lvl1pPr indent="-360045" lvl="0" marL="457200" algn="l">
              <a:spcBef>
                <a:spcPts val="360"/>
              </a:spcBef>
              <a:spcAft>
                <a:spcPts val="0"/>
              </a:spcAft>
              <a:buSzPts val="2070"/>
              <a:buChar char="•"/>
              <a:defRPr/>
            </a:lvl1pPr>
            <a:lvl2pPr indent="-360044" lvl="1" marL="914400" algn="l">
              <a:spcBef>
                <a:spcPts val="600"/>
              </a:spcBef>
              <a:spcAft>
                <a:spcPts val="0"/>
              </a:spcAft>
              <a:buSzPts val="2070"/>
              <a:buChar char="•"/>
              <a:defRPr/>
            </a:lvl2pPr>
            <a:lvl3pPr indent="-360044" lvl="2" marL="1371600" algn="l">
              <a:spcBef>
                <a:spcPts val="600"/>
              </a:spcBef>
              <a:spcAft>
                <a:spcPts val="0"/>
              </a:spcAft>
              <a:buSzPts val="2070"/>
              <a:buChar char="•"/>
              <a:defRPr/>
            </a:lvl3pPr>
            <a:lvl4pPr indent="-360044" lvl="3" marL="1828800" algn="l">
              <a:spcBef>
                <a:spcPts val="600"/>
              </a:spcBef>
              <a:spcAft>
                <a:spcPts val="0"/>
              </a:spcAft>
              <a:buSzPts val="2070"/>
              <a:buChar char="•"/>
              <a:defRPr/>
            </a:lvl4pPr>
            <a:lvl5pPr indent="-360045" lvl="4" marL="2286000" algn="l">
              <a:spcBef>
                <a:spcPts val="600"/>
              </a:spcBef>
              <a:spcAft>
                <a:spcPts val="0"/>
              </a:spcAft>
              <a:buSzPts val="2070"/>
              <a:buChar char="•"/>
              <a:defRPr/>
            </a:lvl5pPr>
            <a:lvl6pPr indent="-360045" lvl="5" marL="2743200" algn="l">
              <a:spcBef>
                <a:spcPts val="600"/>
              </a:spcBef>
              <a:spcAft>
                <a:spcPts val="0"/>
              </a:spcAft>
              <a:buSzPts val="2070"/>
              <a:buChar char="•"/>
              <a:defRPr/>
            </a:lvl6pPr>
            <a:lvl7pPr indent="-360045" lvl="6" marL="3200400" algn="l">
              <a:spcBef>
                <a:spcPts val="600"/>
              </a:spcBef>
              <a:spcAft>
                <a:spcPts val="0"/>
              </a:spcAft>
              <a:buSzPts val="2070"/>
              <a:buChar char="•"/>
              <a:defRPr/>
            </a:lvl7pPr>
            <a:lvl8pPr indent="-360045" lvl="7" marL="3657600" algn="l">
              <a:spcBef>
                <a:spcPts val="600"/>
              </a:spcBef>
              <a:spcAft>
                <a:spcPts val="0"/>
              </a:spcAft>
              <a:buSzPts val="2070"/>
              <a:buChar char="•"/>
              <a:defRPr/>
            </a:lvl8pPr>
            <a:lvl9pPr indent="-360045" lvl="8" marL="4114800" algn="l">
              <a:spcBef>
                <a:spcPts val="600"/>
              </a:spcBef>
              <a:spcAft>
                <a:spcPts val="600"/>
              </a:spcAft>
              <a:buSzPts val="2070"/>
              <a:buChar char="•"/>
              <a:defRPr/>
            </a:lvl9pPr>
          </a:lstStyle>
          <a:p/>
        </p:txBody>
      </p:sp>
      <p:sp>
        <p:nvSpPr>
          <p:cNvPr id="132" name="Google Shape;132;p42"/>
          <p:cNvSpPr txBox="1"/>
          <p:nvPr>
            <p:ph idx="10" type="dt"/>
          </p:nvPr>
        </p:nvSpPr>
        <p:spPr>
          <a:xfrm>
            <a:off x="8675241" y="5969000"/>
            <a:ext cx="1599783" cy="27940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3" name="Google Shape;133;p42"/>
          <p:cNvSpPr txBox="1"/>
          <p:nvPr>
            <p:ph idx="11" type="ftr"/>
          </p:nvPr>
        </p:nvSpPr>
        <p:spPr>
          <a:xfrm>
            <a:off x="1295064" y="5969000"/>
            <a:ext cx="7303997" cy="2794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4" name="Google Shape;134;p42"/>
          <p:cNvSpPr txBox="1"/>
          <p:nvPr>
            <p:ph idx="12" type="sldNum"/>
          </p:nvPr>
        </p:nvSpPr>
        <p:spPr>
          <a:xfrm>
            <a:off x="10351205" y="5969000"/>
            <a:ext cx="542556" cy="2794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cxnSp>
        <p:nvCxnSpPr>
          <p:cNvPr id="135" name="Google Shape;135;p42"/>
          <p:cNvCxnSpPr/>
          <p:nvPr/>
        </p:nvCxnSpPr>
        <p:spPr>
          <a:xfrm>
            <a:off x="1395806" y="2421466"/>
            <a:ext cx="9404848" cy="0"/>
          </a:xfrm>
          <a:prstGeom prst="straightConnector1">
            <a:avLst/>
          </a:prstGeom>
          <a:noFill/>
          <a:ln cap="flat" cmpd="sng" w="15875">
            <a:solidFill>
              <a:srgbClr val="E8D08F"/>
            </a:solidFill>
            <a:prstDash val="solid"/>
            <a:round/>
            <a:headEnd len="sm" w="sm" type="none"/>
            <a:tailEnd len="sm" w="sm" type="none"/>
          </a:ln>
        </p:spPr>
      </p:cxn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Κατακόρυφος τίτλος και Κείμενο" type="vertTitleAndTx">
  <p:cSld name="VERTICAL_TITLE_AND_VERTICAL_TEXT">
    <p:spTree>
      <p:nvGrpSpPr>
        <p:cNvPr id="136" name="Shape 136"/>
        <p:cNvGrpSpPr/>
        <p:nvPr/>
      </p:nvGrpSpPr>
      <p:grpSpPr>
        <a:xfrm>
          <a:off x="0" y="0"/>
          <a:ext cx="0" cy="0"/>
          <a:chOff x="0" y="0"/>
          <a:chExt cx="0" cy="0"/>
        </a:xfrm>
      </p:grpSpPr>
      <p:sp>
        <p:nvSpPr>
          <p:cNvPr id="137" name="Google Shape;137;p43"/>
          <p:cNvSpPr txBox="1"/>
          <p:nvPr>
            <p:ph type="title"/>
          </p:nvPr>
        </p:nvSpPr>
        <p:spPr>
          <a:xfrm rot="5400000">
            <a:off x="7495347" y="2483798"/>
            <a:ext cx="4893735" cy="1890403"/>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8" name="Google Shape;138;p43"/>
          <p:cNvSpPr txBox="1"/>
          <p:nvPr>
            <p:ph idx="1" type="body"/>
          </p:nvPr>
        </p:nvSpPr>
        <p:spPr>
          <a:xfrm rot="5400000">
            <a:off x="2563739" y="-286545"/>
            <a:ext cx="4893734" cy="7431089"/>
          </a:xfrm>
          <a:prstGeom prst="rect">
            <a:avLst/>
          </a:prstGeom>
          <a:noFill/>
          <a:ln>
            <a:noFill/>
          </a:ln>
        </p:spPr>
        <p:txBody>
          <a:bodyPr anchorCtr="0" anchor="t" bIns="45700" lIns="91425" spcFirstLastPara="1" rIns="91425" wrap="square" tIns="45700">
            <a:normAutofit/>
          </a:bodyPr>
          <a:lstStyle>
            <a:lvl1pPr indent="-360045" lvl="0" marL="457200" algn="l">
              <a:spcBef>
                <a:spcPts val="360"/>
              </a:spcBef>
              <a:spcAft>
                <a:spcPts val="0"/>
              </a:spcAft>
              <a:buSzPts val="2070"/>
              <a:buChar char="•"/>
              <a:defRPr/>
            </a:lvl1pPr>
            <a:lvl2pPr indent="-360044" lvl="1" marL="914400" algn="l">
              <a:spcBef>
                <a:spcPts val="600"/>
              </a:spcBef>
              <a:spcAft>
                <a:spcPts val="0"/>
              </a:spcAft>
              <a:buSzPts val="2070"/>
              <a:buChar char="•"/>
              <a:defRPr/>
            </a:lvl2pPr>
            <a:lvl3pPr indent="-360044" lvl="2" marL="1371600" algn="l">
              <a:spcBef>
                <a:spcPts val="600"/>
              </a:spcBef>
              <a:spcAft>
                <a:spcPts val="0"/>
              </a:spcAft>
              <a:buSzPts val="2070"/>
              <a:buChar char="•"/>
              <a:defRPr/>
            </a:lvl3pPr>
            <a:lvl4pPr indent="-360044" lvl="3" marL="1828800" algn="l">
              <a:spcBef>
                <a:spcPts val="600"/>
              </a:spcBef>
              <a:spcAft>
                <a:spcPts val="0"/>
              </a:spcAft>
              <a:buSzPts val="2070"/>
              <a:buChar char="•"/>
              <a:defRPr/>
            </a:lvl4pPr>
            <a:lvl5pPr indent="-360045" lvl="4" marL="2286000" algn="l">
              <a:spcBef>
                <a:spcPts val="600"/>
              </a:spcBef>
              <a:spcAft>
                <a:spcPts val="0"/>
              </a:spcAft>
              <a:buSzPts val="2070"/>
              <a:buChar char="•"/>
              <a:defRPr/>
            </a:lvl5pPr>
            <a:lvl6pPr indent="-360045" lvl="5" marL="2743200" algn="l">
              <a:spcBef>
                <a:spcPts val="600"/>
              </a:spcBef>
              <a:spcAft>
                <a:spcPts val="0"/>
              </a:spcAft>
              <a:buSzPts val="2070"/>
              <a:buChar char="•"/>
              <a:defRPr/>
            </a:lvl6pPr>
            <a:lvl7pPr indent="-360045" lvl="6" marL="3200400" algn="l">
              <a:spcBef>
                <a:spcPts val="600"/>
              </a:spcBef>
              <a:spcAft>
                <a:spcPts val="0"/>
              </a:spcAft>
              <a:buSzPts val="2070"/>
              <a:buChar char="•"/>
              <a:defRPr/>
            </a:lvl7pPr>
            <a:lvl8pPr indent="-360045" lvl="7" marL="3657600" algn="l">
              <a:spcBef>
                <a:spcPts val="600"/>
              </a:spcBef>
              <a:spcAft>
                <a:spcPts val="0"/>
              </a:spcAft>
              <a:buSzPts val="2070"/>
              <a:buChar char="•"/>
              <a:defRPr/>
            </a:lvl8pPr>
            <a:lvl9pPr indent="-360045" lvl="8" marL="4114800" algn="l">
              <a:spcBef>
                <a:spcPts val="600"/>
              </a:spcBef>
              <a:spcAft>
                <a:spcPts val="600"/>
              </a:spcAft>
              <a:buSzPts val="2070"/>
              <a:buChar char="•"/>
              <a:defRPr/>
            </a:lvl9pPr>
          </a:lstStyle>
          <a:p/>
        </p:txBody>
      </p:sp>
      <p:sp>
        <p:nvSpPr>
          <p:cNvPr id="139" name="Google Shape;139;p43"/>
          <p:cNvSpPr txBox="1"/>
          <p:nvPr>
            <p:ph idx="10" type="dt"/>
          </p:nvPr>
        </p:nvSpPr>
        <p:spPr>
          <a:xfrm>
            <a:off x="8675241" y="5969000"/>
            <a:ext cx="1599783" cy="27940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0" name="Google Shape;140;p43"/>
          <p:cNvSpPr txBox="1"/>
          <p:nvPr>
            <p:ph idx="11" type="ftr"/>
          </p:nvPr>
        </p:nvSpPr>
        <p:spPr>
          <a:xfrm>
            <a:off x="1295064" y="5969000"/>
            <a:ext cx="7303997" cy="2794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1" name="Google Shape;141;p43"/>
          <p:cNvSpPr txBox="1"/>
          <p:nvPr>
            <p:ph idx="12" type="sldNum"/>
          </p:nvPr>
        </p:nvSpPr>
        <p:spPr>
          <a:xfrm>
            <a:off x="10351205" y="5969000"/>
            <a:ext cx="542556" cy="2794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cxnSp>
        <p:nvCxnSpPr>
          <p:cNvPr id="142" name="Google Shape;142;p43"/>
          <p:cNvCxnSpPr/>
          <p:nvPr/>
        </p:nvCxnSpPr>
        <p:spPr>
          <a:xfrm>
            <a:off x="8861582" y="990600"/>
            <a:ext cx="0" cy="4876800"/>
          </a:xfrm>
          <a:prstGeom prst="straightConnector1">
            <a:avLst/>
          </a:prstGeom>
          <a:noFill/>
          <a:ln cap="flat" cmpd="sng" w="15875">
            <a:solidFill>
              <a:srgbClr val="E8D08F"/>
            </a:solidFill>
            <a:prstDash val="solid"/>
            <a:round/>
            <a:headEnd len="sm" w="sm" type="none"/>
            <a:tailEnd len="sm" w="sm" type="none"/>
          </a:ln>
        </p:spPr>
      </p:cxn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5" name="Shape 155"/>
        <p:cNvGrpSpPr/>
        <p:nvPr/>
      </p:nvGrpSpPr>
      <p:grpSpPr>
        <a:xfrm>
          <a:off x="0" y="0"/>
          <a:ext cx="0" cy="0"/>
          <a:chOff x="0" y="0"/>
          <a:chExt cx="0" cy="0"/>
        </a:xfrm>
      </p:grpSpPr>
      <p:sp>
        <p:nvSpPr>
          <p:cNvPr id="156" name="Google Shape;156;p26"/>
          <p:cNvSpPr txBox="1"/>
          <p:nvPr>
            <p:ph type="ctrTitle"/>
          </p:nvPr>
        </p:nvSpPr>
        <p:spPr>
          <a:xfrm>
            <a:off x="1154654" y="1447801"/>
            <a:ext cx="8823360" cy="332958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chemeClr val="lt2"/>
              </a:buClr>
              <a:buSzPts val="7198"/>
              <a:buFont typeface="Century Gothic"/>
              <a:buNone/>
              <a:defRPr sz="7198"/>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7" name="Google Shape;157;p26"/>
          <p:cNvSpPr txBox="1"/>
          <p:nvPr>
            <p:ph idx="1" type="subTitle"/>
          </p:nvPr>
        </p:nvSpPr>
        <p:spPr>
          <a:xfrm>
            <a:off x="1154654" y="4777380"/>
            <a:ext cx="8823360" cy="861420"/>
          </a:xfrm>
          <a:prstGeom prst="rect">
            <a:avLst/>
          </a:prstGeom>
          <a:noFill/>
          <a:ln>
            <a:noFill/>
          </a:ln>
        </p:spPr>
        <p:txBody>
          <a:bodyPr anchorCtr="0" anchor="t" bIns="45700" lIns="91425" spcFirstLastPara="1" rIns="91425" wrap="square" tIns="45700">
            <a:normAutofit/>
          </a:bodyPr>
          <a:lstStyle>
            <a:lvl1pPr lvl="0" algn="l">
              <a:spcBef>
                <a:spcPts val="1000"/>
              </a:spcBef>
              <a:spcAft>
                <a:spcPts val="0"/>
              </a:spcAft>
              <a:buSzPts val="1599"/>
              <a:buNone/>
              <a:defRPr cap="none">
                <a:solidFill>
                  <a:srgbClr val="86D1D8"/>
                </a:solidFill>
              </a:defRPr>
            </a:lvl1pPr>
            <a:lvl2pPr lvl="1" algn="ctr">
              <a:spcBef>
                <a:spcPts val="1000"/>
              </a:spcBef>
              <a:spcAft>
                <a:spcPts val="0"/>
              </a:spcAft>
              <a:buSzPts val="1439"/>
              <a:buNone/>
              <a:defRPr>
                <a:solidFill>
                  <a:schemeClr val="lt1"/>
                </a:solidFill>
              </a:defRPr>
            </a:lvl2pPr>
            <a:lvl3pPr lvl="2" algn="ctr">
              <a:spcBef>
                <a:spcPts val="1000"/>
              </a:spcBef>
              <a:spcAft>
                <a:spcPts val="0"/>
              </a:spcAft>
              <a:buSzPts val="1280"/>
              <a:buNone/>
              <a:defRPr>
                <a:solidFill>
                  <a:schemeClr val="lt1"/>
                </a:solidFill>
              </a:defRPr>
            </a:lvl3pPr>
            <a:lvl4pPr lvl="3" algn="ctr">
              <a:spcBef>
                <a:spcPts val="1000"/>
              </a:spcBef>
              <a:spcAft>
                <a:spcPts val="0"/>
              </a:spcAft>
              <a:buSzPts val="1120"/>
              <a:buNone/>
              <a:defRPr>
                <a:solidFill>
                  <a:schemeClr val="lt1"/>
                </a:solidFill>
              </a:defRPr>
            </a:lvl4pPr>
            <a:lvl5pPr lvl="4" algn="ctr">
              <a:spcBef>
                <a:spcPts val="1000"/>
              </a:spcBef>
              <a:spcAft>
                <a:spcPts val="0"/>
              </a:spcAft>
              <a:buSzPts val="1120"/>
              <a:buNone/>
              <a:defRPr>
                <a:solidFill>
                  <a:schemeClr val="lt1"/>
                </a:solidFill>
              </a:defRPr>
            </a:lvl5pPr>
            <a:lvl6pPr lvl="5" algn="ctr">
              <a:spcBef>
                <a:spcPts val="1000"/>
              </a:spcBef>
              <a:spcAft>
                <a:spcPts val="0"/>
              </a:spcAft>
              <a:buSzPts val="1120"/>
              <a:buNone/>
              <a:defRPr>
                <a:solidFill>
                  <a:schemeClr val="lt1"/>
                </a:solidFill>
              </a:defRPr>
            </a:lvl6pPr>
            <a:lvl7pPr lvl="6" algn="ctr">
              <a:spcBef>
                <a:spcPts val="1000"/>
              </a:spcBef>
              <a:spcAft>
                <a:spcPts val="0"/>
              </a:spcAft>
              <a:buSzPts val="1120"/>
              <a:buNone/>
              <a:defRPr>
                <a:solidFill>
                  <a:schemeClr val="lt1"/>
                </a:solidFill>
              </a:defRPr>
            </a:lvl7pPr>
            <a:lvl8pPr lvl="7" algn="ctr">
              <a:spcBef>
                <a:spcPts val="1000"/>
              </a:spcBef>
              <a:spcAft>
                <a:spcPts val="0"/>
              </a:spcAft>
              <a:buSzPts val="1120"/>
              <a:buNone/>
              <a:defRPr>
                <a:solidFill>
                  <a:schemeClr val="lt1"/>
                </a:solidFill>
              </a:defRPr>
            </a:lvl8pPr>
            <a:lvl9pPr lvl="8" algn="ctr">
              <a:spcBef>
                <a:spcPts val="1000"/>
              </a:spcBef>
              <a:spcAft>
                <a:spcPts val="0"/>
              </a:spcAft>
              <a:buSzPts val="1120"/>
              <a:buNone/>
              <a:defRPr>
                <a:solidFill>
                  <a:schemeClr val="lt1"/>
                </a:solidFill>
              </a:defRPr>
            </a:lvl9pPr>
          </a:lstStyle>
          <a:p/>
        </p:txBody>
      </p:sp>
      <p:sp>
        <p:nvSpPr>
          <p:cNvPr id="158" name="Google Shape;158;p26"/>
          <p:cNvSpPr txBox="1"/>
          <p:nvPr>
            <p:ph idx="10" type="dt"/>
          </p:nvPr>
        </p:nvSpPr>
        <p:spPr>
          <a:xfrm rot="5400000">
            <a:off x="10152866" y="1790741"/>
            <a:ext cx="990599" cy="30472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9" name="Google Shape;159;p26"/>
          <p:cNvSpPr txBox="1"/>
          <p:nvPr>
            <p:ph idx="11" type="ftr"/>
          </p:nvPr>
        </p:nvSpPr>
        <p:spPr>
          <a:xfrm rot="5400000">
            <a:off x="8948740" y="3225337"/>
            <a:ext cx="3859795" cy="304722"/>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0" name="Google Shape;160;p26"/>
          <p:cNvSpPr txBox="1"/>
          <p:nvPr>
            <p:ph idx="12" type="sldNum"/>
          </p:nvPr>
        </p:nvSpPr>
        <p:spPr>
          <a:xfrm>
            <a:off x="10349844" y="295730"/>
            <a:ext cx="837981"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61" name="Shape 161"/>
        <p:cNvGrpSpPr/>
        <p:nvPr/>
      </p:nvGrpSpPr>
      <p:grpSpPr>
        <a:xfrm>
          <a:off x="0" y="0"/>
          <a:ext cx="0" cy="0"/>
          <a:chOff x="0" y="0"/>
          <a:chExt cx="0" cy="0"/>
        </a:xfrm>
      </p:grpSpPr>
      <p:sp>
        <p:nvSpPr>
          <p:cNvPr id="162" name="Google Shape;162;p27"/>
          <p:cNvSpPr txBox="1"/>
          <p:nvPr>
            <p:ph idx="10" type="dt"/>
          </p:nvPr>
        </p:nvSpPr>
        <p:spPr>
          <a:xfrm rot="5400000">
            <a:off x="10152866" y="1790741"/>
            <a:ext cx="990599" cy="30472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3" name="Google Shape;163;p27"/>
          <p:cNvSpPr txBox="1"/>
          <p:nvPr>
            <p:ph idx="11" type="ftr"/>
          </p:nvPr>
        </p:nvSpPr>
        <p:spPr>
          <a:xfrm rot="5400000">
            <a:off x="8948740" y="3225337"/>
            <a:ext cx="3859795" cy="304722"/>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4" name="Google Shape;164;p27"/>
          <p:cNvSpPr txBox="1"/>
          <p:nvPr>
            <p:ph idx="12" type="sldNum"/>
          </p:nvPr>
        </p:nvSpPr>
        <p:spPr>
          <a:xfrm>
            <a:off x="10349844" y="295730"/>
            <a:ext cx="837981"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Κενό" type="blank">
  <p:cSld name="BLANK">
    <p:spTree>
      <p:nvGrpSpPr>
        <p:cNvPr id="24" name="Shape 24"/>
        <p:cNvGrpSpPr/>
        <p:nvPr/>
      </p:nvGrpSpPr>
      <p:grpSpPr>
        <a:xfrm>
          <a:off x="0" y="0"/>
          <a:ext cx="0" cy="0"/>
          <a:chOff x="0" y="0"/>
          <a:chExt cx="0" cy="0"/>
        </a:xfrm>
      </p:grpSpPr>
      <p:sp>
        <p:nvSpPr>
          <p:cNvPr id="25" name="Google Shape;25;p24"/>
          <p:cNvSpPr txBox="1"/>
          <p:nvPr>
            <p:ph idx="10" type="dt"/>
          </p:nvPr>
        </p:nvSpPr>
        <p:spPr>
          <a:xfrm>
            <a:off x="8675241" y="5969000"/>
            <a:ext cx="1599783" cy="27940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24"/>
          <p:cNvSpPr txBox="1"/>
          <p:nvPr>
            <p:ph idx="11" type="ftr"/>
          </p:nvPr>
        </p:nvSpPr>
        <p:spPr>
          <a:xfrm>
            <a:off x="1295064" y="5969000"/>
            <a:ext cx="7303997" cy="2794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24"/>
          <p:cNvSpPr txBox="1"/>
          <p:nvPr>
            <p:ph idx="12" type="sldNum"/>
          </p:nvPr>
        </p:nvSpPr>
        <p:spPr>
          <a:xfrm>
            <a:off x="10351205" y="5969000"/>
            <a:ext cx="542556" cy="2794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65" name="Shape 165"/>
        <p:cNvGrpSpPr/>
        <p:nvPr/>
      </p:nvGrpSpPr>
      <p:grpSpPr>
        <a:xfrm>
          <a:off x="0" y="0"/>
          <a:ext cx="0" cy="0"/>
          <a:chOff x="0" y="0"/>
          <a:chExt cx="0" cy="0"/>
        </a:xfrm>
      </p:grpSpPr>
      <p:sp>
        <p:nvSpPr>
          <p:cNvPr id="166" name="Google Shape;166;p28"/>
          <p:cNvSpPr txBox="1"/>
          <p:nvPr>
            <p:ph type="title"/>
          </p:nvPr>
        </p:nvSpPr>
        <p:spPr>
          <a:xfrm>
            <a:off x="645943" y="452718"/>
            <a:ext cx="9402274" cy="140053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7" name="Google Shape;167;p28"/>
          <p:cNvSpPr txBox="1"/>
          <p:nvPr>
            <p:ph idx="1" type="body"/>
          </p:nvPr>
        </p:nvSpPr>
        <p:spPr>
          <a:xfrm>
            <a:off x="1103025" y="2052919"/>
            <a:ext cx="8944211" cy="4195481"/>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168" name="Google Shape;168;p28"/>
          <p:cNvSpPr txBox="1"/>
          <p:nvPr>
            <p:ph idx="10" type="dt"/>
          </p:nvPr>
        </p:nvSpPr>
        <p:spPr>
          <a:xfrm rot="5400000">
            <a:off x="10152866" y="1790741"/>
            <a:ext cx="990599" cy="30472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9" name="Google Shape;169;p28"/>
          <p:cNvSpPr txBox="1"/>
          <p:nvPr>
            <p:ph idx="11" type="ftr"/>
          </p:nvPr>
        </p:nvSpPr>
        <p:spPr>
          <a:xfrm rot="5400000">
            <a:off x="8948740" y="3225337"/>
            <a:ext cx="3859795" cy="304722"/>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0" name="Google Shape;170;p28"/>
          <p:cNvSpPr txBox="1"/>
          <p:nvPr>
            <p:ph idx="12" type="sldNum"/>
          </p:nvPr>
        </p:nvSpPr>
        <p:spPr>
          <a:xfrm>
            <a:off x="10349844" y="295730"/>
            <a:ext cx="837981"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1" name="Shape 171"/>
        <p:cNvGrpSpPr/>
        <p:nvPr/>
      </p:nvGrpSpPr>
      <p:grpSpPr>
        <a:xfrm>
          <a:off x="0" y="0"/>
          <a:ext cx="0" cy="0"/>
          <a:chOff x="0" y="0"/>
          <a:chExt cx="0" cy="0"/>
        </a:xfrm>
      </p:grpSpPr>
      <p:sp>
        <p:nvSpPr>
          <p:cNvPr id="172" name="Google Shape;172;p44"/>
          <p:cNvSpPr txBox="1"/>
          <p:nvPr>
            <p:ph type="title"/>
          </p:nvPr>
        </p:nvSpPr>
        <p:spPr>
          <a:xfrm>
            <a:off x="1154656" y="2861734"/>
            <a:ext cx="8823359" cy="1915647"/>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chemeClr val="lt2"/>
              </a:buClr>
              <a:buSzPts val="3999"/>
              <a:buFont typeface="Century Gothic"/>
              <a:buNone/>
              <a:defRPr b="0" sz="3999"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3" name="Google Shape;173;p44"/>
          <p:cNvSpPr txBox="1"/>
          <p:nvPr>
            <p:ph idx="1" type="body"/>
          </p:nvPr>
        </p:nvSpPr>
        <p:spPr>
          <a:xfrm>
            <a:off x="1154654" y="4777381"/>
            <a:ext cx="8823360" cy="860400"/>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599"/>
              <a:buNone/>
              <a:defRPr sz="1999" cap="none">
                <a:solidFill>
                  <a:srgbClr val="86D1D8"/>
                </a:solidFill>
              </a:defRPr>
            </a:lvl1pPr>
            <a:lvl2pPr indent="-228600" lvl="1" marL="914400" algn="l">
              <a:spcBef>
                <a:spcPts val="1000"/>
              </a:spcBef>
              <a:spcAft>
                <a:spcPts val="0"/>
              </a:spcAft>
              <a:buSzPts val="1439"/>
              <a:buNone/>
              <a:defRPr sz="1799">
                <a:solidFill>
                  <a:schemeClr val="lt1"/>
                </a:solidFill>
              </a:defRPr>
            </a:lvl2pPr>
            <a:lvl3pPr indent="-228600" lvl="2" marL="1371600" algn="l">
              <a:spcBef>
                <a:spcPts val="1000"/>
              </a:spcBef>
              <a:spcAft>
                <a:spcPts val="0"/>
              </a:spcAft>
              <a:buSzPts val="1280"/>
              <a:buNone/>
              <a:defRPr sz="1600">
                <a:solidFill>
                  <a:schemeClr val="lt1"/>
                </a:solidFill>
              </a:defRPr>
            </a:lvl3pPr>
            <a:lvl4pPr indent="-228600" lvl="3" marL="1828800" algn="l">
              <a:spcBef>
                <a:spcPts val="1000"/>
              </a:spcBef>
              <a:spcAft>
                <a:spcPts val="0"/>
              </a:spcAft>
              <a:buSzPts val="1120"/>
              <a:buNone/>
              <a:defRPr sz="1400">
                <a:solidFill>
                  <a:schemeClr val="lt1"/>
                </a:solidFill>
              </a:defRPr>
            </a:lvl4pPr>
            <a:lvl5pPr indent="-228600" lvl="4" marL="2286000" algn="l">
              <a:spcBef>
                <a:spcPts val="1000"/>
              </a:spcBef>
              <a:spcAft>
                <a:spcPts val="0"/>
              </a:spcAft>
              <a:buSzPts val="1120"/>
              <a:buNone/>
              <a:defRPr sz="1400">
                <a:solidFill>
                  <a:schemeClr val="lt1"/>
                </a:solidFill>
              </a:defRPr>
            </a:lvl5pPr>
            <a:lvl6pPr indent="-228600" lvl="5" marL="2743200" algn="l">
              <a:spcBef>
                <a:spcPts val="1000"/>
              </a:spcBef>
              <a:spcAft>
                <a:spcPts val="0"/>
              </a:spcAft>
              <a:buSzPts val="1120"/>
              <a:buNone/>
              <a:defRPr sz="1400">
                <a:solidFill>
                  <a:schemeClr val="lt1"/>
                </a:solidFill>
              </a:defRPr>
            </a:lvl6pPr>
            <a:lvl7pPr indent="-228600" lvl="6" marL="3200400" algn="l">
              <a:spcBef>
                <a:spcPts val="1000"/>
              </a:spcBef>
              <a:spcAft>
                <a:spcPts val="0"/>
              </a:spcAft>
              <a:buSzPts val="1120"/>
              <a:buNone/>
              <a:defRPr sz="1400">
                <a:solidFill>
                  <a:schemeClr val="lt1"/>
                </a:solidFill>
              </a:defRPr>
            </a:lvl7pPr>
            <a:lvl8pPr indent="-228600" lvl="7" marL="3657600" algn="l">
              <a:spcBef>
                <a:spcPts val="1000"/>
              </a:spcBef>
              <a:spcAft>
                <a:spcPts val="0"/>
              </a:spcAft>
              <a:buSzPts val="1120"/>
              <a:buNone/>
              <a:defRPr sz="1400">
                <a:solidFill>
                  <a:schemeClr val="lt1"/>
                </a:solidFill>
              </a:defRPr>
            </a:lvl8pPr>
            <a:lvl9pPr indent="-228600" lvl="8" marL="4114800" algn="l">
              <a:spcBef>
                <a:spcPts val="1000"/>
              </a:spcBef>
              <a:spcAft>
                <a:spcPts val="0"/>
              </a:spcAft>
              <a:buSzPts val="1120"/>
              <a:buNone/>
              <a:defRPr sz="1400">
                <a:solidFill>
                  <a:schemeClr val="lt1"/>
                </a:solidFill>
              </a:defRPr>
            </a:lvl9pPr>
          </a:lstStyle>
          <a:p/>
        </p:txBody>
      </p:sp>
      <p:sp>
        <p:nvSpPr>
          <p:cNvPr id="174" name="Google Shape;174;p44"/>
          <p:cNvSpPr txBox="1"/>
          <p:nvPr>
            <p:ph idx="10" type="dt"/>
          </p:nvPr>
        </p:nvSpPr>
        <p:spPr>
          <a:xfrm rot="5400000">
            <a:off x="10152866" y="1790741"/>
            <a:ext cx="990599" cy="30472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5" name="Google Shape;175;p44"/>
          <p:cNvSpPr txBox="1"/>
          <p:nvPr>
            <p:ph idx="11" type="ftr"/>
          </p:nvPr>
        </p:nvSpPr>
        <p:spPr>
          <a:xfrm rot="5400000">
            <a:off x="8948740" y="3225337"/>
            <a:ext cx="3859795" cy="304722"/>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6" name="Google Shape;176;p44"/>
          <p:cNvSpPr txBox="1"/>
          <p:nvPr>
            <p:ph idx="12" type="sldNum"/>
          </p:nvPr>
        </p:nvSpPr>
        <p:spPr>
          <a:xfrm>
            <a:off x="10349844" y="295730"/>
            <a:ext cx="837981"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77" name="Shape 177"/>
        <p:cNvGrpSpPr/>
        <p:nvPr/>
      </p:nvGrpSpPr>
      <p:grpSpPr>
        <a:xfrm>
          <a:off x="0" y="0"/>
          <a:ext cx="0" cy="0"/>
          <a:chOff x="0" y="0"/>
          <a:chExt cx="0" cy="0"/>
        </a:xfrm>
      </p:grpSpPr>
      <p:sp>
        <p:nvSpPr>
          <p:cNvPr id="178" name="Google Shape;178;p45"/>
          <p:cNvSpPr txBox="1"/>
          <p:nvPr>
            <p:ph type="title"/>
          </p:nvPr>
        </p:nvSpPr>
        <p:spPr>
          <a:xfrm>
            <a:off x="645943" y="452718"/>
            <a:ext cx="9402274" cy="140053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9" name="Google Shape;179;p45"/>
          <p:cNvSpPr txBox="1"/>
          <p:nvPr>
            <p:ph idx="1" type="body"/>
          </p:nvPr>
        </p:nvSpPr>
        <p:spPr>
          <a:xfrm>
            <a:off x="1103025" y="2060576"/>
            <a:ext cx="4395194" cy="4195763"/>
          </a:xfrm>
          <a:prstGeom prst="rect">
            <a:avLst/>
          </a:prstGeom>
          <a:noFill/>
          <a:ln>
            <a:noFill/>
          </a:ln>
        </p:spPr>
        <p:txBody>
          <a:bodyPr anchorCtr="0" anchor="t" bIns="45700" lIns="91425" spcFirstLastPara="1" rIns="91425" wrap="square" tIns="45700">
            <a:normAutofit/>
          </a:bodyPr>
          <a:lstStyle>
            <a:lvl1pPr indent="-319989" lvl="0" marL="457200" algn="l">
              <a:spcBef>
                <a:spcPts val="1000"/>
              </a:spcBef>
              <a:spcAft>
                <a:spcPts val="0"/>
              </a:spcAft>
              <a:buSzPts val="1439"/>
              <a:buChar char="►"/>
              <a:defRPr sz="1799"/>
            </a:lvl1pPr>
            <a:lvl2pPr indent="-309880" lvl="1" marL="914400" algn="l">
              <a:spcBef>
                <a:spcPts val="1000"/>
              </a:spcBef>
              <a:spcAft>
                <a:spcPts val="0"/>
              </a:spcAft>
              <a:buSzPts val="1280"/>
              <a:buChar char="►"/>
              <a:defRPr sz="1600"/>
            </a:lvl2pPr>
            <a:lvl3pPr indent="-299719" lvl="2" marL="1371600" algn="l">
              <a:spcBef>
                <a:spcPts val="1000"/>
              </a:spcBef>
              <a:spcAft>
                <a:spcPts val="0"/>
              </a:spcAft>
              <a:buSzPts val="1120"/>
              <a:buChar char="►"/>
              <a:defRPr sz="1400"/>
            </a:lvl3pPr>
            <a:lvl4pPr indent="-289560" lvl="3" marL="1828800" algn="l">
              <a:spcBef>
                <a:spcPts val="1000"/>
              </a:spcBef>
              <a:spcAft>
                <a:spcPts val="0"/>
              </a:spcAft>
              <a:buSzPts val="960"/>
              <a:buChar char="►"/>
              <a:defRPr sz="1200"/>
            </a:lvl4pPr>
            <a:lvl5pPr indent="-289560" lvl="4" marL="2286000" algn="l">
              <a:spcBef>
                <a:spcPts val="1000"/>
              </a:spcBef>
              <a:spcAft>
                <a:spcPts val="0"/>
              </a:spcAft>
              <a:buSzPts val="960"/>
              <a:buChar char="►"/>
              <a:defRPr sz="1200"/>
            </a:lvl5pPr>
            <a:lvl6pPr indent="-289560" lvl="5" marL="2743200" algn="l">
              <a:spcBef>
                <a:spcPts val="1000"/>
              </a:spcBef>
              <a:spcAft>
                <a:spcPts val="0"/>
              </a:spcAft>
              <a:buSzPts val="960"/>
              <a:buChar char="►"/>
              <a:defRPr sz="1200"/>
            </a:lvl6pPr>
            <a:lvl7pPr indent="-289560" lvl="6" marL="3200400" algn="l">
              <a:spcBef>
                <a:spcPts val="1000"/>
              </a:spcBef>
              <a:spcAft>
                <a:spcPts val="0"/>
              </a:spcAft>
              <a:buSzPts val="960"/>
              <a:buChar char="►"/>
              <a:defRPr sz="1200"/>
            </a:lvl7pPr>
            <a:lvl8pPr indent="-289559" lvl="7" marL="3657600" algn="l">
              <a:spcBef>
                <a:spcPts val="1000"/>
              </a:spcBef>
              <a:spcAft>
                <a:spcPts val="0"/>
              </a:spcAft>
              <a:buSzPts val="960"/>
              <a:buChar char="►"/>
              <a:defRPr sz="1200"/>
            </a:lvl8pPr>
            <a:lvl9pPr indent="-289559" lvl="8" marL="4114800" algn="l">
              <a:spcBef>
                <a:spcPts val="1000"/>
              </a:spcBef>
              <a:spcAft>
                <a:spcPts val="0"/>
              </a:spcAft>
              <a:buSzPts val="960"/>
              <a:buChar char="►"/>
              <a:defRPr sz="1200"/>
            </a:lvl9pPr>
          </a:lstStyle>
          <a:p/>
        </p:txBody>
      </p:sp>
      <p:sp>
        <p:nvSpPr>
          <p:cNvPr id="180" name="Google Shape;180;p45"/>
          <p:cNvSpPr txBox="1"/>
          <p:nvPr>
            <p:ph idx="2" type="body"/>
          </p:nvPr>
        </p:nvSpPr>
        <p:spPr>
          <a:xfrm>
            <a:off x="5653021" y="2056093"/>
            <a:ext cx="4395196" cy="4200245"/>
          </a:xfrm>
          <a:prstGeom prst="rect">
            <a:avLst/>
          </a:prstGeom>
          <a:noFill/>
          <a:ln>
            <a:noFill/>
          </a:ln>
        </p:spPr>
        <p:txBody>
          <a:bodyPr anchorCtr="0" anchor="t" bIns="45700" lIns="91425" spcFirstLastPara="1" rIns="91425" wrap="square" tIns="45700">
            <a:normAutofit/>
          </a:bodyPr>
          <a:lstStyle>
            <a:lvl1pPr indent="-319989" lvl="0" marL="457200" algn="l">
              <a:spcBef>
                <a:spcPts val="1000"/>
              </a:spcBef>
              <a:spcAft>
                <a:spcPts val="0"/>
              </a:spcAft>
              <a:buSzPts val="1439"/>
              <a:buChar char="►"/>
              <a:defRPr sz="1799"/>
            </a:lvl1pPr>
            <a:lvl2pPr indent="-309880" lvl="1" marL="914400" algn="l">
              <a:spcBef>
                <a:spcPts val="1000"/>
              </a:spcBef>
              <a:spcAft>
                <a:spcPts val="0"/>
              </a:spcAft>
              <a:buSzPts val="1280"/>
              <a:buChar char="►"/>
              <a:defRPr sz="1600"/>
            </a:lvl2pPr>
            <a:lvl3pPr indent="-299719" lvl="2" marL="1371600" algn="l">
              <a:spcBef>
                <a:spcPts val="1000"/>
              </a:spcBef>
              <a:spcAft>
                <a:spcPts val="0"/>
              </a:spcAft>
              <a:buSzPts val="1120"/>
              <a:buChar char="►"/>
              <a:defRPr sz="1400"/>
            </a:lvl3pPr>
            <a:lvl4pPr indent="-289560" lvl="3" marL="1828800" algn="l">
              <a:spcBef>
                <a:spcPts val="1000"/>
              </a:spcBef>
              <a:spcAft>
                <a:spcPts val="0"/>
              </a:spcAft>
              <a:buSzPts val="960"/>
              <a:buChar char="►"/>
              <a:defRPr sz="1200"/>
            </a:lvl4pPr>
            <a:lvl5pPr indent="-289560" lvl="4" marL="2286000" algn="l">
              <a:spcBef>
                <a:spcPts val="1000"/>
              </a:spcBef>
              <a:spcAft>
                <a:spcPts val="0"/>
              </a:spcAft>
              <a:buSzPts val="960"/>
              <a:buChar char="►"/>
              <a:defRPr sz="1200"/>
            </a:lvl5pPr>
            <a:lvl6pPr indent="-289560" lvl="5" marL="2743200" algn="l">
              <a:spcBef>
                <a:spcPts val="1000"/>
              </a:spcBef>
              <a:spcAft>
                <a:spcPts val="0"/>
              </a:spcAft>
              <a:buSzPts val="960"/>
              <a:buChar char="►"/>
              <a:defRPr sz="1200"/>
            </a:lvl6pPr>
            <a:lvl7pPr indent="-289560" lvl="6" marL="3200400" algn="l">
              <a:spcBef>
                <a:spcPts val="1000"/>
              </a:spcBef>
              <a:spcAft>
                <a:spcPts val="0"/>
              </a:spcAft>
              <a:buSzPts val="960"/>
              <a:buChar char="►"/>
              <a:defRPr sz="1200"/>
            </a:lvl7pPr>
            <a:lvl8pPr indent="-289559" lvl="7" marL="3657600" algn="l">
              <a:spcBef>
                <a:spcPts val="1000"/>
              </a:spcBef>
              <a:spcAft>
                <a:spcPts val="0"/>
              </a:spcAft>
              <a:buSzPts val="960"/>
              <a:buChar char="►"/>
              <a:defRPr sz="1200"/>
            </a:lvl8pPr>
            <a:lvl9pPr indent="-289559" lvl="8" marL="4114800" algn="l">
              <a:spcBef>
                <a:spcPts val="1000"/>
              </a:spcBef>
              <a:spcAft>
                <a:spcPts val="0"/>
              </a:spcAft>
              <a:buSzPts val="960"/>
              <a:buChar char="►"/>
              <a:defRPr sz="1200"/>
            </a:lvl9pPr>
          </a:lstStyle>
          <a:p/>
        </p:txBody>
      </p:sp>
      <p:sp>
        <p:nvSpPr>
          <p:cNvPr id="181" name="Google Shape;181;p45"/>
          <p:cNvSpPr txBox="1"/>
          <p:nvPr>
            <p:ph idx="10" type="dt"/>
          </p:nvPr>
        </p:nvSpPr>
        <p:spPr>
          <a:xfrm rot="5400000">
            <a:off x="10152866" y="1790741"/>
            <a:ext cx="990599" cy="30472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2" name="Google Shape;182;p45"/>
          <p:cNvSpPr txBox="1"/>
          <p:nvPr>
            <p:ph idx="11" type="ftr"/>
          </p:nvPr>
        </p:nvSpPr>
        <p:spPr>
          <a:xfrm rot="5400000">
            <a:off x="8948740" y="3225337"/>
            <a:ext cx="3859795" cy="304722"/>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3" name="Google Shape;183;p45"/>
          <p:cNvSpPr txBox="1"/>
          <p:nvPr>
            <p:ph idx="12" type="sldNum"/>
          </p:nvPr>
        </p:nvSpPr>
        <p:spPr>
          <a:xfrm>
            <a:off x="10349844" y="295730"/>
            <a:ext cx="837981"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84" name="Shape 184"/>
        <p:cNvGrpSpPr/>
        <p:nvPr/>
      </p:nvGrpSpPr>
      <p:grpSpPr>
        <a:xfrm>
          <a:off x="0" y="0"/>
          <a:ext cx="0" cy="0"/>
          <a:chOff x="0" y="0"/>
          <a:chExt cx="0" cy="0"/>
        </a:xfrm>
      </p:grpSpPr>
      <p:sp>
        <p:nvSpPr>
          <p:cNvPr id="185" name="Google Shape;185;p46"/>
          <p:cNvSpPr txBox="1"/>
          <p:nvPr>
            <p:ph type="title"/>
          </p:nvPr>
        </p:nvSpPr>
        <p:spPr>
          <a:xfrm>
            <a:off x="645943" y="452718"/>
            <a:ext cx="9402274" cy="140053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chemeClr val="lt2"/>
              </a:buClr>
              <a:buSzPts val="4199"/>
              <a:buFont typeface="Century Gothic"/>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6" name="Google Shape;186;p46"/>
          <p:cNvSpPr txBox="1"/>
          <p:nvPr>
            <p:ph idx="1" type="body"/>
          </p:nvPr>
        </p:nvSpPr>
        <p:spPr>
          <a:xfrm>
            <a:off x="1103026" y="1905000"/>
            <a:ext cx="4395193" cy="576262"/>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19"/>
              <a:buNone/>
              <a:defRPr b="0" sz="2399">
                <a:solidFill>
                  <a:srgbClr val="86D1D8"/>
                </a:solidFill>
              </a:defRPr>
            </a:lvl1pPr>
            <a:lvl2pPr indent="-228600" lvl="1" marL="914400" algn="l">
              <a:spcBef>
                <a:spcPts val="1000"/>
              </a:spcBef>
              <a:spcAft>
                <a:spcPts val="0"/>
              </a:spcAft>
              <a:buSzPts val="1599"/>
              <a:buNone/>
              <a:defRPr b="1" sz="1999"/>
            </a:lvl2pPr>
            <a:lvl3pPr indent="-228600" lvl="2" marL="1371600" algn="l">
              <a:spcBef>
                <a:spcPts val="1000"/>
              </a:spcBef>
              <a:spcAft>
                <a:spcPts val="0"/>
              </a:spcAft>
              <a:buSzPts val="1439"/>
              <a:buNone/>
              <a:defRPr b="1" sz="1799"/>
            </a:lvl3pPr>
            <a:lvl4pPr indent="-228600" lvl="3" marL="1828800" algn="l">
              <a:spcBef>
                <a:spcPts val="1000"/>
              </a:spcBef>
              <a:spcAft>
                <a:spcPts val="0"/>
              </a:spcAft>
              <a:buSzPts val="1280"/>
              <a:buNone/>
              <a:defRPr b="1" sz="1600"/>
            </a:lvl4pPr>
            <a:lvl5pPr indent="-228600" lvl="4" marL="2286000" algn="l">
              <a:spcBef>
                <a:spcPts val="1000"/>
              </a:spcBef>
              <a:spcAft>
                <a:spcPts val="0"/>
              </a:spcAft>
              <a:buSzPts val="1280"/>
              <a:buNone/>
              <a:defRPr b="1" sz="1600"/>
            </a:lvl5pPr>
            <a:lvl6pPr indent="-228600" lvl="5" marL="2743200" algn="l">
              <a:spcBef>
                <a:spcPts val="1000"/>
              </a:spcBef>
              <a:spcAft>
                <a:spcPts val="0"/>
              </a:spcAft>
              <a:buSzPts val="1280"/>
              <a:buNone/>
              <a:defRPr b="1" sz="1600"/>
            </a:lvl6pPr>
            <a:lvl7pPr indent="-228600" lvl="6" marL="3200400" algn="l">
              <a:spcBef>
                <a:spcPts val="1000"/>
              </a:spcBef>
              <a:spcAft>
                <a:spcPts val="0"/>
              </a:spcAft>
              <a:buSzPts val="1280"/>
              <a:buNone/>
              <a:defRPr b="1" sz="1600"/>
            </a:lvl7pPr>
            <a:lvl8pPr indent="-228600" lvl="7" marL="3657600" algn="l">
              <a:spcBef>
                <a:spcPts val="1000"/>
              </a:spcBef>
              <a:spcAft>
                <a:spcPts val="0"/>
              </a:spcAft>
              <a:buSzPts val="1280"/>
              <a:buNone/>
              <a:defRPr b="1" sz="1600"/>
            </a:lvl8pPr>
            <a:lvl9pPr indent="-228600" lvl="8" marL="4114800" algn="l">
              <a:spcBef>
                <a:spcPts val="1000"/>
              </a:spcBef>
              <a:spcAft>
                <a:spcPts val="0"/>
              </a:spcAft>
              <a:buSzPts val="1280"/>
              <a:buNone/>
              <a:defRPr b="1" sz="1600"/>
            </a:lvl9pPr>
          </a:lstStyle>
          <a:p/>
        </p:txBody>
      </p:sp>
      <p:sp>
        <p:nvSpPr>
          <p:cNvPr id="187" name="Google Shape;187;p46"/>
          <p:cNvSpPr txBox="1"/>
          <p:nvPr>
            <p:ph idx="2" type="body"/>
          </p:nvPr>
        </p:nvSpPr>
        <p:spPr>
          <a:xfrm>
            <a:off x="1103025" y="2514600"/>
            <a:ext cx="4395194" cy="3741738"/>
          </a:xfrm>
          <a:prstGeom prst="rect">
            <a:avLst/>
          </a:prstGeom>
          <a:noFill/>
          <a:ln>
            <a:noFill/>
          </a:ln>
        </p:spPr>
        <p:txBody>
          <a:bodyPr anchorCtr="0" anchor="t" bIns="45700" lIns="91425" spcFirstLastPara="1" rIns="91425" wrap="square" tIns="45700">
            <a:normAutofit/>
          </a:bodyPr>
          <a:lstStyle>
            <a:lvl1pPr indent="-319989" lvl="0" marL="457200" algn="l">
              <a:spcBef>
                <a:spcPts val="1000"/>
              </a:spcBef>
              <a:spcAft>
                <a:spcPts val="0"/>
              </a:spcAft>
              <a:buSzPts val="1439"/>
              <a:buChar char="►"/>
              <a:defRPr sz="1799"/>
            </a:lvl1pPr>
            <a:lvl2pPr indent="-309880" lvl="1" marL="914400" algn="l">
              <a:spcBef>
                <a:spcPts val="1000"/>
              </a:spcBef>
              <a:spcAft>
                <a:spcPts val="0"/>
              </a:spcAft>
              <a:buSzPts val="1280"/>
              <a:buChar char="►"/>
              <a:defRPr sz="1600"/>
            </a:lvl2pPr>
            <a:lvl3pPr indent="-299719" lvl="2" marL="1371600" algn="l">
              <a:spcBef>
                <a:spcPts val="1000"/>
              </a:spcBef>
              <a:spcAft>
                <a:spcPts val="0"/>
              </a:spcAft>
              <a:buSzPts val="1120"/>
              <a:buChar char="►"/>
              <a:defRPr sz="1400"/>
            </a:lvl3pPr>
            <a:lvl4pPr indent="-289560" lvl="3" marL="1828800" algn="l">
              <a:spcBef>
                <a:spcPts val="1000"/>
              </a:spcBef>
              <a:spcAft>
                <a:spcPts val="0"/>
              </a:spcAft>
              <a:buSzPts val="960"/>
              <a:buChar char="►"/>
              <a:defRPr sz="1200"/>
            </a:lvl4pPr>
            <a:lvl5pPr indent="-289560" lvl="4" marL="2286000" algn="l">
              <a:spcBef>
                <a:spcPts val="1000"/>
              </a:spcBef>
              <a:spcAft>
                <a:spcPts val="0"/>
              </a:spcAft>
              <a:buSzPts val="960"/>
              <a:buChar char="►"/>
              <a:defRPr sz="1200"/>
            </a:lvl5pPr>
            <a:lvl6pPr indent="-289560" lvl="5" marL="2743200" algn="l">
              <a:spcBef>
                <a:spcPts val="1000"/>
              </a:spcBef>
              <a:spcAft>
                <a:spcPts val="0"/>
              </a:spcAft>
              <a:buSzPts val="960"/>
              <a:buChar char="►"/>
              <a:defRPr sz="1200"/>
            </a:lvl6pPr>
            <a:lvl7pPr indent="-289560" lvl="6" marL="3200400" algn="l">
              <a:spcBef>
                <a:spcPts val="1000"/>
              </a:spcBef>
              <a:spcAft>
                <a:spcPts val="0"/>
              </a:spcAft>
              <a:buSzPts val="960"/>
              <a:buChar char="►"/>
              <a:defRPr sz="1200"/>
            </a:lvl7pPr>
            <a:lvl8pPr indent="-289559" lvl="7" marL="3657600" algn="l">
              <a:spcBef>
                <a:spcPts val="1000"/>
              </a:spcBef>
              <a:spcAft>
                <a:spcPts val="0"/>
              </a:spcAft>
              <a:buSzPts val="960"/>
              <a:buChar char="►"/>
              <a:defRPr sz="1200"/>
            </a:lvl8pPr>
            <a:lvl9pPr indent="-289559" lvl="8" marL="4114800" algn="l">
              <a:spcBef>
                <a:spcPts val="1000"/>
              </a:spcBef>
              <a:spcAft>
                <a:spcPts val="0"/>
              </a:spcAft>
              <a:buSzPts val="960"/>
              <a:buChar char="►"/>
              <a:defRPr sz="1200"/>
            </a:lvl9pPr>
          </a:lstStyle>
          <a:p/>
        </p:txBody>
      </p:sp>
      <p:sp>
        <p:nvSpPr>
          <p:cNvPr id="188" name="Google Shape;188;p46"/>
          <p:cNvSpPr txBox="1"/>
          <p:nvPr>
            <p:ph idx="3" type="body"/>
          </p:nvPr>
        </p:nvSpPr>
        <p:spPr>
          <a:xfrm>
            <a:off x="5653023" y="1905000"/>
            <a:ext cx="4395194" cy="576262"/>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19"/>
              <a:buNone/>
              <a:defRPr b="0" sz="2399">
                <a:solidFill>
                  <a:srgbClr val="86D1D8"/>
                </a:solidFill>
              </a:defRPr>
            </a:lvl1pPr>
            <a:lvl2pPr indent="-228600" lvl="1" marL="914400" algn="l">
              <a:spcBef>
                <a:spcPts val="1000"/>
              </a:spcBef>
              <a:spcAft>
                <a:spcPts val="0"/>
              </a:spcAft>
              <a:buSzPts val="1599"/>
              <a:buNone/>
              <a:defRPr b="1" sz="1999"/>
            </a:lvl2pPr>
            <a:lvl3pPr indent="-228600" lvl="2" marL="1371600" algn="l">
              <a:spcBef>
                <a:spcPts val="1000"/>
              </a:spcBef>
              <a:spcAft>
                <a:spcPts val="0"/>
              </a:spcAft>
              <a:buSzPts val="1439"/>
              <a:buNone/>
              <a:defRPr b="1" sz="1799"/>
            </a:lvl3pPr>
            <a:lvl4pPr indent="-228600" lvl="3" marL="1828800" algn="l">
              <a:spcBef>
                <a:spcPts val="1000"/>
              </a:spcBef>
              <a:spcAft>
                <a:spcPts val="0"/>
              </a:spcAft>
              <a:buSzPts val="1280"/>
              <a:buNone/>
              <a:defRPr b="1" sz="1600"/>
            </a:lvl4pPr>
            <a:lvl5pPr indent="-228600" lvl="4" marL="2286000" algn="l">
              <a:spcBef>
                <a:spcPts val="1000"/>
              </a:spcBef>
              <a:spcAft>
                <a:spcPts val="0"/>
              </a:spcAft>
              <a:buSzPts val="1280"/>
              <a:buNone/>
              <a:defRPr b="1" sz="1600"/>
            </a:lvl5pPr>
            <a:lvl6pPr indent="-228600" lvl="5" marL="2743200" algn="l">
              <a:spcBef>
                <a:spcPts val="1000"/>
              </a:spcBef>
              <a:spcAft>
                <a:spcPts val="0"/>
              </a:spcAft>
              <a:buSzPts val="1280"/>
              <a:buNone/>
              <a:defRPr b="1" sz="1600"/>
            </a:lvl6pPr>
            <a:lvl7pPr indent="-228600" lvl="6" marL="3200400" algn="l">
              <a:spcBef>
                <a:spcPts val="1000"/>
              </a:spcBef>
              <a:spcAft>
                <a:spcPts val="0"/>
              </a:spcAft>
              <a:buSzPts val="1280"/>
              <a:buNone/>
              <a:defRPr b="1" sz="1600"/>
            </a:lvl7pPr>
            <a:lvl8pPr indent="-228600" lvl="7" marL="3657600" algn="l">
              <a:spcBef>
                <a:spcPts val="1000"/>
              </a:spcBef>
              <a:spcAft>
                <a:spcPts val="0"/>
              </a:spcAft>
              <a:buSzPts val="1280"/>
              <a:buNone/>
              <a:defRPr b="1" sz="1600"/>
            </a:lvl8pPr>
            <a:lvl9pPr indent="-228600" lvl="8" marL="4114800" algn="l">
              <a:spcBef>
                <a:spcPts val="1000"/>
              </a:spcBef>
              <a:spcAft>
                <a:spcPts val="0"/>
              </a:spcAft>
              <a:buSzPts val="1280"/>
              <a:buNone/>
              <a:defRPr b="1" sz="1600"/>
            </a:lvl9pPr>
          </a:lstStyle>
          <a:p/>
        </p:txBody>
      </p:sp>
      <p:sp>
        <p:nvSpPr>
          <p:cNvPr id="189" name="Google Shape;189;p46"/>
          <p:cNvSpPr txBox="1"/>
          <p:nvPr>
            <p:ph idx="4" type="body"/>
          </p:nvPr>
        </p:nvSpPr>
        <p:spPr>
          <a:xfrm>
            <a:off x="5653023" y="2514600"/>
            <a:ext cx="4395194" cy="3741738"/>
          </a:xfrm>
          <a:prstGeom prst="rect">
            <a:avLst/>
          </a:prstGeom>
          <a:noFill/>
          <a:ln>
            <a:noFill/>
          </a:ln>
        </p:spPr>
        <p:txBody>
          <a:bodyPr anchorCtr="0" anchor="t" bIns="45700" lIns="91425" spcFirstLastPara="1" rIns="91425" wrap="square" tIns="45700">
            <a:normAutofit/>
          </a:bodyPr>
          <a:lstStyle>
            <a:lvl1pPr indent="-319989" lvl="0" marL="457200" algn="l">
              <a:spcBef>
                <a:spcPts val="1000"/>
              </a:spcBef>
              <a:spcAft>
                <a:spcPts val="0"/>
              </a:spcAft>
              <a:buSzPts val="1439"/>
              <a:buChar char="►"/>
              <a:defRPr sz="1799"/>
            </a:lvl1pPr>
            <a:lvl2pPr indent="-309880" lvl="1" marL="914400" algn="l">
              <a:spcBef>
                <a:spcPts val="1000"/>
              </a:spcBef>
              <a:spcAft>
                <a:spcPts val="0"/>
              </a:spcAft>
              <a:buSzPts val="1280"/>
              <a:buChar char="►"/>
              <a:defRPr sz="1600"/>
            </a:lvl2pPr>
            <a:lvl3pPr indent="-299719" lvl="2" marL="1371600" algn="l">
              <a:spcBef>
                <a:spcPts val="1000"/>
              </a:spcBef>
              <a:spcAft>
                <a:spcPts val="0"/>
              </a:spcAft>
              <a:buSzPts val="1120"/>
              <a:buChar char="►"/>
              <a:defRPr sz="1400"/>
            </a:lvl3pPr>
            <a:lvl4pPr indent="-289560" lvl="3" marL="1828800" algn="l">
              <a:spcBef>
                <a:spcPts val="1000"/>
              </a:spcBef>
              <a:spcAft>
                <a:spcPts val="0"/>
              </a:spcAft>
              <a:buSzPts val="960"/>
              <a:buChar char="►"/>
              <a:defRPr sz="1200"/>
            </a:lvl4pPr>
            <a:lvl5pPr indent="-289560" lvl="4" marL="2286000" algn="l">
              <a:spcBef>
                <a:spcPts val="1000"/>
              </a:spcBef>
              <a:spcAft>
                <a:spcPts val="0"/>
              </a:spcAft>
              <a:buSzPts val="960"/>
              <a:buChar char="►"/>
              <a:defRPr sz="1200"/>
            </a:lvl5pPr>
            <a:lvl6pPr indent="-289560" lvl="5" marL="2743200" algn="l">
              <a:spcBef>
                <a:spcPts val="1000"/>
              </a:spcBef>
              <a:spcAft>
                <a:spcPts val="0"/>
              </a:spcAft>
              <a:buSzPts val="960"/>
              <a:buChar char="►"/>
              <a:defRPr sz="1200"/>
            </a:lvl6pPr>
            <a:lvl7pPr indent="-289560" lvl="6" marL="3200400" algn="l">
              <a:spcBef>
                <a:spcPts val="1000"/>
              </a:spcBef>
              <a:spcAft>
                <a:spcPts val="0"/>
              </a:spcAft>
              <a:buSzPts val="960"/>
              <a:buChar char="►"/>
              <a:defRPr sz="1200"/>
            </a:lvl7pPr>
            <a:lvl8pPr indent="-289559" lvl="7" marL="3657600" algn="l">
              <a:spcBef>
                <a:spcPts val="1000"/>
              </a:spcBef>
              <a:spcAft>
                <a:spcPts val="0"/>
              </a:spcAft>
              <a:buSzPts val="960"/>
              <a:buChar char="►"/>
              <a:defRPr sz="1200"/>
            </a:lvl8pPr>
            <a:lvl9pPr indent="-289559" lvl="8" marL="4114800" algn="l">
              <a:spcBef>
                <a:spcPts val="1000"/>
              </a:spcBef>
              <a:spcAft>
                <a:spcPts val="0"/>
              </a:spcAft>
              <a:buSzPts val="960"/>
              <a:buChar char="►"/>
              <a:defRPr sz="1200"/>
            </a:lvl9pPr>
          </a:lstStyle>
          <a:p/>
        </p:txBody>
      </p:sp>
      <p:sp>
        <p:nvSpPr>
          <p:cNvPr id="190" name="Google Shape;190;p46"/>
          <p:cNvSpPr txBox="1"/>
          <p:nvPr>
            <p:ph idx="10" type="dt"/>
          </p:nvPr>
        </p:nvSpPr>
        <p:spPr>
          <a:xfrm rot="5400000">
            <a:off x="10152866" y="1790741"/>
            <a:ext cx="990599" cy="30472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1" name="Google Shape;191;p46"/>
          <p:cNvSpPr txBox="1"/>
          <p:nvPr>
            <p:ph idx="11" type="ftr"/>
          </p:nvPr>
        </p:nvSpPr>
        <p:spPr>
          <a:xfrm rot="5400000">
            <a:off x="8948740" y="3225337"/>
            <a:ext cx="3859795" cy="304722"/>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2" name="Google Shape;192;p46"/>
          <p:cNvSpPr txBox="1"/>
          <p:nvPr>
            <p:ph idx="12" type="sldNum"/>
          </p:nvPr>
        </p:nvSpPr>
        <p:spPr>
          <a:xfrm>
            <a:off x="10349844" y="295730"/>
            <a:ext cx="837981"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93" name="Shape 193"/>
        <p:cNvGrpSpPr/>
        <p:nvPr/>
      </p:nvGrpSpPr>
      <p:grpSpPr>
        <a:xfrm>
          <a:off x="0" y="0"/>
          <a:ext cx="0" cy="0"/>
          <a:chOff x="0" y="0"/>
          <a:chExt cx="0" cy="0"/>
        </a:xfrm>
      </p:grpSpPr>
      <p:sp>
        <p:nvSpPr>
          <p:cNvPr id="194" name="Google Shape;194;p47"/>
          <p:cNvSpPr txBox="1"/>
          <p:nvPr>
            <p:ph type="title"/>
          </p:nvPr>
        </p:nvSpPr>
        <p:spPr>
          <a:xfrm>
            <a:off x="645943" y="452718"/>
            <a:ext cx="9402274" cy="140053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5" name="Google Shape;195;p47"/>
          <p:cNvSpPr txBox="1"/>
          <p:nvPr>
            <p:ph idx="10" type="dt"/>
          </p:nvPr>
        </p:nvSpPr>
        <p:spPr>
          <a:xfrm rot="5400000">
            <a:off x="10152866" y="1790741"/>
            <a:ext cx="990599" cy="30472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6" name="Google Shape;196;p47"/>
          <p:cNvSpPr txBox="1"/>
          <p:nvPr>
            <p:ph idx="11" type="ftr"/>
          </p:nvPr>
        </p:nvSpPr>
        <p:spPr>
          <a:xfrm rot="5400000">
            <a:off x="8948740" y="3225337"/>
            <a:ext cx="3859795" cy="304722"/>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7" name="Google Shape;197;p47"/>
          <p:cNvSpPr txBox="1"/>
          <p:nvPr>
            <p:ph idx="12" type="sldNum"/>
          </p:nvPr>
        </p:nvSpPr>
        <p:spPr>
          <a:xfrm>
            <a:off x="10349844" y="295730"/>
            <a:ext cx="837981"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98" name="Shape 198"/>
        <p:cNvGrpSpPr/>
        <p:nvPr/>
      </p:nvGrpSpPr>
      <p:grpSpPr>
        <a:xfrm>
          <a:off x="0" y="0"/>
          <a:ext cx="0" cy="0"/>
          <a:chOff x="0" y="0"/>
          <a:chExt cx="0" cy="0"/>
        </a:xfrm>
      </p:grpSpPr>
      <p:sp>
        <p:nvSpPr>
          <p:cNvPr id="199" name="Google Shape;199;p48"/>
          <p:cNvSpPr txBox="1"/>
          <p:nvPr>
            <p:ph type="title"/>
          </p:nvPr>
        </p:nvSpPr>
        <p:spPr>
          <a:xfrm>
            <a:off x="1154652" y="1447800"/>
            <a:ext cx="3400178" cy="144780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chemeClr val="lt2"/>
              </a:buClr>
              <a:buSzPts val="2399"/>
              <a:buFont typeface="Century Gothic"/>
              <a:buNone/>
              <a:defRPr b="0" sz="2399"/>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0" name="Google Shape;200;p48"/>
          <p:cNvSpPr txBox="1"/>
          <p:nvPr>
            <p:ph idx="1" type="body"/>
          </p:nvPr>
        </p:nvSpPr>
        <p:spPr>
          <a:xfrm>
            <a:off x="4783370" y="1447800"/>
            <a:ext cx="5194644" cy="4572000"/>
          </a:xfrm>
          <a:prstGeom prst="rect">
            <a:avLst/>
          </a:prstGeom>
          <a:noFill/>
          <a:ln>
            <a:noFill/>
          </a:ln>
        </p:spPr>
        <p:txBody>
          <a:bodyPr anchorCtr="0" anchor="ctr" bIns="45700" lIns="91425" spcFirstLastPara="1" rIns="91425" wrap="square" tIns="45700">
            <a:normAutofit/>
          </a:bodyPr>
          <a:lstStyle>
            <a:lvl1pPr indent="-330149" lvl="0" marL="457200" algn="l">
              <a:spcBef>
                <a:spcPts val="1000"/>
              </a:spcBef>
              <a:spcAft>
                <a:spcPts val="0"/>
              </a:spcAft>
              <a:buSzPts val="1599"/>
              <a:buChar char="►"/>
              <a:defRPr sz="1999"/>
            </a:lvl1pPr>
            <a:lvl2pPr indent="-319989" lvl="1" marL="914400" algn="l">
              <a:spcBef>
                <a:spcPts val="1000"/>
              </a:spcBef>
              <a:spcAft>
                <a:spcPts val="0"/>
              </a:spcAft>
              <a:buSzPts val="1439"/>
              <a:buChar char="►"/>
              <a:defRPr sz="1799"/>
            </a:lvl2pPr>
            <a:lvl3pPr indent="-309880" lvl="2" marL="1371600" algn="l">
              <a:spcBef>
                <a:spcPts val="1000"/>
              </a:spcBef>
              <a:spcAft>
                <a:spcPts val="0"/>
              </a:spcAft>
              <a:buSzPts val="1280"/>
              <a:buChar char="►"/>
              <a:defRPr sz="1600"/>
            </a:lvl3pPr>
            <a:lvl4pPr indent="-299719" lvl="3" marL="1828800" algn="l">
              <a:spcBef>
                <a:spcPts val="1000"/>
              </a:spcBef>
              <a:spcAft>
                <a:spcPts val="0"/>
              </a:spcAft>
              <a:buSzPts val="1120"/>
              <a:buChar char="►"/>
              <a:defRPr sz="1400"/>
            </a:lvl4pPr>
            <a:lvl5pPr indent="-299720" lvl="4" marL="2286000" algn="l">
              <a:spcBef>
                <a:spcPts val="1000"/>
              </a:spcBef>
              <a:spcAft>
                <a:spcPts val="0"/>
              </a:spcAft>
              <a:buSzPts val="1120"/>
              <a:buChar char="►"/>
              <a:defRPr sz="1400"/>
            </a:lvl5pPr>
            <a:lvl6pPr indent="-299720" lvl="5" marL="2743200" algn="l">
              <a:spcBef>
                <a:spcPts val="1000"/>
              </a:spcBef>
              <a:spcAft>
                <a:spcPts val="0"/>
              </a:spcAft>
              <a:buSzPts val="1120"/>
              <a:buChar char="►"/>
              <a:defRPr sz="1400"/>
            </a:lvl6pPr>
            <a:lvl7pPr indent="-299720" lvl="6" marL="3200400" algn="l">
              <a:spcBef>
                <a:spcPts val="1000"/>
              </a:spcBef>
              <a:spcAft>
                <a:spcPts val="0"/>
              </a:spcAft>
              <a:buSzPts val="1120"/>
              <a:buChar char="►"/>
              <a:defRPr sz="1400"/>
            </a:lvl7pPr>
            <a:lvl8pPr indent="-299720" lvl="7" marL="3657600" algn="l">
              <a:spcBef>
                <a:spcPts val="1000"/>
              </a:spcBef>
              <a:spcAft>
                <a:spcPts val="0"/>
              </a:spcAft>
              <a:buSzPts val="1120"/>
              <a:buChar char="►"/>
              <a:defRPr sz="1400"/>
            </a:lvl8pPr>
            <a:lvl9pPr indent="-299720" lvl="8" marL="4114800" algn="l">
              <a:spcBef>
                <a:spcPts val="1000"/>
              </a:spcBef>
              <a:spcAft>
                <a:spcPts val="0"/>
              </a:spcAft>
              <a:buSzPts val="1120"/>
              <a:buChar char="►"/>
              <a:defRPr sz="1400"/>
            </a:lvl9pPr>
          </a:lstStyle>
          <a:p/>
        </p:txBody>
      </p:sp>
      <p:sp>
        <p:nvSpPr>
          <p:cNvPr id="201" name="Google Shape;201;p48"/>
          <p:cNvSpPr txBox="1"/>
          <p:nvPr>
            <p:ph idx="2" type="body"/>
          </p:nvPr>
        </p:nvSpPr>
        <p:spPr>
          <a:xfrm>
            <a:off x="1154653" y="3129281"/>
            <a:ext cx="3400177" cy="2895599"/>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120"/>
              <a:buNone/>
              <a:defRPr sz="1400"/>
            </a:lvl1pPr>
            <a:lvl2pPr indent="-228600" lvl="1" marL="914400" algn="l">
              <a:spcBef>
                <a:spcPts val="1000"/>
              </a:spcBef>
              <a:spcAft>
                <a:spcPts val="0"/>
              </a:spcAft>
              <a:buSzPts val="960"/>
              <a:buNone/>
              <a:defRPr sz="1200"/>
            </a:lvl2pPr>
            <a:lvl3pPr indent="-228600" lvl="2" marL="1371600" algn="l">
              <a:spcBef>
                <a:spcPts val="1000"/>
              </a:spcBef>
              <a:spcAft>
                <a:spcPts val="0"/>
              </a:spcAft>
              <a:buSzPts val="800"/>
              <a:buNone/>
              <a:defRPr sz="1000"/>
            </a:lvl3pPr>
            <a:lvl4pPr indent="-228600" lvl="3" marL="1828800" algn="l">
              <a:spcBef>
                <a:spcPts val="1000"/>
              </a:spcBef>
              <a:spcAft>
                <a:spcPts val="0"/>
              </a:spcAft>
              <a:buSzPts val="720"/>
              <a:buNone/>
              <a:defRPr sz="900"/>
            </a:lvl4pPr>
            <a:lvl5pPr indent="-228600" lvl="4" marL="2286000" algn="l">
              <a:spcBef>
                <a:spcPts val="1000"/>
              </a:spcBef>
              <a:spcAft>
                <a:spcPts val="0"/>
              </a:spcAft>
              <a:buSzPts val="720"/>
              <a:buNone/>
              <a:defRPr sz="900"/>
            </a:lvl5pPr>
            <a:lvl6pPr indent="-228600" lvl="5" marL="2743200" algn="l">
              <a:spcBef>
                <a:spcPts val="1000"/>
              </a:spcBef>
              <a:spcAft>
                <a:spcPts val="0"/>
              </a:spcAft>
              <a:buSzPts val="720"/>
              <a:buNone/>
              <a:defRPr sz="900"/>
            </a:lvl6pPr>
            <a:lvl7pPr indent="-228600" lvl="6" marL="3200400" algn="l">
              <a:spcBef>
                <a:spcPts val="1000"/>
              </a:spcBef>
              <a:spcAft>
                <a:spcPts val="0"/>
              </a:spcAft>
              <a:buSzPts val="720"/>
              <a:buNone/>
              <a:defRPr sz="900"/>
            </a:lvl7pPr>
            <a:lvl8pPr indent="-228600" lvl="7" marL="3657600" algn="l">
              <a:spcBef>
                <a:spcPts val="1000"/>
              </a:spcBef>
              <a:spcAft>
                <a:spcPts val="0"/>
              </a:spcAft>
              <a:buSzPts val="720"/>
              <a:buNone/>
              <a:defRPr sz="900"/>
            </a:lvl8pPr>
            <a:lvl9pPr indent="-228600" lvl="8" marL="4114800" algn="l">
              <a:spcBef>
                <a:spcPts val="1000"/>
              </a:spcBef>
              <a:spcAft>
                <a:spcPts val="0"/>
              </a:spcAft>
              <a:buSzPts val="720"/>
              <a:buNone/>
              <a:defRPr sz="900"/>
            </a:lvl9pPr>
          </a:lstStyle>
          <a:p/>
        </p:txBody>
      </p:sp>
      <p:sp>
        <p:nvSpPr>
          <p:cNvPr id="202" name="Google Shape;202;p48"/>
          <p:cNvSpPr txBox="1"/>
          <p:nvPr>
            <p:ph idx="10" type="dt"/>
          </p:nvPr>
        </p:nvSpPr>
        <p:spPr>
          <a:xfrm rot="5400000">
            <a:off x="10152866" y="1790741"/>
            <a:ext cx="990599" cy="30472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3" name="Google Shape;203;p48"/>
          <p:cNvSpPr txBox="1"/>
          <p:nvPr>
            <p:ph idx="11" type="ftr"/>
          </p:nvPr>
        </p:nvSpPr>
        <p:spPr>
          <a:xfrm rot="5400000">
            <a:off x="8948740" y="3225337"/>
            <a:ext cx="3859795" cy="304722"/>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4" name="Google Shape;204;p48"/>
          <p:cNvSpPr txBox="1"/>
          <p:nvPr>
            <p:ph idx="12" type="sldNum"/>
          </p:nvPr>
        </p:nvSpPr>
        <p:spPr>
          <a:xfrm>
            <a:off x="10349844" y="295730"/>
            <a:ext cx="837981"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05" name="Shape 205"/>
        <p:cNvGrpSpPr/>
        <p:nvPr/>
      </p:nvGrpSpPr>
      <p:grpSpPr>
        <a:xfrm>
          <a:off x="0" y="0"/>
          <a:ext cx="0" cy="0"/>
          <a:chOff x="0" y="0"/>
          <a:chExt cx="0" cy="0"/>
        </a:xfrm>
      </p:grpSpPr>
      <p:sp>
        <p:nvSpPr>
          <p:cNvPr id="206" name="Google Shape;206;p49"/>
          <p:cNvSpPr txBox="1"/>
          <p:nvPr>
            <p:ph type="title"/>
          </p:nvPr>
        </p:nvSpPr>
        <p:spPr>
          <a:xfrm>
            <a:off x="1153606" y="1854192"/>
            <a:ext cx="5091580" cy="157480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lt2"/>
              </a:buClr>
              <a:buSzPts val="3599"/>
              <a:buFont typeface="Century Gothic"/>
              <a:buNone/>
              <a:defRPr b="0" sz="3599"/>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7" name="Google Shape;207;p49"/>
          <p:cNvSpPr/>
          <p:nvPr>
            <p:ph idx="2" type="pic"/>
          </p:nvPr>
        </p:nvSpPr>
        <p:spPr>
          <a:xfrm>
            <a:off x="6947736" y="1143000"/>
            <a:ext cx="3199567" cy="4572000"/>
          </a:xfrm>
          <a:prstGeom prst="roundRect">
            <a:avLst>
              <a:gd fmla="val 1858" name="adj"/>
            </a:avLst>
          </a:prstGeom>
          <a:noFill/>
          <a:ln>
            <a:noFill/>
          </a:ln>
          <a:effectLst>
            <a:outerShdw blurRad="50800" rotWithShape="0" algn="tl" dir="5400000" dist="50800">
              <a:srgbClr val="000000">
                <a:alpha val="42745"/>
              </a:srgbClr>
            </a:outerShdw>
          </a:effectLst>
        </p:spPr>
        <p:txBody>
          <a:bodyPr anchorCtr="0" anchor="t" bIns="45700" lIns="91425" spcFirstLastPara="1" rIns="91425" wrap="square" tIns="45700">
            <a:normAutofit/>
          </a:bodyPr>
          <a:lstStyle>
            <a:lvl1pPr lvl="0" marR="0" rtl="0" algn="ctr">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1pPr>
            <a:lvl2pPr lvl="1"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2pPr>
            <a:lvl3pPr lvl="2"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3pPr>
            <a:lvl4pPr lvl="3"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4pPr>
            <a:lvl5pPr lvl="4"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5pPr>
            <a:lvl6pPr lvl="5"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6pPr>
            <a:lvl7pPr lvl="6"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7pPr>
            <a:lvl8pPr lvl="7"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8pPr>
            <a:lvl9pPr lvl="8"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9pPr>
          </a:lstStyle>
          <a:p/>
        </p:txBody>
      </p:sp>
      <p:sp>
        <p:nvSpPr>
          <p:cNvPr id="208" name="Google Shape;208;p49"/>
          <p:cNvSpPr txBox="1"/>
          <p:nvPr>
            <p:ph idx="1" type="body"/>
          </p:nvPr>
        </p:nvSpPr>
        <p:spPr>
          <a:xfrm>
            <a:off x="1154654" y="3657600"/>
            <a:ext cx="5083655" cy="1371600"/>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120"/>
              <a:buNone/>
              <a:defRPr sz="1400"/>
            </a:lvl1pPr>
            <a:lvl2pPr indent="-228600" lvl="1" marL="914400" algn="l">
              <a:spcBef>
                <a:spcPts val="1000"/>
              </a:spcBef>
              <a:spcAft>
                <a:spcPts val="0"/>
              </a:spcAft>
              <a:buSzPts val="960"/>
              <a:buNone/>
              <a:defRPr sz="1200"/>
            </a:lvl2pPr>
            <a:lvl3pPr indent="-228600" lvl="2" marL="1371600" algn="l">
              <a:spcBef>
                <a:spcPts val="1000"/>
              </a:spcBef>
              <a:spcAft>
                <a:spcPts val="0"/>
              </a:spcAft>
              <a:buSzPts val="800"/>
              <a:buNone/>
              <a:defRPr sz="1000"/>
            </a:lvl3pPr>
            <a:lvl4pPr indent="-228600" lvl="3" marL="1828800" algn="l">
              <a:spcBef>
                <a:spcPts val="1000"/>
              </a:spcBef>
              <a:spcAft>
                <a:spcPts val="0"/>
              </a:spcAft>
              <a:buSzPts val="720"/>
              <a:buNone/>
              <a:defRPr sz="900"/>
            </a:lvl4pPr>
            <a:lvl5pPr indent="-228600" lvl="4" marL="2286000" algn="l">
              <a:spcBef>
                <a:spcPts val="1000"/>
              </a:spcBef>
              <a:spcAft>
                <a:spcPts val="0"/>
              </a:spcAft>
              <a:buSzPts val="720"/>
              <a:buNone/>
              <a:defRPr sz="900"/>
            </a:lvl5pPr>
            <a:lvl6pPr indent="-228600" lvl="5" marL="2743200" algn="l">
              <a:spcBef>
                <a:spcPts val="1000"/>
              </a:spcBef>
              <a:spcAft>
                <a:spcPts val="0"/>
              </a:spcAft>
              <a:buSzPts val="720"/>
              <a:buNone/>
              <a:defRPr sz="900"/>
            </a:lvl6pPr>
            <a:lvl7pPr indent="-228600" lvl="6" marL="3200400" algn="l">
              <a:spcBef>
                <a:spcPts val="1000"/>
              </a:spcBef>
              <a:spcAft>
                <a:spcPts val="0"/>
              </a:spcAft>
              <a:buSzPts val="720"/>
              <a:buNone/>
              <a:defRPr sz="900"/>
            </a:lvl7pPr>
            <a:lvl8pPr indent="-228600" lvl="7" marL="3657600" algn="l">
              <a:spcBef>
                <a:spcPts val="1000"/>
              </a:spcBef>
              <a:spcAft>
                <a:spcPts val="0"/>
              </a:spcAft>
              <a:buSzPts val="720"/>
              <a:buNone/>
              <a:defRPr sz="900"/>
            </a:lvl8pPr>
            <a:lvl9pPr indent="-228600" lvl="8" marL="4114800" algn="l">
              <a:spcBef>
                <a:spcPts val="1000"/>
              </a:spcBef>
              <a:spcAft>
                <a:spcPts val="0"/>
              </a:spcAft>
              <a:buSzPts val="720"/>
              <a:buNone/>
              <a:defRPr sz="900"/>
            </a:lvl9pPr>
          </a:lstStyle>
          <a:p/>
        </p:txBody>
      </p:sp>
      <p:sp>
        <p:nvSpPr>
          <p:cNvPr id="209" name="Google Shape;209;p49"/>
          <p:cNvSpPr txBox="1"/>
          <p:nvPr>
            <p:ph idx="10" type="dt"/>
          </p:nvPr>
        </p:nvSpPr>
        <p:spPr>
          <a:xfrm rot="5400000">
            <a:off x="10152866" y="1790741"/>
            <a:ext cx="990599" cy="30472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0" name="Google Shape;210;p49"/>
          <p:cNvSpPr txBox="1"/>
          <p:nvPr>
            <p:ph idx="11" type="ftr"/>
          </p:nvPr>
        </p:nvSpPr>
        <p:spPr>
          <a:xfrm rot="5400000">
            <a:off x="8948740" y="3225337"/>
            <a:ext cx="3859795" cy="304722"/>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1" name="Google Shape;211;p49"/>
          <p:cNvSpPr txBox="1"/>
          <p:nvPr>
            <p:ph idx="12" type="sldNum"/>
          </p:nvPr>
        </p:nvSpPr>
        <p:spPr>
          <a:xfrm>
            <a:off x="10349844" y="295730"/>
            <a:ext cx="837981"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noramic Picture with Caption">
  <p:cSld name="Panoramic Picture with Caption">
    <p:spTree>
      <p:nvGrpSpPr>
        <p:cNvPr id="212" name="Shape 212"/>
        <p:cNvGrpSpPr/>
        <p:nvPr/>
      </p:nvGrpSpPr>
      <p:grpSpPr>
        <a:xfrm>
          <a:off x="0" y="0"/>
          <a:ext cx="0" cy="0"/>
          <a:chOff x="0" y="0"/>
          <a:chExt cx="0" cy="0"/>
        </a:xfrm>
      </p:grpSpPr>
      <p:sp>
        <p:nvSpPr>
          <p:cNvPr id="213" name="Google Shape;213;p50"/>
          <p:cNvSpPr txBox="1"/>
          <p:nvPr>
            <p:ph type="title"/>
          </p:nvPr>
        </p:nvSpPr>
        <p:spPr>
          <a:xfrm>
            <a:off x="1154656" y="4800587"/>
            <a:ext cx="8823359"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lt2"/>
              </a:buClr>
              <a:buSzPts val="2399"/>
              <a:buFont typeface="Century Gothic"/>
              <a:buNone/>
              <a:defRPr b="0" sz="2399"/>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4" name="Google Shape;214;p50"/>
          <p:cNvSpPr/>
          <p:nvPr>
            <p:ph idx="2" type="pic"/>
          </p:nvPr>
        </p:nvSpPr>
        <p:spPr>
          <a:xfrm>
            <a:off x="1154654" y="685800"/>
            <a:ext cx="8823360" cy="3640666"/>
          </a:xfrm>
          <a:prstGeom prst="roundRect">
            <a:avLst>
              <a:gd fmla="val 1858" name="adj"/>
            </a:avLst>
          </a:prstGeom>
          <a:noFill/>
          <a:ln>
            <a:noFill/>
          </a:ln>
          <a:effectLst>
            <a:outerShdw blurRad="50800" rotWithShape="0" algn="tl" dir="5400000" dist="50800">
              <a:srgbClr val="000000">
                <a:alpha val="42745"/>
              </a:srgbClr>
            </a:outerShdw>
          </a:effectLst>
        </p:spPr>
        <p:txBody>
          <a:bodyPr anchorCtr="0" anchor="t" bIns="45700" lIns="91425" spcFirstLastPara="1" rIns="91425" wrap="square" tIns="45700">
            <a:normAutofit/>
          </a:bodyPr>
          <a:lstStyle>
            <a:lvl1pPr lvl="0" marR="0" rtl="0" algn="ctr">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1pPr>
            <a:lvl2pPr lvl="1"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2pPr>
            <a:lvl3pPr lvl="2"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3pPr>
            <a:lvl4pPr lvl="3"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4pPr>
            <a:lvl5pPr lvl="4"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5pPr>
            <a:lvl6pPr lvl="5"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6pPr>
            <a:lvl7pPr lvl="6"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7pPr>
            <a:lvl8pPr lvl="7"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8pPr>
            <a:lvl9pPr lvl="8"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9pPr>
          </a:lstStyle>
          <a:p/>
        </p:txBody>
      </p:sp>
      <p:sp>
        <p:nvSpPr>
          <p:cNvPr id="215" name="Google Shape;215;p50"/>
          <p:cNvSpPr txBox="1"/>
          <p:nvPr>
            <p:ph idx="1" type="body"/>
          </p:nvPr>
        </p:nvSpPr>
        <p:spPr>
          <a:xfrm>
            <a:off x="1154655" y="5367325"/>
            <a:ext cx="8823358" cy="493712"/>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960"/>
              <a:buNone/>
              <a:defRPr sz="1200"/>
            </a:lvl1pPr>
            <a:lvl2pPr indent="-228600" lvl="1" marL="914400" algn="l">
              <a:spcBef>
                <a:spcPts val="1000"/>
              </a:spcBef>
              <a:spcAft>
                <a:spcPts val="0"/>
              </a:spcAft>
              <a:buSzPts val="960"/>
              <a:buNone/>
              <a:defRPr sz="1200"/>
            </a:lvl2pPr>
            <a:lvl3pPr indent="-228600" lvl="2" marL="1371600" algn="l">
              <a:spcBef>
                <a:spcPts val="1000"/>
              </a:spcBef>
              <a:spcAft>
                <a:spcPts val="0"/>
              </a:spcAft>
              <a:buSzPts val="800"/>
              <a:buNone/>
              <a:defRPr sz="1000"/>
            </a:lvl3pPr>
            <a:lvl4pPr indent="-228600" lvl="3" marL="1828800" algn="l">
              <a:spcBef>
                <a:spcPts val="1000"/>
              </a:spcBef>
              <a:spcAft>
                <a:spcPts val="0"/>
              </a:spcAft>
              <a:buSzPts val="720"/>
              <a:buNone/>
              <a:defRPr sz="900"/>
            </a:lvl4pPr>
            <a:lvl5pPr indent="-228600" lvl="4" marL="2286000" algn="l">
              <a:spcBef>
                <a:spcPts val="1000"/>
              </a:spcBef>
              <a:spcAft>
                <a:spcPts val="0"/>
              </a:spcAft>
              <a:buSzPts val="720"/>
              <a:buNone/>
              <a:defRPr sz="900"/>
            </a:lvl5pPr>
            <a:lvl6pPr indent="-228600" lvl="5" marL="2743200" algn="l">
              <a:spcBef>
                <a:spcPts val="1000"/>
              </a:spcBef>
              <a:spcAft>
                <a:spcPts val="0"/>
              </a:spcAft>
              <a:buSzPts val="720"/>
              <a:buNone/>
              <a:defRPr sz="900"/>
            </a:lvl6pPr>
            <a:lvl7pPr indent="-228600" lvl="6" marL="3200400" algn="l">
              <a:spcBef>
                <a:spcPts val="1000"/>
              </a:spcBef>
              <a:spcAft>
                <a:spcPts val="0"/>
              </a:spcAft>
              <a:buSzPts val="720"/>
              <a:buNone/>
              <a:defRPr sz="900"/>
            </a:lvl7pPr>
            <a:lvl8pPr indent="-228600" lvl="7" marL="3657600" algn="l">
              <a:spcBef>
                <a:spcPts val="1000"/>
              </a:spcBef>
              <a:spcAft>
                <a:spcPts val="0"/>
              </a:spcAft>
              <a:buSzPts val="720"/>
              <a:buNone/>
              <a:defRPr sz="900"/>
            </a:lvl8pPr>
            <a:lvl9pPr indent="-228600" lvl="8" marL="4114800" algn="l">
              <a:spcBef>
                <a:spcPts val="1000"/>
              </a:spcBef>
              <a:spcAft>
                <a:spcPts val="0"/>
              </a:spcAft>
              <a:buSzPts val="720"/>
              <a:buNone/>
              <a:defRPr sz="900"/>
            </a:lvl9pPr>
          </a:lstStyle>
          <a:p/>
        </p:txBody>
      </p:sp>
      <p:sp>
        <p:nvSpPr>
          <p:cNvPr id="216" name="Google Shape;216;p50"/>
          <p:cNvSpPr txBox="1"/>
          <p:nvPr>
            <p:ph idx="10" type="dt"/>
          </p:nvPr>
        </p:nvSpPr>
        <p:spPr>
          <a:xfrm rot="5400000">
            <a:off x="10152866" y="1790741"/>
            <a:ext cx="990599" cy="30472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7" name="Google Shape;217;p50"/>
          <p:cNvSpPr txBox="1"/>
          <p:nvPr>
            <p:ph idx="11" type="ftr"/>
          </p:nvPr>
        </p:nvSpPr>
        <p:spPr>
          <a:xfrm rot="5400000">
            <a:off x="8948740" y="3225337"/>
            <a:ext cx="3859795" cy="304722"/>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8" name="Google Shape;218;p50"/>
          <p:cNvSpPr txBox="1"/>
          <p:nvPr>
            <p:ph idx="12" type="sldNum"/>
          </p:nvPr>
        </p:nvSpPr>
        <p:spPr>
          <a:xfrm>
            <a:off x="10349844" y="295730"/>
            <a:ext cx="837981"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aption">
  <p:cSld name="Title and Caption">
    <p:spTree>
      <p:nvGrpSpPr>
        <p:cNvPr id="219" name="Shape 219"/>
        <p:cNvGrpSpPr/>
        <p:nvPr/>
      </p:nvGrpSpPr>
      <p:grpSpPr>
        <a:xfrm>
          <a:off x="0" y="0"/>
          <a:ext cx="0" cy="0"/>
          <a:chOff x="0" y="0"/>
          <a:chExt cx="0" cy="0"/>
        </a:xfrm>
      </p:grpSpPr>
      <p:sp>
        <p:nvSpPr>
          <p:cNvPr id="220" name="Google Shape;220;p51"/>
          <p:cNvSpPr txBox="1"/>
          <p:nvPr>
            <p:ph type="title"/>
          </p:nvPr>
        </p:nvSpPr>
        <p:spPr>
          <a:xfrm>
            <a:off x="1154654" y="1447800"/>
            <a:ext cx="8823361" cy="1981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chemeClr val="lt2"/>
              </a:buClr>
              <a:buSzPts val="4799"/>
              <a:buFont typeface="Century Gothic"/>
              <a:buNone/>
              <a:defRPr sz="4799"/>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1" name="Google Shape;221;p51"/>
          <p:cNvSpPr txBox="1"/>
          <p:nvPr>
            <p:ph idx="1" type="body"/>
          </p:nvPr>
        </p:nvSpPr>
        <p:spPr>
          <a:xfrm>
            <a:off x="1154654" y="3657600"/>
            <a:ext cx="8823361" cy="2362200"/>
          </a:xfrm>
          <a:prstGeom prst="rect">
            <a:avLst/>
          </a:prstGeom>
          <a:noFill/>
          <a:ln>
            <a:noFill/>
          </a:ln>
        </p:spPr>
        <p:txBody>
          <a:bodyPr anchorCtr="0" anchor="ctr" bIns="45700" lIns="91425" spcFirstLastPara="1" rIns="91425" wrap="square" tIns="45700">
            <a:normAutofit/>
          </a:bodyPr>
          <a:lstStyle>
            <a:lvl1pPr indent="-228600" lvl="0" marL="457200" algn="l">
              <a:spcBef>
                <a:spcPts val="1000"/>
              </a:spcBef>
              <a:spcAft>
                <a:spcPts val="0"/>
              </a:spcAft>
              <a:buSzPts val="1439"/>
              <a:buNone/>
              <a:defRPr sz="1799"/>
            </a:lvl1pPr>
            <a:lvl2pPr indent="-228600" lvl="1" marL="914400" algn="l">
              <a:spcBef>
                <a:spcPts val="1000"/>
              </a:spcBef>
              <a:spcAft>
                <a:spcPts val="0"/>
              </a:spcAft>
              <a:buSzPts val="960"/>
              <a:buNone/>
              <a:defRPr sz="1200"/>
            </a:lvl2pPr>
            <a:lvl3pPr indent="-228600" lvl="2" marL="1371600" algn="l">
              <a:spcBef>
                <a:spcPts val="1000"/>
              </a:spcBef>
              <a:spcAft>
                <a:spcPts val="0"/>
              </a:spcAft>
              <a:buSzPts val="800"/>
              <a:buNone/>
              <a:defRPr sz="1000"/>
            </a:lvl3pPr>
            <a:lvl4pPr indent="-228600" lvl="3" marL="1828800" algn="l">
              <a:spcBef>
                <a:spcPts val="1000"/>
              </a:spcBef>
              <a:spcAft>
                <a:spcPts val="0"/>
              </a:spcAft>
              <a:buSzPts val="720"/>
              <a:buNone/>
              <a:defRPr sz="900"/>
            </a:lvl4pPr>
            <a:lvl5pPr indent="-228600" lvl="4" marL="2286000" algn="l">
              <a:spcBef>
                <a:spcPts val="1000"/>
              </a:spcBef>
              <a:spcAft>
                <a:spcPts val="0"/>
              </a:spcAft>
              <a:buSzPts val="720"/>
              <a:buNone/>
              <a:defRPr sz="900"/>
            </a:lvl5pPr>
            <a:lvl6pPr indent="-228600" lvl="5" marL="2743200" algn="l">
              <a:spcBef>
                <a:spcPts val="1000"/>
              </a:spcBef>
              <a:spcAft>
                <a:spcPts val="0"/>
              </a:spcAft>
              <a:buSzPts val="720"/>
              <a:buNone/>
              <a:defRPr sz="900"/>
            </a:lvl6pPr>
            <a:lvl7pPr indent="-228600" lvl="6" marL="3200400" algn="l">
              <a:spcBef>
                <a:spcPts val="1000"/>
              </a:spcBef>
              <a:spcAft>
                <a:spcPts val="0"/>
              </a:spcAft>
              <a:buSzPts val="720"/>
              <a:buNone/>
              <a:defRPr sz="900"/>
            </a:lvl7pPr>
            <a:lvl8pPr indent="-228600" lvl="7" marL="3657600" algn="l">
              <a:spcBef>
                <a:spcPts val="1000"/>
              </a:spcBef>
              <a:spcAft>
                <a:spcPts val="0"/>
              </a:spcAft>
              <a:buSzPts val="720"/>
              <a:buNone/>
              <a:defRPr sz="900"/>
            </a:lvl8pPr>
            <a:lvl9pPr indent="-228600" lvl="8" marL="4114800" algn="l">
              <a:spcBef>
                <a:spcPts val="1000"/>
              </a:spcBef>
              <a:spcAft>
                <a:spcPts val="0"/>
              </a:spcAft>
              <a:buSzPts val="720"/>
              <a:buNone/>
              <a:defRPr sz="900"/>
            </a:lvl9pPr>
          </a:lstStyle>
          <a:p/>
        </p:txBody>
      </p:sp>
      <p:sp>
        <p:nvSpPr>
          <p:cNvPr id="222" name="Google Shape;222;p51"/>
          <p:cNvSpPr txBox="1"/>
          <p:nvPr>
            <p:ph idx="10" type="dt"/>
          </p:nvPr>
        </p:nvSpPr>
        <p:spPr>
          <a:xfrm rot="5400000">
            <a:off x="10152866" y="1790741"/>
            <a:ext cx="990599" cy="30472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3" name="Google Shape;223;p51"/>
          <p:cNvSpPr txBox="1"/>
          <p:nvPr>
            <p:ph idx="11" type="ftr"/>
          </p:nvPr>
        </p:nvSpPr>
        <p:spPr>
          <a:xfrm rot="5400000">
            <a:off x="8948740" y="3225337"/>
            <a:ext cx="3859795" cy="304722"/>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4" name="Google Shape;224;p51"/>
          <p:cNvSpPr txBox="1"/>
          <p:nvPr>
            <p:ph idx="12" type="sldNum"/>
          </p:nvPr>
        </p:nvSpPr>
        <p:spPr>
          <a:xfrm>
            <a:off x="10349844" y="295730"/>
            <a:ext cx="837981"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with Caption">
  <p:cSld name="Quote with Caption">
    <p:spTree>
      <p:nvGrpSpPr>
        <p:cNvPr id="225" name="Shape 225"/>
        <p:cNvGrpSpPr/>
        <p:nvPr/>
      </p:nvGrpSpPr>
      <p:grpSpPr>
        <a:xfrm>
          <a:off x="0" y="0"/>
          <a:ext cx="0" cy="0"/>
          <a:chOff x="0" y="0"/>
          <a:chExt cx="0" cy="0"/>
        </a:xfrm>
      </p:grpSpPr>
      <p:sp>
        <p:nvSpPr>
          <p:cNvPr id="226" name="Google Shape;226;p52"/>
          <p:cNvSpPr txBox="1"/>
          <p:nvPr>
            <p:ph type="title"/>
          </p:nvPr>
        </p:nvSpPr>
        <p:spPr>
          <a:xfrm>
            <a:off x="1574391" y="1447800"/>
            <a:ext cx="7997232" cy="2323374"/>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chemeClr val="lt2"/>
              </a:buClr>
              <a:buSzPts val="4799"/>
              <a:buFont typeface="Century Gothic"/>
              <a:buNone/>
              <a:defRPr sz="4799"/>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7" name="Google Shape;227;p52"/>
          <p:cNvSpPr txBox="1"/>
          <p:nvPr>
            <p:ph idx="1" type="body"/>
          </p:nvPr>
        </p:nvSpPr>
        <p:spPr>
          <a:xfrm>
            <a:off x="1929898" y="3771174"/>
            <a:ext cx="7277753" cy="342174"/>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120"/>
              <a:buNone/>
              <a:defRPr b="0" i="0" sz="1400" cap="small">
                <a:solidFill>
                  <a:srgbClr val="86D1D8"/>
                </a:solidFill>
                <a:latin typeface="Century Gothic"/>
                <a:ea typeface="Century Gothic"/>
                <a:cs typeface="Century Gothic"/>
                <a:sym typeface="Century Gothic"/>
              </a:defRPr>
            </a:lvl1pPr>
            <a:lvl2pPr indent="-228600" lvl="1" marL="914400" algn="l">
              <a:spcBef>
                <a:spcPts val="1000"/>
              </a:spcBef>
              <a:spcAft>
                <a:spcPts val="0"/>
              </a:spcAft>
              <a:buSzPts val="960"/>
              <a:buNone/>
              <a:defRPr sz="1200"/>
            </a:lvl2pPr>
            <a:lvl3pPr indent="-228600" lvl="2" marL="1371600" algn="l">
              <a:spcBef>
                <a:spcPts val="1000"/>
              </a:spcBef>
              <a:spcAft>
                <a:spcPts val="0"/>
              </a:spcAft>
              <a:buSzPts val="800"/>
              <a:buNone/>
              <a:defRPr sz="1000"/>
            </a:lvl3pPr>
            <a:lvl4pPr indent="-228600" lvl="3" marL="1828800" algn="l">
              <a:spcBef>
                <a:spcPts val="1000"/>
              </a:spcBef>
              <a:spcAft>
                <a:spcPts val="0"/>
              </a:spcAft>
              <a:buSzPts val="720"/>
              <a:buNone/>
              <a:defRPr sz="900"/>
            </a:lvl4pPr>
            <a:lvl5pPr indent="-228600" lvl="4" marL="2286000" algn="l">
              <a:spcBef>
                <a:spcPts val="1000"/>
              </a:spcBef>
              <a:spcAft>
                <a:spcPts val="0"/>
              </a:spcAft>
              <a:buSzPts val="720"/>
              <a:buNone/>
              <a:defRPr sz="900"/>
            </a:lvl5pPr>
            <a:lvl6pPr indent="-228600" lvl="5" marL="2743200" algn="l">
              <a:spcBef>
                <a:spcPts val="1000"/>
              </a:spcBef>
              <a:spcAft>
                <a:spcPts val="0"/>
              </a:spcAft>
              <a:buSzPts val="720"/>
              <a:buNone/>
              <a:defRPr sz="900"/>
            </a:lvl6pPr>
            <a:lvl7pPr indent="-228600" lvl="6" marL="3200400" algn="l">
              <a:spcBef>
                <a:spcPts val="1000"/>
              </a:spcBef>
              <a:spcAft>
                <a:spcPts val="0"/>
              </a:spcAft>
              <a:buSzPts val="720"/>
              <a:buNone/>
              <a:defRPr sz="900"/>
            </a:lvl7pPr>
            <a:lvl8pPr indent="-228600" lvl="7" marL="3657600" algn="l">
              <a:spcBef>
                <a:spcPts val="1000"/>
              </a:spcBef>
              <a:spcAft>
                <a:spcPts val="0"/>
              </a:spcAft>
              <a:buSzPts val="720"/>
              <a:buNone/>
              <a:defRPr sz="900"/>
            </a:lvl8pPr>
            <a:lvl9pPr indent="-228600" lvl="8" marL="4114800" algn="l">
              <a:spcBef>
                <a:spcPts val="1000"/>
              </a:spcBef>
              <a:spcAft>
                <a:spcPts val="0"/>
              </a:spcAft>
              <a:buSzPts val="720"/>
              <a:buNone/>
              <a:defRPr sz="900"/>
            </a:lvl9pPr>
          </a:lstStyle>
          <a:p/>
        </p:txBody>
      </p:sp>
      <p:sp>
        <p:nvSpPr>
          <p:cNvPr id="228" name="Google Shape;228;p52"/>
          <p:cNvSpPr txBox="1"/>
          <p:nvPr>
            <p:ph idx="2" type="body"/>
          </p:nvPr>
        </p:nvSpPr>
        <p:spPr>
          <a:xfrm>
            <a:off x="1154654" y="4350657"/>
            <a:ext cx="8823361" cy="1676400"/>
          </a:xfrm>
          <a:prstGeom prst="rect">
            <a:avLst/>
          </a:prstGeom>
          <a:noFill/>
          <a:ln>
            <a:noFill/>
          </a:ln>
        </p:spPr>
        <p:txBody>
          <a:bodyPr anchorCtr="0" anchor="ctr" bIns="45700" lIns="91425" spcFirstLastPara="1" rIns="91425" wrap="square" tIns="45700">
            <a:normAutofit/>
          </a:bodyPr>
          <a:lstStyle>
            <a:lvl1pPr indent="-228600" lvl="0" marL="457200" algn="l">
              <a:spcBef>
                <a:spcPts val="1000"/>
              </a:spcBef>
              <a:spcAft>
                <a:spcPts val="0"/>
              </a:spcAft>
              <a:buSzPts val="1439"/>
              <a:buNone/>
              <a:defRPr sz="1799"/>
            </a:lvl1pPr>
            <a:lvl2pPr indent="-228600" lvl="1" marL="914400" algn="l">
              <a:spcBef>
                <a:spcPts val="1000"/>
              </a:spcBef>
              <a:spcAft>
                <a:spcPts val="0"/>
              </a:spcAft>
              <a:buSzPts val="960"/>
              <a:buNone/>
              <a:defRPr sz="1200"/>
            </a:lvl2pPr>
            <a:lvl3pPr indent="-228600" lvl="2" marL="1371600" algn="l">
              <a:spcBef>
                <a:spcPts val="1000"/>
              </a:spcBef>
              <a:spcAft>
                <a:spcPts val="0"/>
              </a:spcAft>
              <a:buSzPts val="800"/>
              <a:buNone/>
              <a:defRPr sz="1000"/>
            </a:lvl3pPr>
            <a:lvl4pPr indent="-228600" lvl="3" marL="1828800" algn="l">
              <a:spcBef>
                <a:spcPts val="1000"/>
              </a:spcBef>
              <a:spcAft>
                <a:spcPts val="0"/>
              </a:spcAft>
              <a:buSzPts val="720"/>
              <a:buNone/>
              <a:defRPr sz="900"/>
            </a:lvl4pPr>
            <a:lvl5pPr indent="-228600" lvl="4" marL="2286000" algn="l">
              <a:spcBef>
                <a:spcPts val="1000"/>
              </a:spcBef>
              <a:spcAft>
                <a:spcPts val="0"/>
              </a:spcAft>
              <a:buSzPts val="720"/>
              <a:buNone/>
              <a:defRPr sz="900"/>
            </a:lvl5pPr>
            <a:lvl6pPr indent="-228600" lvl="5" marL="2743200" algn="l">
              <a:spcBef>
                <a:spcPts val="1000"/>
              </a:spcBef>
              <a:spcAft>
                <a:spcPts val="0"/>
              </a:spcAft>
              <a:buSzPts val="720"/>
              <a:buNone/>
              <a:defRPr sz="900"/>
            </a:lvl6pPr>
            <a:lvl7pPr indent="-228600" lvl="6" marL="3200400" algn="l">
              <a:spcBef>
                <a:spcPts val="1000"/>
              </a:spcBef>
              <a:spcAft>
                <a:spcPts val="0"/>
              </a:spcAft>
              <a:buSzPts val="720"/>
              <a:buNone/>
              <a:defRPr sz="900"/>
            </a:lvl7pPr>
            <a:lvl8pPr indent="-228600" lvl="7" marL="3657600" algn="l">
              <a:spcBef>
                <a:spcPts val="1000"/>
              </a:spcBef>
              <a:spcAft>
                <a:spcPts val="0"/>
              </a:spcAft>
              <a:buSzPts val="720"/>
              <a:buNone/>
              <a:defRPr sz="900"/>
            </a:lvl8pPr>
            <a:lvl9pPr indent="-228600" lvl="8" marL="4114800" algn="l">
              <a:spcBef>
                <a:spcPts val="1000"/>
              </a:spcBef>
              <a:spcAft>
                <a:spcPts val="0"/>
              </a:spcAft>
              <a:buSzPts val="720"/>
              <a:buNone/>
              <a:defRPr sz="900"/>
            </a:lvl9pPr>
          </a:lstStyle>
          <a:p/>
        </p:txBody>
      </p:sp>
      <p:sp>
        <p:nvSpPr>
          <p:cNvPr id="229" name="Google Shape;229;p52"/>
          <p:cNvSpPr txBox="1"/>
          <p:nvPr>
            <p:ph idx="10" type="dt"/>
          </p:nvPr>
        </p:nvSpPr>
        <p:spPr>
          <a:xfrm rot="5400000">
            <a:off x="10152866" y="1790741"/>
            <a:ext cx="990599" cy="30472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0" name="Google Shape;230;p52"/>
          <p:cNvSpPr txBox="1"/>
          <p:nvPr>
            <p:ph idx="11" type="ftr"/>
          </p:nvPr>
        </p:nvSpPr>
        <p:spPr>
          <a:xfrm rot="5400000">
            <a:off x="8948740" y="3225337"/>
            <a:ext cx="3859795" cy="304722"/>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1" name="Google Shape;231;p52"/>
          <p:cNvSpPr txBox="1"/>
          <p:nvPr>
            <p:ph idx="12" type="sldNum"/>
          </p:nvPr>
        </p:nvSpPr>
        <p:spPr>
          <a:xfrm>
            <a:off x="10349844" y="295730"/>
            <a:ext cx="837981"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
        <p:nvSpPr>
          <p:cNvPr id="232" name="Google Shape;232;p52"/>
          <p:cNvSpPr txBox="1"/>
          <p:nvPr/>
        </p:nvSpPr>
        <p:spPr>
          <a:xfrm>
            <a:off x="898061" y="971253"/>
            <a:ext cx="801703" cy="196977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0" i="0" lang="en-US" sz="12196">
                <a:solidFill>
                  <a:srgbClr val="86D1D8"/>
                </a:solidFill>
                <a:latin typeface="Arial"/>
                <a:ea typeface="Arial"/>
                <a:cs typeface="Arial"/>
                <a:sym typeface="Arial"/>
              </a:rPr>
              <a:t>“</a:t>
            </a:r>
            <a:endParaRPr/>
          </a:p>
        </p:txBody>
      </p:sp>
      <p:sp>
        <p:nvSpPr>
          <p:cNvPr id="233" name="Google Shape;233;p52"/>
          <p:cNvSpPr txBox="1"/>
          <p:nvPr/>
        </p:nvSpPr>
        <p:spPr>
          <a:xfrm>
            <a:off x="9328060" y="2613787"/>
            <a:ext cx="801703" cy="196977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0" i="0" lang="en-US" sz="12196">
                <a:solidFill>
                  <a:srgbClr val="86D1D8"/>
                </a:solidFill>
                <a:latin typeface="Arial"/>
                <a:ea typeface="Arial"/>
                <a:cs typeface="Arial"/>
                <a:sym typeface="Arial"/>
              </a:rPr>
              <a:t>”</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Τίτλος και περιεχόμενο" type="obj">
  <p:cSld name="OBJECT">
    <p:spTree>
      <p:nvGrpSpPr>
        <p:cNvPr id="28" name="Shape 28"/>
        <p:cNvGrpSpPr/>
        <p:nvPr/>
      </p:nvGrpSpPr>
      <p:grpSpPr>
        <a:xfrm>
          <a:off x="0" y="0"/>
          <a:ext cx="0" cy="0"/>
          <a:chOff x="0" y="0"/>
          <a:chExt cx="0" cy="0"/>
        </a:xfrm>
      </p:grpSpPr>
      <p:cxnSp>
        <p:nvCxnSpPr>
          <p:cNvPr id="29" name="Google Shape;29;p29"/>
          <p:cNvCxnSpPr/>
          <p:nvPr/>
        </p:nvCxnSpPr>
        <p:spPr>
          <a:xfrm>
            <a:off x="1395806" y="2421466"/>
            <a:ext cx="9404848" cy="0"/>
          </a:xfrm>
          <a:prstGeom prst="straightConnector1">
            <a:avLst/>
          </a:prstGeom>
          <a:noFill/>
          <a:ln cap="flat" cmpd="sng" w="15875">
            <a:solidFill>
              <a:srgbClr val="E8D08F"/>
            </a:solidFill>
            <a:prstDash val="solid"/>
            <a:round/>
            <a:headEnd len="sm" w="sm" type="none"/>
            <a:tailEnd len="sm" w="sm" type="none"/>
          </a:ln>
        </p:spPr>
      </p:cxnSp>
      <p:sp>
        <p:nvSpPr>
          <p:cNvPr id="30" name="Google Shape;30;p29"/>
          <p:cNvSpPr txBox="1"/>
          <p:nvPr>
            <p:ph type="title"/>
          </p:nvPr>
        </p:nvSpPr>
        <p:spPr>
          <a:xfrm>
            <a:off x="1295065" y="982133"/>
            <a:ext cx="9598696" cy="1303867"/>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29"/>
          <p:cNvSpPr txBox="1"/>
          <p:nvPr>
            <p:ph idx="1" type="body"/>
          </p:nvPr>
        </p:nvSpPr>
        <p:spPr>
          <a:xfrm>
            <a:off x="1295064" y="2556932"/>
            <a:ext cx="9598696" cy="3318936"/>
          </a:xfrm>
          <a:prstGeom prst="rect">
            <a:avLst/>
          </a:prstGeom>
          <a:noFill/>
          <a:ln>
            <a:noFill/>
          </a:ln>
        </p:spPr>
        <p:txBody>
          <a:bodyPr anchorCtr="0" anchor="t" bIns="45700" lIns="91425" spcFirstLastPara="1" rIns="91425" wrap="square" tIns="45700">
            <a:normAutofit/>
          </a:bodyPr>
          <a:lstStyle>
            <a:lvl1pPr indent="-360045" lvl="0" marL="457200" algn="l">
              <a:spcBef>
                <a:spcPts val="360"/>
              </a:spcBef>
              <a:spcAft>
                <a:spcPts val="0"/>
              </a:spcAft>
              <a:buSzPts val="2070"/>
              <a:buChar char="•"/>
              <a:defRPr/>
            </a:lvl1pPr>
            <a:lvl2pPr indent="-360044" lvl="1" marL="914400" algn="l">
              <a:spcBef>
                <a:spcPts val="600"/>
              </a:spcBef>
              <a:spcAft>
                <a:spcPts val="0"/>
              </a:spcAft>
              <a:buSzPts val="2070"/>
              <a:buChar char="•"/>
              <a:defRPr/>
            </a:lvl2pPr>
            <a:lvl3pPr indent="-360044" lvl="2" marL="1371600" algn="l">
              <a:spcBef>
                <a:spcPts val="600"/>
              </a:spcBef>
              <a:spcAft>
                <a:spcPts val="0"/>
              </a:spcAft>
              <a:buSzPts val="2070"/>
              <a:buChar char="•"/>
              <a:defRPr/>
            </a:lvl3pPr>
            <a:lvl4pPr indent="-360044" lvl="3" marL="1828800" algn="l">
              <a:spcBef>
                <a:spcPts val="600"/>
              </a:spcBef>
              <a:spcAft>
                <a:spcPts val="0"/>
              </a:spcAft>
              <a:buSzPts val="2070"/>
              <a:buChar char="•"/>
              <a:defRPr/>
            </a:lvl4pPr>
            <a:lvl5pPr indent="-360045" lvl="4" marL="2286000" algn="l">
              <a:spcBef>
                <a:spcPts val="600"/>
              </a:spcBef>
              <a:spcAft>
                <a:spcPts val="0"/>
              </a:spcAft>
              <a:buSzPts val="2070"/>
              <a:buChar char="•"/>
              <a:defRPr/>
            </a:lvl5pPr>
            <a:lvl6pPr indent="-360045" lvl="5" marL="2743200" algn="l">
              <a:spcBef>
                <a:spcPts val="600"/>
              </a:spcBef>
              <a:spcAft>
                <a:spcPts val="0"/>
              </a:spcAft>
              <a:buSzPts val="2070"/>
              <a:buChar char="•"/>
              <a:defRPr/>
            </a:lvl6pPr>
            <a:lvl7pPr indent="-360045" lvl="6" marL="3200400" algn="l">
              <a:spcBef>
                <a:spcPts val="600"/>
              </a:spcBef>
              <a:spcAft>
                <a:spcPts val="0"/>
              </a:spcAft>
              <a:buSzPts val="2070"/>
              <a:buChar char="•"/>
              <a:defRPr/>
            </a:lvl7pPr>
            <a:lvl8pPr indent="-360045" lvl="7" marL="3657600" algn="l">
              <a:spcBef>
                <a:spcPts val="600"/>
              </a:spcBef>
              <a:spcAft>
                <a:spcPts val="0"/>
              </a:spcAft>
              <a:buSzPts val="2070"/>
              <a:buChar char="•"/>
              <a:defRPr/>
            </a:lvl8pPr>
            <a:lvl9pPr indent="-360045" lvl="8" marL="4114800" algn="l">
              <a:spcBef>
                <a:spcPts val="600"/>
              </a:spcBef>
              <a:spcAft>
                <a:spcPts val="600"/>
              </a:spcAft>
              <a:buSzPts val="2070"/>
              <a:buChar char="•"/>
              <a:defRPr/>
            </a:lvl9pPr>
          </a:lstStyle>
          <a:p/>
        </p:txBody>
      </p:sp>
      <p:sp>
        <p:nvSpPr>
          <p:cNvPr id="32" name="Google Shape;32;p29"/>
          <p:cNvSpPr txBox="1"/>
          <p:nvPr>
            <p:ph idx="10" type="dt"/>
          </p:nvPr>
        </p:nvSpPr>
        <p:spPr>
          <a:xfrm>
            <a:off x="8675241" y="5969000"/>
            <a:ext cx="1599783" cy="27940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 name="Google Shape;33;p29"/>
          <p:cNvSpPr txBox="1"/>
          <p:nvPr>
            <p:ph idx="11" type="ftr"/>
          </p:nvPr>
        </p:nvSpPr>
        <p:spPr>
          <a:xfrm>
            <a:off x="1295064" y="5969000"/>
            <a:ext cx="7303997" cy="2794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29"/>
          <p:cNvSpPr txBox="1"/>
          <p:nvPr>
            <p:ph idx="12" type="sldNum"/>
          </p:nvPr>
        </p:nvSpPr>
        <p:spPr>
          <a:xfrm>
            <a:off x="10351205" y="5969000"/>
            <a:ext cx="542556" cy="2794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me Card">
  <p:cSld name="Name Card">
    <p:spTree>
      <p:nvGrpSpPr>
        <p:cNvPr id="234" name="Shape 234"/>
        <p:cNvGrpSpPr/>
        <p:nvPr/>
      </p:nvGrpSpPr>
      <p:grpSpPr>
        <a:xfrm>
          <a:off x="0" y="0"/>
          <a:ext cx="0" cy="0"/>
          <a:chOff x="0" y="0"/>
          <a:chExt cx="0" cy="0"/>
        </a:xfrm>
      </p:grpSpPr>
      <p:sp>
        <p:nvSpPr>
          <p:cNvPr id="235" name="Google Shape;235;p53"/>
          <p:cNvSpPr txBox="1"/>
          <p:nvPr>
            <p:ph type="title"/>
          </p:nvPr>
        </p:nvSpPr>
        <p:spPr>
          <a:xfrm>
            <a:off x="1154653" y="3124201"/>
            <a:ext cx="8823362" cy="165318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chemeClr val="lt2"/>
              </a:buClr>
              <a:buSzPts val="3999"/>
              <a:buFont typeface="Century Gothic"/>
              <a:buNone/>
              <a:defRPr b="0" sz="3999"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6" name="Google Shape;236;p53"/>
          <p:cNvSpPr txBox="1"/>
          <p:nvPr>
            <p:ph idx="1" type="body"/>
          </p:nvPr>
        </p:nvSpPr>
        <p:spPr>
          <a:xfrm>
            <a:off x="1154654" y="4777381"/>
            <a:ext cx="8823361" cy="860400"/>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599"/>
              <a:buNone/>
              <a:defRPr sz="1999" cap="none">
                <a:solidFill>
                  <a:srgbClr val="86D1D8"/>
                </a:solidFill>
              </a:defRPr>
            </a:lvl1pPr>
            <a:lvl2pPr indent="-228600" lvl="1" marL="914400" algn="l">
              <a:spcBef>
                <a:spcPts val="1000"/>
              </a:spcBef>
              <a:spcAft>
                <a:spcPts val="0"/>
              </a:spcAft>
              <a:buSzPts val="1439"/>
              <a:buNone/>
              <a:defRPr sz="1799">
                <a:solidFill>
                  <a:schemeClr val="lt1"/>
                </a:solidFill>
              </a:defRPr>
            </a:lvl2pPr>
            <a:lvl3pPr indent="-228600" lvl="2" marL="1371600" algn="l">
              <a:spcBef>
                <a:spcPts val="1000"/>
              </a:spcBef>
              <a:spcAft>
                <a:spcPts val="0"/>
              </a:spcAft>
              <a:buSzPts val="1280"/>
              <a:buNone/>
              <a:defRPr sz="1600">
                <a:solidFill>
                  <a:schemeClr val="lt1"/>
                </a:solidFill>
              </a:defRPr>
            </a:lvl3pPr>
            <a:lvl4pPr indent="-228600" lvl="3" marL="1828800" algn="l">
              <a:spcBef>
                <a:spcPts val="1000"/>
              </a:spcBef>
              <a:spcAft>
                <a:spcPts val="0"/>
              </a:spcAft>
              <a:buSzPts val="1120"/>
              <a:buNone/>
              <a:defRPr sz="1400">
                <a:solidFill>
                  <a:schemeClr val="lt1"/>
                </a:solidFill>
              </a:defRPr>
            </a:lvl4pPr>
            <a:lvl5pPr indent="-228600" lvl="4" marL="2286000" algn="l">
              <a:spcBef>
                <a:spcPts val="1000"/>
              </a:spcBef>
              <a:spcAft>
                <a:spcPts val="0"/>
              </a:spcAft>
              <a:buSzPts val="1120"/>
              <a:buNone/>
              <a:defRPr sz="1400">
                <a:solidFill>
                  <a:schemeClr val="lt1"/>
                </a:solidFill>
              </a:defRPr>
            </a:lvl5pPr>
            <a:lvl6pPr indent="-228600" lvl="5" marL="2743200" algn="l">
              <a:spcBef>
                <a:spcPts val="1000"/>
              </a:spcBef>
              <a:spcAft>
                <a:spcPts val="0"/>
              </a:spcAft>
              <a:buSzPts val="1120"/>
              <a:buNone/>
              <a:defRPr sz="1400">
                <a:solidFill>
                  <a:schemeClr val="lt1"/>
                </a:solidFill>
              </a:defRPr>
            </a:lvl6pPr>
            <a:lvl7pPr indent="-228600" lvl="6" marL="3200400" algn="l">
              <a:spcBef>
                <a:spcPts val="1000"/>
              </a:spcBef>
              <a:spcAft>
                <a:spcPts val="0"/>
              </a:spcAft>
              <a:buSzPts val="1120"/>
              <a:buNone/>
              <a:defRPr sz="1400">
                <a:solidFill>
                  <a:schemeClr val="lt1"/>
                </a:solidFill>
              </a:defRPr>
            </a:lvl7pPr>
            <a:lvl8pPr indent="-228600" lvl="7" marL="3657600" algn="l">
              <a:spcBef>
                <a:spcPts val="1000"/>
              </a:spcBef>
              <a:spcAft>
                <a:spcPts val="0"/>
              </a:spcAft>
              <a:buSzPts val="1120"/>
              <a:buNone/>
              <a:defRPr sz="1400">
                <a:solidFill>
                  <a:schemeClr val="lt1"/>
                </a:solidFill>
              </a:defRPr>
            </a:lvl8pPr>
            <a:lvl9pPr indent="-228600" lvl="8" marL="4114800" algn="l">
              <a:spcBef>
                <a:spcPts val="1000"/>
              </a:spcBef>
              <a:spcAft>
                <a:spcPts val="0"/>
              </a:spcAft>
              <a:buSzPts val="1120"/>
              <a:buNone/>
              <a:defRPr sz="1400">
                <a:solidFill>
                  <a:schemeClr val="lt1"/>
                </a:solidFill>
              </a:defRPr>
            </a:lvl9pPr>
          </a:lstStyle>
          <a:p/>
        </p:txBody>
      </p:sp>
      <p:sp>
        <p:nvSpPr>
          <p:cNvPr id="237" name="Google Shape;237;p53"/>
          <p:cNvSpPr txBox="1"/>
          <p:nvPr>
            <p:ph idx="10" type="dt"/>
          </p:nvPr>
        </p:nvSpPr>
        <p:spPr>
          <a:xfrm rot="5400000">
            <a:off x="10152866" y="1790741"/>
            <a:ext cx="990599" cy="30472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8" name="Google Shape;238;p53"/>
          <p:cNvSpPr txBox="1"/>
          <p:nvPr>
            <p:ph idx="11" type="ftr"/>
          </p:nvPr>
        </p:nvSpPr>
        <p:spPr>
          <a:xfrm rot="5400000">
            <a:off x="8948740" y="3225337"/>
            <a:ext cx="3859795" cy="304722"/>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9" name="Google Shape;239;p53"/>
          <p:cNvSpPr txBox="1"/>
          <p:nvPr>
            <p:ph idx="12" type="sldNum"/>
          </p:nvPr>
        </p:nvSpPr>
        <p:spPr>
          <a:xfrm>
            <a:off x="10349844" y="295730"/>
            <a:ext cx="837981"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
  <p:cSld name="3 Column">
    <p:spTree>
      <p:nvGrpSpPr>
        <p:cNvPr id="240" name="Shape 240"/>
        <p:cNvGrpSpPr/>
        <p:nvPr/>
      </p:nvGrpSpPr>
      <p:grpSpPr>
        <a:xfrm>
          <a:off x="0" y="0"/>
          <a:ext cx="0" cy="0"/>
          <a:chOff x="0" y="0"/>
          <a:chExt cx="0" cy="0"/>
        </a:xfrm>
      </p:grpSpPr>
      <p:sp>
        <p:nvSpPr>
          <p:cNvPr id="241" name="Google Shape;241;p54"/>
          <p:cNvSpPr txBox="1"/>
          <p:nvPr>
            <p:ph type="title"/>
          </p:nvPr>
        </p:nvSpPr>
        <p:spPr>
          <a:xfrm>
            <a:off x="645943" y="452718"/>
            <a:ext cx="9402274" cy="140053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chemeClr val="lt2"/>
              </a:buClr>
              <a:buSzPts val="4199"/>
              <a:buFont typeface="Century Gothic"/>
              <a:buNone/>
              <a:defRPr sz="4199"/>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2" name="Google Shape;242;p54"/>
          <p:cNvSpPr txBox="1"/>
          <p:nvPr>
            <p:ph idx="1" type="body"/>
          </p:nvPr>
        </p:nvSpPr>
        <p:spPr>
          <a:xfrm>
            <a:off x="632782" y="1981200"/>
            <a:ext cx="2946099" cy="576262"/>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19"/>
              <a:buNone/>
              <a:defRPr b="0" sz="2399">
                <a:solidFill>
                  <a:srgbClr val="86D1D8"/>
                </a:solidFill>
              </a:defRPr>
            </a:lvl1pPr>
            <a:lvl2pPr indent="-228600" lvl="1" marL="914400" algn="l">
              <a:spcBef>
                <a:spcPts val="1000"/>
              </a:spcBef>
              <a:spcAft>
                <a:spcPts val="0"/>
              </a:spcAft>
              <a:buSzPts val="1599"/>
              <a:buNone/>
              <a:defRPr b="1" sz="1999"/>
            </a:lvl2pPr>
            <a:lvl3pPr indent="-228600" lvl="2" marL="1371600" algn="l">
              <a:spcBef>
                <a:spcPts val="1000"/>
              </a:spcBef>
              <a:spcAft>
                <a:spcPts val="0"/>
              </a:spcAft>
              <a:buSzPts val="1439"/>
              <a:buNone/>
              <a:defRPr b="1" sz="1799"/>
            </a:lvl3pPr>
            <a:lvl4pPr indent="-228600" lvl="3" marL="1828800" algn="l">
              <a:spcBef>
                <a:spcPts val="1000"/>
              </a:spcBef>
              <a:spcAft>
                <a:spcPts val="0"/>
              </a:spcAft>
              <a:buSzPts val="1280"/>
              <a:buNone/>
              <a:defRPr b="1" sz="1600"/>
            </a:lvl4pPr>
            <a:lvl5pPr indent="-228600" lvl="4" marL="2286000" algn="l">
              <a:spcBef>
                <a:spcPts val="1000"/>
              </a:spcBef>
              <a:spcAft>
                <a:spcPts val="0"/>
              </a:spcAft>
              <a:buSzPts val="1280"/>
              <a:buNone/>
              <a:defRPr b="1" sz="1600"/>
            </a:lvl5pPr>
            <a:lvl6pPr indent="-228600" lvl="5" marL="2743200" algn="l">
              <a:spcBef>
                <a:spcPts val="1000"/>
              </a:spcBef>
              <a:spcAft>
                <a:spcPts val="0"/>
              </a:spcAft>
              <a:buSzPts val="1280"/>
              <a:buNone/>
              <a:defRPr b="1" sz="1600"/>
            </a:lvl6pPr>
            <a:lvl7pPr indent="-228600" lvl="6" marL="3200400" algn="l">
              <a:spcBef>
                <a:spcPts val="1000"/>
              </a:spcBef>
              <a:spcAft>
                <a:spcPts val="0"/>
              </a:spcAft>
              <a:buSzPts val="1280"/>
              <a:buNone/>
              <a:defRPr b="1" sz="1600"/>
            </a:lvl7pPr>
            <a:lvl8pPr indent="-228600" lvl="7" marL="3657600" algn="l">
              <a:spcBef>
                <a:spcPts val="1000"/>
              </a:spcBef>
              <a:spcAft>
                <a:spcPts val="0"/>
              </a:spcAft>
              <a:buSzPts val="1280"/>
              <a:buNone/>
              <a:defRPr b="1" sz="1600"/>
            </a:lvl8pPr>
            <a:lvl9pPr indent="-228600" lvl="8" marL="4114800" algn="l">
              <a:spcBef>
                <a:spcPts val="1000"/>
              </a:spcBef>
              <a:spcAft>
                <a:spcPts val="0"/>
              </a:spcAft>
              <a:buSzPts val="1280"/>
              <a:buNone/>
              <a:defRPr b="1" sz="1600"/>
            </a:lvl9pPr>
          </a:lstStyle>
          <a:p/>
        </p:txBody>
      </p:sp>
      <p:sp>
        <p:nvSpPr>
          <p:cNvPr id="243" name="Google Shape;243;p54"/>
          <p:cNvSpPr txBox="1"/>
          <p:nvPr>
            <p:ph idx="2" type="body"/>
          </p:nvPr>
        </p:nvSpPr>
        <p:spPr>
          <a:xfrm>
            <a:off x="652293" y="2667000"/>
            <a:ext cx="2926588" cy="3589338"/>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120"/>
              <a:buNone/>
              <a:defRPr sz="1400"/>
            </a:lvl1pPr>
            <a:lvl2pPr indent="-228600" lvl="1" marL="914400" algn="l">
              <a:spcBef>
                <a:spcPts val="1000"/>
              </a:spcBef>
              <a:spcAft>
                <a:spcPts val="0"/>
              </a:spcAft>
              <a:buSzPts val="960"/>
              <a:buNone/>
              <a:defRPr sz="1200"/>
            </a:lvl2pPr>
            <a:lvl3pPr indent="-228600" lvl="2" marL="1371600" algn="l">
              <a:spcBef>
                <a:spcPts val="1000"/>
              </a:spcBef>
              <a:spcAft>
                <a:spcPts val="0"/>
              </a:spcAft>
              <a:buSzPts val="800"/>
              <a:buNone/>
              <a:defRPr sz="1000"/>
            </a:lvl3pPr>
            <a:lvl4pPr indent="-228600" lvl="3" marL="1828800" algn="l">
              <a:spcBef>
                <a:spcPts val="1000"/>
              </a:spcBef>
              <a:spcAft>
                <a:spcPts val="0"/>
              </a:spcAft>
              <a:buSzPts val="720"/>
              <a:buNone/>
              <a:defRPr sz="900"/>
            </a:lvl4pPr>
            <a:lvl5pPr indent="-228600" lvl="4" marL="2286000" algn="l">
              <a:spcBef>
                <a:spcPts val="1000"/>
              </a:spcBef>
              <a:spcAft>
                <a:spcPts val="0"/>
              </a:spcAft>
              <a:buSzPts val="720"/>
              <a:buNone/>
              <a:defRPr sz="900"/>
            </a:lvl5pPr>
            <a:lvl6pPr indent="-228600" lvl="5" marL="2743200" algn="l">
              <a:spcBef>
                <a:spcPts val="1000"/>
              </a:spcBef>
              <a:spcAft>
                <a:spcPts val="0"/>
              </a:spcAft>
              <a:buSzPts val="720"/>
              <a:buNone/>
              <a:defRPr sz="900"/>
            </a:lvl6pPr>
            <a:lvl7pPr indent="-228600" lvl="6" marL="3200400" algn="l">
              <a:spcBef>
                <a:spcPts val="1000"/>
              </a:spcBef>
              <a:spcAft>
                <a:spcPts val="0"/>
              </a:spcAft>
              <a:buSzPts val="720"/>
              <a:buNone/>
              <a:defRPr sz="900"/>
            </a:lvl7pPr>
            <a:lvl8pPr indent="-228600" lvl="7" marL="3657600" algn="l">
              <a:spcBef>
                <a:spcPts val="1000"/>
              </a:spcBef>
              <a:spcAft>
                <a:spcPts val="0"/>
              </a:spcAft>
              <a:buSzPts val="720"/>
              <a:buNone/>
              <a:defRPr sz="900"/>
            </a:lvl8pPr>
            <a:lvl9pPr indent="-228600" lvl="8" marL="4114800" algn="l">
              <a:spcBef>
                <a:spcPts val="1000"/>
              </a:spcBef>
              <a:spcAft>
                <a:spcPts val="0"/>
              </a:spcAft>
              <a:buSzPts val="720"/>
              <a:buNone/>
              <a:defRPr sz="900"/>
            </a:lvl9pPr>
          </a:lstStyle>
          <a:p/>
        </p:txBody>
      </p:sp>
      <p:sp>
        <p:nvSpPr>
          <p:cNvPr id="244" name="Google Shape;244;p54"/>
          <p:cNvSpPr txBox="1"/>
          <p:nvPr>
            <p:ph idx="3" type="body"/>
          </p:nvPr>
        </p:nvSpPr>
        <p:spPr>
          <a:xfrm>
            <a:off x="3882648" y="1981200"/>
            <a:ext cx="2935476" cy="576262"/>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19"/>
              <a:buNone/>
              <a:defRPr b="0" sz="2399">
                <a:solidFill>
                  <a:srgbClr val="86D1D8"/>
                </a:solidFill>
              </a:defRPr>
            </a:lvl1pPr>
            <a:lvl2pPr indent="-228600" lvl="1" marL="914400" algn="l">
              <a:spcBef>
                <a:spcPts val="1000"/>
              </a:spcBef>
              <a:spcAft>
                <a:spcPts val="0"/>
              </a:spcAft>
              <a:buSzPts val="1599"/>
              <a:buNone/>
              <a:defRPr b="1" sz="1999"/>
            </a:lvl2pPr>
            <a:lvl3pPr indent="-228600" lvl="2" marL="1371600" algn="l">
              <a:spcBef>
                <a:spcPts val="1000"/>
              </a:spcBef>
              <a:spcAft>
                <a:spcPts val="0"/>
              </a:spcAft>
              <a:buSzPts val="1439"/>
              <a:buNone/>
              <a:defRPr b="1" sz="1799"/>
            </a:lvl3pPr>
            <a:lvl4pPr indent="-228600" lvl="3" marL="1828800" algn="l">
              <a:spcBef>
                <a:spcPts val="1000"/>
              </a:spcBef>
              <a:spcAft>
                <a:spcPts val="0"/>
              </a:spcAft>
              <a:buSzPts val="1280"/>
              <a:buNone/>
              <a:defRPr b="1" sz="1600"/>
            </a:lvl4pPr>
            <a:lvl5pPr indent="-228600" lvl="4" marL="2286000" algn="l">
              <a:spcBef>
                <a:spcPts val="1000"/>
              </a:spcBef>
              <a:spcAft>
                <a:spcPts val="0"/>
              </a:spcAft>
              <a:buSzPts val="1280"/>
              <a:buNone/>
              <a:defRPr b="1" sz="1600"/>
            </a:lvl5pPr>
            <a:lvl6pPr indent="-228600" lvl="5" marL="2743200" algn="l">
              <a:spcBef>
                <a:spcPts val="1000"/>
              </a:spcBef>
              <a:spcAft>
                <a:spcPts val="0"/>
              </a:spcAft>
              <a:buSzPts val="1280"/>
              <a:buNone/>
              <a:defRPr b="1" sz="1600"/>
            </a:lvl6pPr>
            <a:lvl7pPr indent="-228600" lvl="6" marL="3200400" algn="l">
              <a:spcBef>
                <a:spcPts val="1000"/>
              </a:spcBef>
              <a:spcAft>
                <a:spcPts val="0"/>
              </a:spcAft>
              <a:buSzPts val="1280"/>
              <a:buNone/>
              <a:defRPr b="1" sz="1600"/>
            </a:lvl7pPr>
            <a:lvl8pPr indent="-228600" lvl="7" marL="3657600" algn="l">
              <a:spcBef>
                <a:spcPts val="1000"/>
              </a:spcBef>
              <a:spcAft>
                <a:spcPts val="0"/>
              </a:spcAft>
              <a:buSzPts val="1280"/>
              <a:buNone/>
              <a:defRPr b="1" sz="1600"/>
            </a:lvl8pPr>
            <a:lvl9pPr indent="-228600" lvl="8" marL="4114800" algn="l">
              <a:spcBef>
                <a:spcPts val="1000"/>
              </a:spcBef>
              <a:spcAft>
                <a:spcPts val="0"/>
              </a:spcAft>
              <a:buSzPts val="1280"/>
              <a:buNone/>
              <a:defRPr b="1" sz="1600"/>
            </a:lvl9pPr>
          </a:lstStyle>
          <a:p/>
        </p:txBody>
      </p:sp>
      <p:sp>
        <p:nvSpPr>
          <p:cNvPr id="245" name="Google Shape;245;p54"/>
          <p:cNvSpPr txBox="1"/>
          <p:nvPr>
            <p:ph idx="4" type="body"/>
          </p:nvPr>
        </p:nvSpPr>
        <p:spPr>
          <a:xfrm>
            <a:off x="3872097" y="2667000"/>
            <a:ext cx="2946027" cy="3589338"/>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120"/>
              <a:buNone/>
              <a:defRPr sz="1400"/>
            </a:lvl1pPr>
            <a:lvl2pPr indent="-228600" lvl="1" marL="914400" algn="l">
              <a:spcBef>
                <a:spcPts val="1000"/>
              </a:spcBef>
              <a:spcAft>
                <a:spcPts val="0"/>
              </a:spcAft>
              <a:buSzPts val="960"/>
              <a:buNone/>
              <a:defRPr sz="1200"/>
            </a:lvl2pPr>
            <a:lvl3pPr indent="-228600" lvl="2" marL="1371600" algn="l">
              <a:spcBef>
                <a:spcPts val="1000"/>
              </a:spcBef>
              <a:spcAft>
                <a:spcPts val="0"/>
              </a:spcAft>
              <a:buSzPts val="800"/>
              <a:buNone/>
              <a:defRPr sz="1000"/>
            </a:lvl3pPr>
            <a:lvl4pPr indent="-228600" lvl="3" marL="1828800" algn="l">
              <a:spcBef>
                <a:spcPts val="1000"/>
              </a:spcBef>
              <a:spcAft>
                <a:spcPts val="0"/>
              </a:spcAft>
              <a:buSzPts val="720"/>
              <a:buNone/>
              <a:defRPr sz="900"/>
            </a:lvl4pPr>
            <a:lvl5pPr indent="-228600" lvl="4" marL="2286000" algn="l">
              <a:spcBef>
                <a:spcPts val="1000"/>
              </a:spcBef>
              <a:spcAft>
                <a:spcPts val="0"/>
              </a:spcAft>
              <a:buSzPts val="720"/>
              <a:buNone/>
              <a:defRPr sz="900"/>
            </a:lvl5pPr>
            <a:lvl6pPr indent="-228600" lvl="5" marL="2743200" algn="l">
              <a:spcBef>
                <a:spcPts val="1000"/>
              </a:spcBef>
              <a:spcAft>
                <a:spcPts val="0"/>
              </a:spcAft>
              <a:buSzPts val="720"/>
              <a:buNone/>
              <a:defRPr sz="900"/>
            </a:lvl6pPr>
            <a:lvl7pPr indent="-228600" lvl="6" marL="3200400" algn="l">
              <a:spcBef>
                <a:spcPts val="1000"/>
              </a:spcBef>
              <a:spcAft>
                <a:spcPts val="0"/>
              </a:spcAft>
              <a:buSzPts val="720"/>
              <a:buNone/>
              <a:defRPr sz="900"/>
            </a:lvl7pPr>
            <a:lvl8pPr indent="-228600" lvl="7" marL="3657600" algn="l">
              <a:spcBef>
                <a:spcPts val="1000"/>
              </a:spcBef>
              <a:spcAft>
                <a:spcPts val="0"/>
              </a:spcAft>
              <a:buSzPts val="720"/>
              <a:buNone/>
              <a:defRPr sz="900"/>
            </a:lvl8pPr>
            <a:lvl9pPr indent="-228600" lvl="8" marL="4114800" algn="l">
              <a:spcBef>
                <a:spcPts val="1000"/>
              </a:spcBef>
              <a:spcAft>
                <a:spcPts val="0"/>
              </a:spcAft>
              <a:buSzPts val="720"/>
              <a:buNone/>
              <a:defRPr sz="900"/>
            </a:lvl9pPr>
          </a:lstStyle>
          <a:p/>
        </p:txBody>
      </p:sp>
      <p:sp>
        <p:nvSpPr>
          <p:cNvPr id="246" name="Google Shape;246;p54"/>
          <p:cNvSpPr txBox="1"/>
          <p:nvPr>
            <p:ph idx="5" type="body"/>
          </p:nvPr>
        </p:nvSpPr>
        <p:spPr>
          <a:xfrm>
            <a:off x="7122845" y="1981200"/>
            <a:ext cx="2931349" cy="576262"/>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19"/>
              <a:buNone/>
              <a:defRPr b="0" sz="2399">
                <a:solidFill>
                  <a:srgbClr val="86D1D8"/>
                </a:solidFill>
              </a:defRPr>
            </a:lvl1pPr>
            <a:lvl2pPr indent="-228600" lvl="1" marL="914400" algn="l">
              <a:spcBef>
                <a:spcPts val="1000"/>
              </a:spcBef>
              <a:spcAft>
                <a:spcPts val="0"/>
              </a:spcAft>
              <a:buSzPts val="1599"/>
              <a:buNone/>
              <a:defRPr b="1" sz="1999"/>
            </a:lvl2pPr>
            <a:lvl3pPr indent="-228600" lvl="2" marL="1371600" algn="l">
              <a:spcBef>
                <a:spcPts val="1000"/>
              </a:spcBef>
              <a:spcAft>
                <a:spcPts val="0"/>
              </a:spcAft>
              <a:buSzPts val="1439"/>
              <a:buNone/>
              <a:defRPr b="1" sz="1799"/>
            </a:lvl3pPr>
            <a:lvl4pPr indent="-228600" lvl="3" marL="1828800" algn="l">
              <a:spcBef>
                <a:spcPts val="1000"/>
              </a:spcBef>
              <a:spcAft>
                <a:spcPts val="0"/>
              </a:spcAft>
              <a:buSzPts val="1280"/>
              <a:buNone/>
              <a:defRPr b="1" sz="1600"/>
            </a:lvl4pPr>
            <a:lvl5pPr indent="-228600" lvl="4" marL="2286000" algn="l">
              <a:spcBef>
                <a:spcPts val="1000"/>
              </a:spcBef>
              <a:spcAft>
                <a:spcPts val="0"/>
              </a:spcAft>
              <a:buSzPts val="1280"/>
              <a:buNone/>
              <a:defRPr b="1" sz="1600"/>
            </a:lvl5pPr>
            <a:lvl6pPr indent="-228600" lvl="5" marL="2743200" algn="l">
              <a:spcBef>
                <a:spcPts val="1000"/>
              </a:spcBef>
              <a:spcAft>
                <a:spcPts val="0"/>
              </a:spcAft>
              <a:buSzPts val="1280"/>
              <a:buNone/>
              <a:defRPr b="1" sz="1600"/>
            </a:lvl6pPr>
            <a:lvl7pPr indent="-228600" lvl="6" marL="3200400" algn="l">
              <a:spcBef>
                <a:spcPts val="1000"/>
              </a:spcBef>
              <a:spcAft>
                <a:spcPts val="0"/>
              </a:spcAft>
              <a:buSzPts val="1280"/>
              <a:buNone/>
              <a:defRPr b="1" sz="1600"/>
            </a:lvl7pPr>
            <a:lvl8pPr indent="-228600" lvl="7" marL="3657600" algn="l">
              <a:spcBef>
                <a:spcPts val="1000"/>
              </a:spcBef>
              <a:spcAft>
                <a:spcPts val="0"/>
              </a:spcAft>
              <a:buSzPts val="1280"/>
              <a:buNone/>
              <a:defRPr b="1" sz="1600"/>
            </a:lvl8pPr>
            <a:lvl9pPr indent="-228600" lvl="8" marL="4114800" algn="l">
              <a:spcBef>
                <a:spcPts val="1000"/>
              </a:spcBef>
              <a:spcAft>
                <a:spcPts val="0"/>
              </a:spcAft>
              <a:buSzPts val="1280"/>
              <a:buNone/>
              <a:defRPr b="1" sz="1600"/>
            </a:lvl9pPr>
          </a:lstStyle>
          <a:p/>
        </p:txBody>
      </p:sp>
      <p:sp>
        <p:nvSpPr>
          <p:cNvPr id="247" name="Google Shape;247;p54"/>
          <p:cNvSpPr txBox="1"/>
          <p:nvPr>
            <p:ph idx="6" type="body"/>
          </p:nvPr>
        </p:nvSpPr>
        <p:spPr>
          <a:xfrm>
            <a:off x="7122845" y="2667000"/>
            <a:ext cx="2931349" cy="3589338"/>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120"/>
              <a:buNone/>
              <a:defRPr sz="1400"/>
            </a:lvl1pPr>
            <a:lvl2pPr indent="-228600" lvl="1" marL="914400" algn="l">
              <a:spcBef>
                <a:spcPts val="1000"/>
              </a:spcBef>
              <a:spcAft>
                <a:spcPts val="0"/>
              </a:spcAft>
              <a:buSzPts val="960"/>
              <a:buNone/>
              <a:defRPr sz="1200"/>
            </a:lvl2pPr>
            <a:lvl3pPr indent="-228600" lvl="2" marL="1371600" algn="l">
              <a:spcBef>
                <a:spcPts val="1000"/>
              </a:spcBef>
              <a:spcAft>
                <a:spcPts val="0"/>
              </a:spcAft>
              <a:buSzPts val="800"/>
              <a:buNone/>
              <a:defRPr sz="1000"/>
            </a:lvl3pPr>
            <a:lvl4pPr indent="-228600" lvl="3" marL="1828800" algn="l">
              <a:spcBef>
                <a:spcPts val="1000"/>
              </a:spcBef>
              <a:spcAft>
                <a:spcPts val="0"/>
              </a:spcAft>
              <a:buSzPts val="720"/>
              <a:buNone/>
              <a:defRPr sz="900"/>
            </a:lvl4pPr>
            <a:lvl5pPr indent="-228600" lvl="4" marL="2286000" algn="l">
              <a:spcBef>
                <a:spcPts val="1000"/>
              </a:spcBef>
              <a:spcAft>
                <a:spcPts val="0"/>
              </a:spcAft>
              <a:buSzPts val="720"/>
              <a:buNone/>
              <a:defRPr sz="900"/>
            </a:lvl5pPr>
            <a:lvl6pPr indent="-228600" lvl="5" marL="2743200" algn="l">
              <a:spcBef>
                <a:spcPts val="1000"/>
              </a:spcBef>
              <a:spcAft>
                <a:spcPts val="0"/>
              </a:spcAft>
              <a:buSzPts val="720"/>
              <a:buNone/>
              <a:defRPr sz="900"/>
            </a:lvl6pPr>
            <a:lvl7pPr indent="-228600" lvl="6" marL="3200400" algn="l">
              <a:spcBef>
                <a:spcPts val="1000"/>
              </a:spcBef>
              <a:spcAft>
                <a:spcPts val="0"/>
              </a:spcAft>
              <a:buSzPts val="720"/>
              <a:buNone/>
              <a:defRPr sz="900"/>
            </a:lvl7pPr>
            <a:lvl8pPr indent="-228600" lvl="7" marL="3657600" algn="l">
              <a:spcBef>
                <a:spcPts val="1000"/>
              </a:spcBef>
              <a:spcAft>
                <a:spcPts val="0"/>
              </a:spcAft>
              <a:buSzPts val="720"/>
              <a:buNone/>
              <a:defRPr sz="900"/>
            </a:lvl8pPr>
            <a:lvl9pPr indent="-228600" lvl="8" marL="4114800" algn="l">
              <a:spcBef>
                <a:spcPts val="1000"/>
              </a:spcBef>
              <a:spcAft>
                <a:spcPts val="0"/>
              </a:spcAft>
              <a:buSzPts val="720"/>
              <a:buNone/>
              <a:defRPr sz="900"/>
            </a:lvl9pPr>
          </a:lstStyle>
          <a:p/>
        </p:txBody>
      </p:sp>
      <p:cxnSp>
        <p:nvCxnSpPr>
          <p:cNvPr id="248" name="Google Shape;248;p54"/>
          <p:cNvCxnSpPr/>
          <p:nvPr/>
        </p:nvCxnSpPr>
        <p:spPr>
          <a:xfrm>
            <a:off x="3725172" y="2133600"/>
            <a:ext cx="0" cy="3962400"/>
          </a:xfrm>
          <a:prstGeom prst="straightConnector1">
            <a:avLst/>
          </a:prstGeom>
          <a:noFill/>
          <a:ln cap="flat" cmpd="sng" w="12700">
            <a:solidFill>
              <a:srgbClr val="86D1D8">
                <a:alpha val="40000"/>
              </a:srgbClr>
            </a:solidFill>
            <a:prstDash val="solid"/>
            <a:round/>
            <a:headEnd len="sm" w="sm" type="none"/>
            <a:tailEnd len="sm" w="sm" type="none"/>
          </a:ln>
        </p:spPr>
      </p:cxnSp>
      <p:cxnSp>
        <p:nvCxnSpPr>
          <p:cNvPr id="249" name="Google Shape;249;p54"/>
          <p:cNvCxnSpPr/>
          <p:nvPr/>
        </p:nvCxnSpPr>
        <p:spPr>
          <a:xfrm>
            <a:off x="6960414" y="2133600"/>
            <a:ext cx="0" cy="3966882"/>
          </a:xfrm>
          <a:prstGeom prst="straightConnector1">
            <a:avLst/>
          </a:prstGeom>
          <a:noFill/>
          <a:ln cap="flat" cmpd="sng" w="12700">
            <a:solidFill>
              <a:srgbClr val="86D1D8">
                <a:alpha val="40000"/>
              </a:srgbClr>
            </a:solidFill>
            <a:prstDash val="solid"/>
            <a:round/>
            <a:headEnd len="sm" w="sm" type="none"/>
            <a:tailEnd len="sm" w="sm" type="none"/>
          </a:ln>
        </p:spPr>
      </p:cxnSp>
      <p:sp>
        <p:nvSpPr>
          <p:cNvPr id="250" name="Google Shape;250;p54"/>
          <p:cNvSpPr txBox="1"/>
          <p:nvPr>
            <p:ph idx="10" type="dt"/>
          </p:nvPr>
        </p:nvSpPr>
        <p:spPr>
          <a:xfrm rot="5400000">
            <a:off x="10152866" y="1790741"/>
            <a:ext cx="990599" cy="30472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1" name="Google Shape;251;p54"/>
          <p:cNvSpPr txBox="1"/>
          <p:nvPr>
            <p:ph idx="11" type="ftr"/>
          </p:nvPr>
        </p:nvSpPr>
        <p:spPr>
          <a:xfrm rot="5400000">
            <a:off x="8948740" y="3225337"/>
            <a:ext cx="3859795" cy="304722"/>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2" name="Google Shape;252;p54"/>
          <p:cNvSpPr txBox="1"/>
          <p:nvPr>
            <p:ph idx="12" type="sldNum"/>
          </p:nvPr>
        </p:nvSpPr>
        <p:spPr>
          <a:xfrm>
            <a:off x="10349844" y="295730"/>
            <a:ext cx="837981"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Picture Column">
  <p:cSld name="3 Picture Column">
    <p:spTree>
      <p:nvGrpSpPr>
        <p:cNvPr id="253" name="Shape 253"/>
        <p:cNvGrpSpPr/>
        <p:nvPr/>
      </p:nvGrpSpPr>
      <p:grpSpPr>
        <a:xfrm>
          <a:off x="0" y="0"/>
          <a:ext cx="0" cy="0"/>
          <a:chOff x="0" y="0"/>
          <a:chExt cx="0" cy="0"/>
        </a:xfrm>
      </p:grpSpPr>
      <p:sp>
        <p:nvSpPr>
          <p:cNvPr id="254" name="Google Shape;254;p55"/>
          <p:cNvSpPr txBox="1"/>
          <p:nvPr>
            <p:ph type="title"/>
          </p:nvPr>
        </p:nvSpPr>
        <p:spPr>
          <a:xfrm>
            <a:off x="645943" y="452718"/>
            <a:ext cx="9402274" cy="140053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chemeClr val="lt2"/>
              </a:buClr>
              <a:buSzPts val="4199"/>
              <a:buFont typeface="Century Gothic"/>
              <a:buNone/>
              <a:defRPr sz="4199"/>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5" name="Google Shape;255;p55"/>
          <p:cNvSpPr txBox="1"/>
          <p:nvPr>
            <p:ph idx="1" type="body"/>
          </p:nvPr>
        </p:nvSpPr>
        <p:spPr>
          <a:xfrm>
            <a:off x="652293" y="4250949"/>
            <a:ext cx="2939284" cy="576262"/>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19"/>
              <a:buNone/>
              <a:defRPr b="0" sz="2399">
                <a:solidFill>
                  <a:srgbClr val="86D1D8"/>
                </a:solidFill>
              </a:defRPr>
            </a:lvl1pPr>
            <a:lvl2pPr indent="-228600" lvl="1" marL="914400" algn="l">
              <a:spcBef>
                <a:spcPts val="1000"/>
              </a:spcBef>
              <a:spcAft>
                <a:spcPts val="0"/>
              </a:spcAft>
              <a:buSzPts val="1599"/>
              <a:buNone/>
              <a:defRPr b="1" sz="1999"/>
            </a:lvl2pPr>
            <a:lvl3pPr indent="-228600" lvl="2" marL="1371600" algn="l">
              <a:spcBef>
                <a:spcPts val="1000"/>
              </a:spcBef>
              <a:spcAft>
                <a:spcPts val="0"/>
              </a:spcAft>
              <a:buSzPts val="1439"/>
              <a:buNone/>
              <a:defRPr b="1" sz="1799"/>
            </a:lvl3pPr>
            <a:lvl4pPr indent="-228600" lvl="3" marL="1828800" algn="l">
              <a:spcBef>
                <a:spcPts val="1000"/>
              </a:spcBef>
              <a:spcAft>
                <a:spcPts val="0"/>
              </a:spcAft>
              <a:buSzPts val="1280"/>
              <a:buNone/>
              <a:defRPr b="1" sz="1600"/>
            </a:lvl4pPr>
            <a:lvl5pPr indent="-228600" lvl="4" marL="2286000" algn="l">
              <a:spcBef>
                <a:spcPts val="1000"/>
              </a:spcBef>
              <a:spcAft>
                <a:spcPts val="0"/>
              </a:spcAft>
              <a:buSzPts val="1280"/>
              <a:buNone/>
              <a:defRPr b="1" sz="1600"/>
            </a:lvl5pPr>
            <a:lvl6pPr indent="-228600" lvl="5" marL="2743200" algn="l">
              <a:spcBef>
                <a:spcPts val="1000"/>
              </a:spcBef>
              <a:spcAft>
                <a:spcPts val="0"/>
              </a:spcAft>
              <a:buSzPts val="1280"/>
              <a:buNone/>
              <a:defRPr b="1" sz="1600"/>
            </a:lvl6pPr>
            <a:lvl7pPr indent="-228600" lvl="6" marL="3200400" algn="l">
              <a:spcBef>
                <a:spcPts val="1000"/>
              </a:spcBef>
              <a:spcAft>
                <a:spcPts val="0"/>
              </a:spcAft>
              <a:buSzPts val="1280"/>
              <a:buNone/>
              <a:defRPr b="1" sz="1600"/>
            </a:lvl7pPr>
            <a:lvl8pPr indent="-228600" lvl="7" marL="3657600" algn="l">
              <a:spcBef>
                <a:spcPts val="1000"/>
              </a:spcBef>
              <a:spcAft>
                <a:spcPts val="0"/>
              </a:spcAft>
              <a:buSzPts val="1280"/>
              <a:buNone/>
              <a:defRPr b="1" sz="1600"/>
            </a:lvl8pPr>
            <a:lvl9pPr indent="-228600" lvl="8" marL="4114800" algn="l">
              <a:spcBef>
                <a:spcPts val="1000"/>
              </a:spcBef>
              <a:spcAft>
                <a:spcPts val="0"/>
              </a:spcAft>
              <a:buSzPts val="1280"/>
              <a:buNone/>
              <a:defRPr b="1" sz="1600"/>
            </a:lvl9pPr>
          </a:lstStyle>
          <a:p/>
        </p:txBody>
      </p:sp>
      <p:sp>
        <p:nvSpPr>
          <p:cNvPr id="256" name="Google Shape;256;p55"/>
          <p:cNvSpPr/>
          <p:nvPr>
            <p:ph idx="2" type="pic"/>
          </p:nvPr>
        </p:nvSpPr>
        <p:spPr>
          <a:xfrm>
            <a:off x="652293" y="2209800"/>
            <a:ext cx="2939284" cy="1524000"/>
          </a:xfrm>
          <a:prstGeom prst="roundRect">
            <a:avLst>
              <a:gd fmla="val 1858" name="adj"/>
            </a:avLst>
          </a:prstGeom>
          <a:noFill/>
          <a:ln>
            <a:noFill/>
          </a:ln>
          <a:effectLst>
            <a:outerShdw blurRad="50800" rotWithShape="0" algn="tl" dir="5400000" dist="50800">
              <a:srgbClr val="000000">
                <a:alpha val="42745"/>
              </a:srgbClr>
            </a:outerShdw>
          </a:effectLst>
        </p:spPr>
        <p:txBody>
          <a:bodyPr anchorCtr="0" anchor="t" bIns="45700" lIns="91425" spcFirstLastPara="1" rIns="91425" wrap="square" tIns="45700">
            <a:normAutofit/>
          </a:bodyPr>
          <a:lstStyle>
            <a:lvl1pPr lvl="0" marR="0" rtl="0" algn="ctr">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1pPr>
            <a:lvl2pPr lvl="1"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2pPr>
            <a:lvl3pPr lvl="2"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3pPr>
            <a:lvl4pPr lvl="3"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4pPr>
            <a:lvl5pPr lvl="4"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5pPr>
            <a:lvl6pPr lvl="5"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6pPr>
            <a:lvl7pPr lvl="6"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7pPr>
            <a:lvl8pPr lvl="7"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8pPr>
            <a:lvl9pPr lvl="8"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9pPr>
          </a:lstStyle>
          <a:p/>
        </p:txBody>
      </p:sp>
      <p:sp>
        <p:nvSpPr>
          <p:cNvPr id="257" name="Google Shape;257;p55"/>
          <p:cNvSpPr txBox="1"/>
          <p:nvPr>
            <p:ph idx="3" type="body"/>
          </p:nvPr>
        </p:nvSpPr>
        <p:spPr>
          <a:xfrm>
            <a:off x="652293" y="4827212"/>
            <a:ext cx="2939284" cy="659189"/>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120"/>
              <a:buNone/>
              <a:defRPr sz="1400"/>
            </a:lvl1pPr>
            <a:lvl2pPr indent="-228600" lvl="1" marL="914400" algn="l">
              <a:spcBef>
                <a:spcPts val="1000"/>
              </a:spcBef>
              <a:spcAft>
                <a:spcPts val="0"/>
              </a:spcAft>
              <a:buSzPts val="960"/>
              <a:buNone/>
              <a:defRPr sz="1200"/>
            </a:lvl2pPr>
            <a:lvl3pPr indent="-228600" lvl="2" marL="1371600" algn="l">
              <a:spcBef>
                <a:spcPts val="1000"/>
              </a:spcBef>
              <a:spcAft>
                <a:spcPts val="0"/>
              </a:spcAft>
              <a:buSzPts val="800"/>
              <a:buNone/>
              <a:defRPr sz="1000"/>
            </a:lvl3pPr>
            <a:lvl4pPr indent="-228600" lvl="3" marL="1828800" algn="l">
              <a:spcBef>
                <a:spcPts val="1000"/>
              </a:spcBef>
              <a:spcAft>
                <a:spcPts val="0"/>
              </a:spcAft>
              <a:buSzPts val="720"/>
              <a:buNone/>
              <a:defRPr sz="900"/>
            </a:lvl4pPr>
            <a:lvl5pPr indent="-228600" lvl="4" marL="2286000" algn="l">
              <a:spcBef>
                <a:spcPts val="1000"/>
              </a:spcBef>
              <a:spcAft>
                <a:spcPts val="0"/>
              </a:spcAft>
              <a:buSzPts val="720"/>
              <a:buNone/>
              <a:defRPr sz="900"/>
            </a:lvl5pPr>
            <a:lvl6pPr indent="-228600" lvl="5" marL="2743200" algn="l">
              <a:spcBef>
                <a:spcPts val="1000"/>
              </a:spcBef>
              <a:spcAft>
                <a:spcPts val="0"/>
              </a:spcAft>
              <a:buSzPts val="720"/>
              <a:buNone/>
              <a:defRPr sz="900"/>
            </a:lvl6pPr>
            <a:lvl7pPr indent="-228600" lvl="6" marL="3200400" algn="l">
              <a:spcBef>
                <a:spcPts val="1000"/>
              </a:spcBef>
              <a:spcAft>
                <a:spcPts val="0"/>
              </a:spcAft>
              <a:buSzPts val="720"/>
              <a:buNone/>
              <a:defRPr sz="900"/>
            </a:lvl7pPr>
            <a:lvl8pPr indent="-228600" lvl="7" marL="3657600" algn="l">
              <a:spcBef>
                <a:spcPts val="1000"/>
              </a:spcBef>
              <a:spcAft>
                <a:spcPts val="0"/>
              </a:spcAft>
              <a:buSzPts val="720"/>
              <a:buNone/>
              <a:defRPr sz="900"/>
            </a:lvl8pPr>
            <a:lvl9pPr indent="-228600" lvl="8" marL="4114800" algn="l">
              <a:spcBef>
                <a:spcPts val="1000"/>
              </a:spcBef>
              <a:spcAft>
                <a:spcPts val="0"/>
              </a:spcAft>
              <a:buSzPts val="720"/>
              <a:buNone/>
              <a:defRPr sz="900"/>
            </a:lvl9pPr>
          </a:lstStyle>
          <a:p/>
        </p:txBody>
      </p:sp>
      <p:sp>
        <p:nvSpPr>
          <p:cNvPr id="258" name="Google Shape;258;p55"/>
          <p:cNvSpPr txBox="1"/>
          <p:nvPr>
            <p:ph idx="4" type="body"/>
          </p:nvPr>
        </p:nvSpPr>
        <p:spPr>
          <a:xfrm>
            <a:off x="3888363" y="4250949"/>
            <a:ext cx="2929762" cy="576262"/>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19"/>
              <a:buNone/>
              <a:defRPr b="0" sz="2399">
                <a:solidFill>
                  <a:srgbClr val="86D1D8"/>
                </a:solidFill>
              </a:defRPr>
            </a:lvl1pPr>
            <a:lvl2pPr indent="-228600" lvl="1" marL="914400" algn="l">
              <a:spcBef>
                <a:spcPts val="1000"/>
              </a:spcBef>
              <a:spcAft>
                <a:spcPts val="0"/>
              </a:spcAft>
              <a:buSzPts val="1599"/>
              <a:buNone/>
              <a:defRPr b="1" sz="1999"/>
            </a:lvl2pPr>
            <a:lvl3pPr indent="-228600" lvl="2" marL="1371600" algn="l">
              <a:spcBef>
                <a:spcPts val="1000"/>
              </a:spcBef>
              <a:spcAft>
                <a:spcPts val="0"/>
              </a:spcAft>
              <a:buSzPts val="1439"/>
              <a:buNone/>
              <a:defRPr b="1" sz="1799"/>
            </a:lvl3pPr>
            <a:lvl4pPr indent="-228600" lvl="3" marL="1828800" algn="l">
              <a:spcBef>
                <a:spcPts val="1000"/>
              </a:spcBef>
              <a:spcAft>
                <a:spcPts val="0"/>
              </a:spcAft>
              <a:buSzPts val="1280"/>
              <a:buNone/>
              <a:defRPr b="1" sz="1600"/>
            </a:lvl4pPr>
            <a:lvl5pPr indent="-228600" lvl="4" marL="2286000" algn="l">
              <a:spcBef>
                <a:spcPts val="1000"/>
              </a:spcBef>
              <a:spcAft>
                <a:spcPts val="0"/>
              </a:spcAft>
              <a:buSzPts val="1280"/>
              <a:buNone/>
              <a:defRPr b="1" sz="1600"/>
            </a:lvl5pPr>
            <a:lvl6pPr indent="-228600" lvl="5" marL="2743200" algn="l">
              <a:spcBef>
                <a:spcPts val="1000"/>
              </a:spcBef>
              <a:spcAft>
                <a:spcPts val="0"/>
              </a:spcAft>
              <a:buSzPts val="1280"/>
              <a:buNone/>
              <a:defRPr b="1" sz="1600"/>
            </a:lvl6pPr>
            <a:lvl7pPr indent="-228600" lvl="6" marL="3200400" algn="l">
              <a:spcBef>
                <a:spcPts val="1000"/>
              </a:spcBef>
              <a:spcAft>
                <a:spcPts val="0"/>
              </a:spcAft>
              <a:buSzPts val="1280"/>
              <a:buNone/>
              <a:defRPr b="1" sz="1600"/>
            </a:lvl7pPr>
            <a:lvl8pPr indent="-228600" lvl="7" marL="3657600" algn="l">
              <a:spcBef>
                <a:spcPts val="1000"/>
              </a:spcBef>
              <a:spcAft>
                <a:spcPts val="0"/>
              </a:spcAft>
              <a:buSzPts val="1280"/>
              <a:buNone/>
              <a:defRPr b="1" sz="1600"/>
            </a:lvl8pPr>
            <a:lvl9pPr indent="-228600" lvl="8" marL="4114800" algn="l">
              <a:spcBef>
                <a:spcPts val="1000"/>
              </a:spcBef>
              <a:spcAft>
                <a:spcPts val="0"/>
              </a:spcAft>
              <a:buSzPts val="1280"/>
              <a:buNone/>
              <a:defRPr b="1" sz="1600"/>
            </a:lvl9pPr>
          </a:lstStyle>
          <a:p/>
        </p:txBody>
      </p:sp>
      <p:sp>
        <p:nvSpPr>
          <p:cNvPr id="259" name="Google Shape;259;p55"/>
          <p:cNvSpPr/>
          <p:nvPr>
            <p:ph idx="5" type="pic"/>
          </p:nvPr>
        </p:nvSpPr>
        <p:spPr>
          <a:xfrm>
            <a:off x="3888362" y="2209800"/>
            <a:ext cx="2929762" cy="1524000"/>
          </a:xfrm>
          <a:prstGeom prst="roundRect">
            <a:avLst>
              <a:gd fmla="val 1858" name="adj"/>
            </a:avLst>
          </a:prstGeom>
          <a:noFill/>
          <a:ln>
            <a:noFill/>
          </a:ln>
          <a:effectLst>
            <a:outerShdw blurRad="50800" rotWithShape="0" algn="tl" dir="5400000" dist="50800">
              <a:srgbClr val="000000">
                <a:alpha val="42745"/>
              </a:srgbClr>
            </a:outerShdw>
          </a:effectLst>
        </p:spPr>
        <p:txBody>
          <a:bodyPr anchorCtr="0" anchor="t" bIns="45700" lIns="91425" spcFirstLastPara="1" rIns="91425" wrap="square" tIns="45700">
            <a:normAutofit/>
          </a:bodyPr>
          <a:lstStyle>
            <a:lvl1pPr lvl="0" marR="0" rtl="0" algn="ctr">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1pPr>
            <a:lvl2pPr lvl="1"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2pPr>
            <a:lvl3pPr lvl="2"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3pPr>
            <a:lvl4pPr lvl="3"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4pPr>
            <a:lvl5pPr lvl="4"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5pPr>
            <a:lvl6pPr lvl="5"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6pPr>
            <a:lvl7pPr lvl="6"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7pPr>
            <a:lvl8pPr lvl="7"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8pPr>
            <a:lvl9pPr lvl="8"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9pPr>
          </a:lstStyle>
          <a:p/>
        </p:txBody>
      </p:sp>
      <p:sp>
        <p:nvSpPr>
          <p:cNvPr id="260" name="Google Shape;260;p55"/>
          <p:cNvSpPr txBox="1"/>
          <p:nvPr>
            <p:ph idx="6" type="body"/>
          </p:nvPr>
        </p:nvSpPr>
        <p:spPr>
          <a:xfrm>
            <a:off x="3887009" y="4827211"/>
            <a:ext cx="2933642" cy="659189"/>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120"/>
              <a:buNone/>
              <a:defRPr sz="1400"/>
            </a:lvl1pPr>
            <a:lvl2pPr indent="-228600" lvl="1" marL="914400" algn="l">
              <a:spcBef>
                <a:spcPts val="1000"/>
              </a:spcBef>
              <a:spcAft>
                <a:spcPts val="0"/>
              </a:spcAft>
              <a:buSzPts val="960"/>
              <a:buNone/>
              <a:defRPr sz="1200"/>
            </a:lvl2pPr>
            <a:lvl3pPr indent="-228600" lvl="2" marL="1371600" algn="l">
              <a:spcBef>
                <a:spcPts val="1000"/>
              </a:spcBef>
              <a:spcAft>
                <a:spcPts val="0"/>
              </a:spcAft>
              <a:buSzPts val="800"/>
              <a:buNone/>
              <a:defRPr sz="1000"/>
            </a:lvl3pPr>
            <a:lvl4pPr indent="-228600" lvl="3" marL="1828800" algn="l">
              <a:spcBef>
                <a:spcPts val="1000"/>
              </a:spcBef>
              <a:spcAft>
                <a:spcPts val="0"/>
              </a:spcAft>
              <a:buSzPts val="720"/>
              <a:buNone/>
              <a:defRPr sz="900"/>
            </a:lvl4pPr>
            <a:lvl5pPr indent="-228600" lvl="4" marL="2286000" algn="l">
              <a:spcBef>
                <a:spcPts val="1000"/>
              </a:spcBef>
              <a:spcAft>
                <a:spcPts val="0"/>
              </a:spcAft>
              <a:buSzPts val="720"/>
              <a:buNone/>
              <a:defRPr sz="900"/>
            </a:lvl5pPr>
            <a:lvl6pPr indent="-228600" lvl="5" marL="2743200" algn="l">
              <a:spcBef>
                <a:spcPts val="1000"/>
              </a:spcBef>
              <a:spcAft>
                <a:spcPts val="0"/>
              </a:spcAft>
              <a:buSzPts val="720"/>
              <a:buNone/>
              <a:defRPr sz="900"/>
            </a:lvl6pPr>
            <a:lvl7pPr indent="-228600" lvl="6" marL="3200400" algn="l">
              <a:spcBef>
                <a:spcPts val="1000"/>
              </a:spcBef>
              <a:spcAft>
                <a:spcPts val="0"/>
              </a:spcAft>
              <a:buSzPts val="720"/>
              <a:buNone/>
              <a:defRPr sz="900"/>
            </a:lvl7pPr>
            <a:lvl8pPr indent="-228600" lvl="7" marL="3657600" algn="l">
              <a:spcBef>
                <a:spcPts val="1000"/>
              </a:spcBef>
              <a:spcAft>
                <a:spcPts val="0"/>
              </a:spcAft>
              <a:buSzPts val="720"/>
              <a:buNone/>
              <a:defRPr sz="900"/>
            </a:lvl8pPr>
            <a:lvl9pPr indent="-228600" lvl="8" marL="4114800" algn="l">
              <a:spcBef>
                <a:spcPts val="1000"/>
              </a:spcBef>
              <a:spcAft>
                <a:spcPts val="0"/>
              </a:spcAft>
              <a:buSzPts val="720"/>
              <a:buNone/>
              <a:defRPr sz="900"/>
            </a:lvl9pPr>
          </a:lstStyle>
          <a:p/>
        </p:txBody>
      </p:sp>
      <p:sp>
        <p:nvSpPr>
          <p:cNvPr id="261" name="Google Shape;261;p55"/>
          <p:cNvSpPr txBox="1"/>
          <p:nvPr>
            <p:ph idx="7" type="body"/>
          </p:nvPr>
        </p:nvSpPr>
        <p:spPr>
          <a:xfrm>
            <a:off x="7122845" y="4250949"/>
            <a:ext cx="2931349" cy="576262"/>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19"/>
              <a:buNone/>
              <a:defRPr b="0" sz="2399">
                <a:solidFill>
                  <a:srgbClr val="86D1D8"/>
                </a:solidFill>
              </a:defRPr>
            </a:lvl1pPr>
            <a:lvl2pPr indent="-228600" lvl="1" marL="914400" algn="l">
              <a:spcBef>
                <a:spcPts val="1000"/>
              </a:spcBef>
              <a:spcAft>
                <a:spcPts val="0"/>
              </a:spcAft>
              <a:buSzPts val="1599"/>
              <a:buNone/>
              <a:defRPr b="1" sz="1999"/>
            </a:lvl2pPr>
            <a:lvl3pPr indent="-228600" lvl="2" marL="1371600" algn="l">
              <a:spcBef>
                <a:spcPts val="1000"/>
              </a:spcBef>
              <a:spcAft>
                <a:spcPts val="0"/>
              </a:spcAft>
              <a:buSzPts val="1439"/>
              <a:buNone/>
              <a:defRPr b="1" sz="1799"/>
            </a:lvl3pPr>
            <a:lvl4pPr indent="-228600" lvl="3" marL="1828800" algn="l">
              <a:spcBef>
                <a:spcPts val="1000"/>
              </a:spcBef>
              <a:spcAft>
                <a:spcPts val="0"/>
              </a:spcAft>
              <a:buSzPts val="1280"/>
              <a:buNone/>
              <a:defRPr b="1" sz="1600"/>
            </a:lvl4pPr>
            <a:lvl5pPr indent="-228600" lvl="4" marL="2286000" algn="l">
              <a:spcBef>
                <a:spcPts val="1000"/>
              </a:spcBef>
              <a:spcAft>
                <a:spcPts val="0"/>
              </a:spcAft>
              <a:buSzPts val="1280"/>
              <a:buNone/>
              <a:defRPr b="1" sz="1600"/>
            </a:lvl5pPr>
            <a:lvl6pPr indent="-228600" lvl="5" marL="2743200" algn="l">
              <a:spcBef>
                <a:spcPts val="1000"/>
              </a:spcBef>
              <a:spcAft>
                <a:spcPts val="0"/>
              </a:spcAft>
              <a:buSzPts val="1280"/>
              <a:buNone/>
              <a:defRPr b="1" sz="1600"/>
            </a:lvl6pPr>
            <a:lvl7pPr indent="-228600" lvl="6" marL="3200400" algn="l">
              <a:spcBef>
                <a:spcPts val="1000"/>
              </a:spcBef>
              <a:spcAft>
                <a:spcPts val="0"/>
              </a:spcAft>
              <a:buSzPts val="1280"/>
              <a:buNone/>
              <a:defRPr b="1" sz="1600"/>
            </a:lvl7pPr>
            <a:lvl8pPr indent="-228600" lvl="7" marL="3657600" algn="l">
              <a:spcBef>
                <a:spcPts val="1000"/>
              </a:spcBef>
              <a:spcAft>
                <a:spcPts val="0"/>
              </a:spcAft>
              <a:buSzPts val="1280"/>
              <a:buNone/>
              <a:defRPr b="1" sz="1600"/>
            </a:lvl8pPr>
            <a:lvl9pPr indent="-228600" lvl="8" marL="4114800" algn="l">
              <a:spcBef>
                <a:spcPts val="1000"/>
              </a:spcBef>
              <a:spcAft>
                <a:spcPts val="0"/>
              </a:spcAft>
              <a:buSzPts val="1280"/>
              <a:buNone/>
              <a:defRPr b="1" sz="1600"/>
            </a:lvl9pPr>
          </a:lstStyle>
          <a:p/>
        </p:txBody>
      </p:sp>
      <p:sp>
        <p:nvSpPr>
          <p:cNvPr id="262" name="Google Shape;262;p55"/>
          <p:cNvSpPr/>
          <p:nvPr>
            <p:ph idx="8" type="pic"/>
          </p:nvPr>
        </p:nvSpPr>
        <p:spPr>
          <a:xfrm>
            <a:off x="7122844" y="2209800"/>
            <a:ext cx="2931349" cy="1524000"/>
          </a:xfrm>
          <a:prstGeom prst="roundRect">
            <a:avLst>
              <a:gd fmla="val 1858" name="adj"/>
            </a:avLst>
          </a:prstGeom>
          <a:noFill/>
          <a:ln>
            <a:noFill/>
          </a:ln>
          <a:effectLst>
            <a:outerShdw blurRad="50800" rotWithShape="0" algn="tl" dir="5400000" dist="50800">
              <a:srgbClr val="000000">
                <a:alpha val="42745"/>
              </a:srgbClr>
            </a:outerShdw>
          </a:effectLst>
        </p:spPr>
        <p:txBody>
          <a:bodyPr anchorCtr="0" anchor="t" bIns="45700" lIns="91425" spcFirstLastPara="1" rIns="91425" wrap="square" tIns="45700">
            <a:normAutofit/>
          </a:bodyPr>
          <a:lstStyle>
            <a:lvl1pPr lvl="0" marR="0" rtl="0" algn="ctr">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1pPr>
            <a:lvl2pPr lvl="1"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2pPr>
            <a:lvl3pPr lvl="2"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3pPr>
            <a:lvl4pPr lvl="3"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4pPr>
            <a:lvl5pPr lvl="4"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5pPr>
            <a:lvl6pPr lvl="5"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6pPr>
            <a:lvl7pPr lvl="6"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7pPr>
            <a:lvl8pPr lvl="7"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8pPr>
            <a:lvl9pPr lvl="8"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9pPr>
          </a:lstStyle>
          <a:p/>
        </p:txBody>
      </p:sp>
      <p:sp>
        <p:nvSpPr>
          <p:cNvPr id="263" name="Google Shape;263;p55"/>
          <p:cNvSpPr txBox="1"/>
          <p:nvPr>
            <p:ph idx="9" type="body"/>
          </p:nvPr>
        </p:nvSpPr>
        <p:spPr>
          <a:xfrm>
            <a:off x="7122720" y="4827209"/>
            <a:ext cx="2935232" cy="659189"/>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120"/>
              <a:buNone/>
              <a:defRPr sz="1400"/>
            </a:lvl1pPr>
            <a:lvl2pPr indent="-228600" lvl="1" marL="914400" algn="l">
              <a:spcBef>
                <a:spcPts val="1000"/>
              </a:spcBef>
              <a:spcAft>
                <a:spcPts val="0"/>
              </a:spcAft>
              <a:buSzPts val="960"/>
              <a:buNone/>
              <a:defRPr sz="1200"/>
            </a:lvl2pPr>
            <a:lvl3pPr indent="-228600" lvl="2" marL="1371600" algn="l">
              <a:spcBef>
                <a:spcPts val="1000"/>
              </a:spcBef>
              <a:spcAft>
                <a:spcPts val="0"/>
              </a:spcAft>
              <a:buSzPts val="800"/>
              <a:buNone/>
              <a:defRPr sz="1000"/>
            </a:lvl3pPr>
            <a:lvl4pPr indent="-228600" lvl="3" marL="1828800" algn="l">
              <a:spcBef>
                <a:spcPts val="1000"/>
              </a:spcBef>
              <a:spcAft>
                <a:spcPts val="0"/>
              </a:spcAft>
              <a:buSzPts val="720"/>
              <a:buNone/>
              <a:defRPr sz="900"/>
            </a:lvl4pPr>
            <a:lvl5pPr indent="-228600" lvl="4" marL="2286000" algn="l">
              <a:spcBef>
                <a:spcPts val="1000"/>
              </a:spcBef>
              <a:spcAft>
                <a:spcPts val="0"/>
              </a:spcAft>
              <a:buSzPts val="720"/>
              <a:buNone/>
              <a:defRPr sz="900"/>
            </a:lvl5pPr>
            <a:lvl6pPr indent="-228600" lvl="5" marL="2743200" algn="l">
              <a:spcBef>
                <a:spcPts val="1000"/>
              </a:spcBef>
              <a:spcAft>
                <a:spcPts val="0"/>
              </a:spcAft>
              <a:buSzPts val="720"/>
              <a:buNone/>
              <a:defRPr sz="900"/>
            </a:lvl6pPr>
            <a:lvl7pPr indent="-228600" lvl="6" marL="3200400" algn="l">
              <a:spcBef>
                <a:spcPts val="1000"/>
              </a:spcBef>
              <a:spcAft>
                <a:spcPts val="0"/>
              </a:spcAft>
              <a:buSzPts val="720"/>
              <a:buNone/>
              <a:defRPr sz="900"/>
            </a:lvl7pPr>
            <a:lvl8pPr indent="-228600" lvl="7" marL="3657600" algn="l">
              <a:spcBef>
                <a:spcPts val="1000"/>
              </a:spcBef>
              <a:spcAft>
                <a:spcPts val="0"/>
              </a:spcAft>
              <a:buSzPts val="720"/>
              <a:buNone/>
              <a:defRPr sz="900"/>
            </a:lvl8pPr>
            <a:lvl9pPr indent="-228600" lvl="8" marL="4114800" algn="l">
              <a:spcBef>
                <a:spcPts val="1000"/>
              </a:spcBef>
              <a:spcAft>
                <a:spcPts val="0"/>
              </a:spcAft>
              <a:buSzPts val="720"/>
              <a:buNone/>
              <a:defRPr sz="900"/>
            </a:lvl9pPr>
          </a:lstStyle>
          <a:p/>
        </p:txBody>
      </p:sp>
      <p:cxnSp>
        <p:nvCxnSpPr>
          <p:cNvPr id="264" name="Google Shape;264;p55"/>
          <p:cNvCxnSpPr/>
          <p:nvPr/>
        </p:nvCxnSpPr>
        <p:spPr>
          <a:xfrm>
            <a:off x="3725172" y="2133600"/>
            <a:ext cx="0" cy="3962400"/>
          </a:xfrm>
          <a:prstGeom prst="straightConnector1">
            <a:avLst/>
          </a:prstGeom>
          <a:noFill/>
          <a:ln cap="flat" cmpd="sng" w="12700">
            <a:solidFill>
              <a:srgbClr val="86D1D8">
                <a:alpha val="40000"/>
              </a:srgbClr>
            </a:solidFill>
            <a:prstDash val="solid"/>
            <a:round/>
            <a:headEnd len="sm" w="sm" type="none"/>
            <a:tailEnd len="sm" w="sm" type="none"/>
          </a:ln>
        </p:spPr>
      </p:cxnSp>
      <p:cxnSp>
        <p:nvCxnSpPr>
          <p:cNvPr id="265" name="Google Shape;265;p55"/>
          <p:cNvCxnSpPr/>
          <p:nvPr/>
        </p:nvCxnSpPr>
        <p:spPr>
          <a:xfrm>
            <a:off x="6960414" y="2133600"/>
            <a:ext cx="0" cy="3966882"/>
          </a:xfrm>
          <a:prstGeom prst="straightConnector1">
            <a:avLst/>
          </a:prstGeom>
          <a:noFill/>
          <a:ln cap="flat" cmpd="sng" w="12700">
            <a:solidFill>
              <a:srgbClr val="86D1D8">
                <a:alpha val="40000"/>
              </a:srgbClr>
            </a:solidFill>
            <a:prstDash val="solid"/>
            <a:round/>
            <a:headEnd len="sm" w="sm" type="none"/>
            <a:tailEnd len="sm" w="sm" type="none"/>
          </a:ln>
        </p:spPr>
      </p:cxnSp>
      <p:sp>
        <p:nvSpPr>
          <p:cNvPr id="266" name="Google Shape;266;p55"/>
          <p:cNvSpPr txBox="1"/>
          <p:nvPr>
            <p:ph idx="10" type="dt"/>
          </p:nvPr>
        </p:nvSpPr>
        <p:spPr>
          <a:xfrm rot="5400000">
            <a:off x="10152866" y="1790741"/>
            <a:ext cx="990599" cy="30472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7" name="Google Shape;267;p55"/>
          <p:cNvSpPr txBox="1"/>
          <p:nvPr>
            <p:ph idx="11" type="ftr"/>
          </p:nvPr>
        </p:nvSpPr>
        <p:spPr>
          <a:xfrm rot="5400000">
            <a:off x="8948740" y="3225337"/>
            <a:ext cx="3859795" cy="304722"/>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8" name="Google Shape;268;p55"/>
          <p:cNvSpPr txBox="1"/>
          <p:nvPr>
            <p:ph idx="12" type="sldNum"/>
          </p:nvPr>
        </p:nvSpPr>
        <p:spPr>
          <a:xfrm>
            <a:off x="10349844" y="295730"/>
            <a:ext cx="837981"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69" name="Shape 269"/>
        <p:cNvGrpSpPr/>
        <p:nvPr/>
      </p:nvGrpSpPr>
      <p:grpSpPr>
        <a:xfrm>
          <a:off x="0" y="0"/>
          <a:ext cx="0" cy="0"/>
          <a:chOff x="0" y="0"/>
          <a:chExt cx="0" cy="0"/>
        </a:xfrm>
      </p:grpSpPr>
      <p:sp>
        <p:nvSpPr>
          <p:cNvPr id="270" name="Google Shape;270;p56"/>
          <p:cNvSpPr txBox="1"/>
          <p:nvPr>
            <p:ph type="title"/>
          </p:nvPr>
        </p:nvSpPr>
        <p:spPr>
          <a:xfrm>
            <a:off x="645943" y="452718"/>
            <a:ext cx="9402274" cy="140053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1" name="Google Shape;271;p56"/>
          <p:cNvSpPr txBox="1"/>
          <p:nvPr>
            <p:ph idx="1" type="body"/>
          </p:nvPr>
        </p:nvSpPr>
        <p:spPr>
          <a:xfrm rot="5400000">
            <a:off x="3477390" y="-321446"/>
            <a:ext cx="4195481" cy="8944211"/>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272" name="Google Shape;272;p56"/>
          <p:cNvSpPr txBox="1"/>
          <p:nvPr>
            <p:ph idx="10" type="dt"/>
          </p:nvPr>
        </p:nvSpPr>
        <p:spPr>
          <a:xfrm rot="5400000">
            <a:off x="10152866" y="1790741"/>
            <a:ext cx="990599" cy="30472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3" name="Google Shape;273;p56"/>
          <p:cNvSpPr txBox="1"/>
          <p:nvPr>
            <p:ph idx="11" type="ftr"/>
          </p:nvPr>
        </p:nvSpPr>
        <p:spPr>
          <a:xfrm rot="5400000">
            <a:off x="8948740" y="3225337"/>
            <a:ext cx="3859795" cy="304722"/>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4" name="Google Shape;274;p56"/>
          <p:cNvSpPr txBox="1"/>
          <p:nvPr>
            <p:ph idx="12" type="sldNum"/>
          </p:nvPr>
        </p:nvSpPr>
        <p:spPr>
          <a:xfrm>
            <a:off x="10349844" y="295730"/>
            <a:ext cx="837981"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75" name="Shape 275"/>
        <p:cNvGrpSpPr/>
        <p:nvPr/>
      </p:nvGrpSpPr>
      <p:grpSpPr>
        <a:xfrm>
          <a:off x="0" y="0"/>
          <a:ext cx="0" cy="0"/>
          <a:chOff x="0" y="0"/>
          <a:chExt cx="0" cy="0"/>
        </a:xfrm>
      </p:grpSpPr>
      <p:sp>
        <p:nvSpPr>
          <p:cNvPr id="276" name="Google Shape;276;p57"/>
          <p:cNvSpPr txBox="1"/>
          <p:nvPr>
            <p:ph type="title"/>
          </p:nvPr>
        </p:nvSpPr>
        <p:spPr>
          <a:xfrm rot="5400000">
            <a:off x="6265060" y="2467204"/>
            <a:ext cx="5826125" cy="1752145"/>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7" name="Google Shape;277;p57"/>
          <p:cNvSpPr txBox="1"/>
          <p:nvPr>
            <p:ph idx="1" type="body"/>
          </p:nvPr>
        </p:nvSpPr>
        <p:spPr>
          <a:xfrm rot="5400000">
            <a:off x="1678440" y="-138732"/>
            <a:ext cx="5368924" cy="7421216"/>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278" name="Google Shape;278;p57"/>
          <p:cNvSpPr txBox="1"/>
          <p:nvPr>
            <p:ph idx="10" type="dt"/>
          </p:nvPr>
        </p:nvSpPr>
        <p:spPr>
          <a:xfrm rot="5400000">
            <a:off x="10152866" y="1790741"/>
            <a:ext cx="990599" cy="30472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9" name="Google Shape;279;p57"/>
          <p:cNvSpPr txBox="1"/>
          <p:nvPr>
            <p:ph idx="11" type="ftr"/>
          </p:nvPr>
        </p:nvSpPr>
        <p:spPr>
          <a:xfrm rot="5400000">
            <a:off x="8948740" y="3225337"/>
            <a:ext cx="3859795" cy="304722"/>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0" name="Google Shape;280;p57"/>
          <p:cNvSpPr txBox="1"/>
          <p:nvPr>
            <p:ph idx="12" type="sldNum"/>
          </p:nvPr>
        </p:nvSpPr>
        <p:spPr>
          <a:xfrm>
            <a:off x="10349844" y="295730"/>
            <a:ext cx="837981"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Κεφαλίδα ενότητας" type="secHead">
  <p:cSld name="SECTION_HEADER">
    <p:spTree>
      <p:nvGrpSpPr>
        <p:cNvPr id="35" name="Shape 35"/>
        <p:cNvGrpSpPr/>
        <p:nvPr/>
      </p:nvGrpSpPr>
      <p:grpSpPr>
        <a:xfrm>
          <a:off x="0" y="0"/>
          <a:ext cx="0" cy="0"/>
          <a:chOff x="0" y="0"/>
          <a:chExt cx="0" cy="0"/>
        </a:xfrm>
      </p:grpSpPr>
      <p:sp>
        <p:nvSpPr>
          <p:cNvPr id="36" name="Google Shape;36;p30"/>
          <p:cNvSpPr txBox="1"/>
          <p:nvPr>
            <p:ph type="title"/>
          </p:nvPr>
        </p:nvSpPr>
        <p:spPr>
          <a:xfrm>
            <a:off x="2014544" y="1752606"/>
            <a:ext cx="8156563" cy="1822514"/>
          </a:xfrm>
          <a:prstGeom prst="rect">
            <a:avLst/>
          </a:prstGeom>
          <a:noFill/>
          <a:ln>
            <a:noFill/>
          </a:ln>
        </p:spPr>
        <p:txBody>
          <a:bodyPr anchorCtr="0" anchor="b" bIns="45700" lIns="91425" spcFirstLastPara="1" rIns="91425" wrap="square" tIns="45700">
            <a:normAutofit/>
          </a:bodyPr>
          <a:lstStyle>
            <a:lvl1pPr lvl="0" algn="ctr">
              <a:spcBef>
                <a:spcPts val="0"/>
              </a:spcBef>
              <a:spcAft>
                <a:spcPts val="0"/>
              </a:spcAft>
              <a:buClr>
                <a:srgbClr val="262626"/>
              </a:buClr>
              <a:buSzPts val="4399"/>
              <a:buFont typeface="Garamond"/>
              <a:buNone/>
              <a:defRPr b="0" sz="4399"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 name="Google Shape;37;p30"/>
          <p:cNvSpPr txBox="1"/>
          <p:nvPr>
            <p:ph idx="1" type="body"/>
          </p:nvPr>
        </p:nvSpPr>
        <p:spPr>
          <a:xfrm>
            <a:off x="2014542" y="3846052"/>
            <a:ext cx="8156565" cy="954547"/>
          </a:xfrm>
          <a:prstGeom prst="rect">
            <a:avLst/>
          </a:prstGeom>
          <a:noFill/>
          <a:ln>
            <a:noFill/>
          </a:ln>
        </p:spPr>
        <p:txBody>
          <a:bodyPr anchorCtr="0" anchor="t" bIns="45700" lIns="91425" spcFirstLastPara="1" rIns="91425" wrap="square" tIns="45700">
            <a:normAutofit/>
          </a:bodyPr>
          <a:lstStyle>
            <a:lvl1pPr indent="-228600" lvl="0" marL="457200" algn="ctr">
              <a:spcBef>
                <a:spcPts val="480"/>
              </a:spcBef>
              <a:spcAft>
                <a:spcPts val="0"/>
              </a:spcAft>
              <a:buSzPts val="2759"/>
              <a:buNone/>
              <a:defRPr sz="2399">
                <a:solidFill>
                  <a:schemeClr val="dk1"/>
                </a:solidFill>
              </a:defRPr>
            </a:lvl1pPr>
            <a:lvl2pPr indent="-228600" lvl="1" marL="914400" algn="l">
              <a:spcBef>
                <a:spcPts val="600"/>
              </a:spcBef>
              <a:spcAft>
                <a:spcPts val="0"/>
              </a:spcAft>
              <a:buSzPts val="2069"/>
              <a:buNone/>
              <a:defRPr sz="1799">
                <a:solidFill>
                  <a:srgbClr val="888888"/>
                </a:solidFill>
              </a:defRPr>
            </a:lvl2pPr>
            <a:lvl3pPr indent="-228600" lvl="2" marL="1371600" algn="l">
              <a:spcBef>
                <a:spcPts val="600"/>
              </a:spcBef>
              <a:spcAft>
                <a:spcPts val="0"/>
              </a:spcAft>
              <a:buSzPts val="1840"/>
              <a:buNone/>
              <a:defRPr sz="1600">
                <a:solidFill>
                  <a:srgbClr val="888888"/>
                </a:solidFill>
              </a:defRPr>
            </a:lvl3pPr>
            <a:lvl4pPr indent="-228600" lvl="3" marL="1828800" algn="l">
              <a:spcBef>
                <a:spcPts val="600"/>
              </a:spcBef>
              <a:spcAft>
                <a:spcPts val="0"/>
              </a:spcAft>
              <a:buSzPts val="1610"/>
              <a:buNone/>
              <a:defRPr sz="1400">
                <a:solidFill>
                  <a:srgbClr val="888888"/>
                </a:solidFill>
              </a:defRPr>
            </a:lvl4pPr>
            <a:lvl5pPr indent="-228600" lvl="4" marL="2286000" algn="l">
              <a:spcBef>
                <a:spcPts val="600"/>
              </a:spcBef>
              <a:spcAft>
                <a:spcPts val="0"/>
              </a:spcAft>
              <a:buSzPts val="1610"/>
              <a:buNone/>
              <a:defRPr sz="1400">
                <a:solidFill>
                  <a:srgbClr val="888888"/>
                </a:solidFill>
              </a:defRPr>
            </a:lvl5pPr>
            <a:lvl6pPr indent="-228600" lvl="5" marL="2743200" algn="l">
              <a:spcBef>
                <a:spcPts val="600"/>
              </a:spcBef>
              <a:spcAft>
                <a:spcPts val="0"/>
              </a:spcAft>
              <a:buSzPts val="1610"/>
              <a:buNone/>
              <a:defRPr sz="1400">
                <a:solidFill>
                  <a:srgbClr val="888888"/>
                </a:solidFill>
              </a:defRPr>
            </a:lvl6pPr>
            <a:lvl7pPr indent="-228600" lvl="6" marL="3200400" algn="l">
              <a:spcBef>
                <a:spcPts val="600"/>
              </a:spcBef>
              <a:spcAft>
                <a:spcPts val="0"/>
              </a:spcAft>
              <a:buSzPts val="1610"/>
              <a:buNone/>
              <a:defRPr sz="1400">
                <a:solidFill>
                  <a:srgbClr val="888888"/>
                </a:solidFill>
              </a:defRPr>
            </a:lvl7pPr>
            <a:lvl8pPr indent="-228600" lvl="7" marL="3657600" algn="l">
              <a:spcBef>
                <a:spcPts val="600"/>
              </a:spcBef>
              <a:spcAft>
                <a:spcPts val="0"/>
              </a:spcAft>
              <a:buSzPts val="1610"/>
              <a:buNone/>
              <a:defRPr sz="1400">
                <a:solidFill>
                  <a:srgbClr val="888888"/>
                </a:solidFill>
              </a:defRPr>
            </a:lvl8pPr>
            <a:lvl9pPr indent="-228600" lvl="8" marL="4114800" algn="l">
              <a:spcBef>
                <a:spcPts val="600"/>
              </a:spcBef>
              <a:spcAft>
                <a:spcPts val="600"/>
              </a:spcAft>
              <a:buSzPts val="1610"/>
              <a:buNone/>
              <a:defRPr sz="1400">
                <a:solidFill>
                  <a:srgbClr val="888888"/>
                </a:solidFill>
              </a:defRPr>
            </a:lvl9pPr>
          </a:lstStyle>
          <a:p/>
        </p:txBody>
      </p:sp>
      <p:sp>
        <p:nvSpPr>
          <p:cNvPr id="38" name="Google Shape;38;p30"/>
          <p:cNvSpPr txBox="1"/>
          <p:nvPr>
            <p:ph idx="10" type="dt"/>
          </p:nvPr>
        </p:nvSpPr>
        <p:spPr>
          <a:xfrm>
            <a:off x="8675241" y="5969000"/>
            <a:ext cx="1599783" cy="27940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30"/>
          <p:cNvSpPr txBox="1"/>
          <p:nvPr>
            <p:ph idx="11" type="ftr"/>
          </p:nvPr>
        </p:nvSpPr>
        <p:spPr>
          <a:xfrm>
            <a:off x="1295064" y="5969000"/>
            <a:ext cx="7303997" cy="2794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 name="Google Shape;40;p30"/>
          <p:cNvSpPr txBox="1"/>
          <p:nvPr>
            <p:ph idx="12" type="sldNum"/>
          </p:nvPr>
        </p:nvSpPr>
        <p:spPr>
          <a:xfrm>
            <a:off x="10351205" y="5969000"/>
            <a:ext cx="542556" cy="2794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cxnSp>
        <p:nvCxnSpPr>
          <p:cNvPr id="41" name="Google Shape;41;p30"/>
          <p:cNvCxnSpPr/>
          <p:nvPr/>
        </p:nvCxnSpPr>
        <p:spPr>
          <a:xfrm>
            <a:off x="2012199" y="3710585"/>
            <a:ext cx="8161254" cy="0"/>
          </a:xfrm>
          <a:prstGeom prst="straightConnector1">
            <a:avLst/>
          </a:prstGeom>
          <a:noFill/>
          <a:ln cap="flat" cmpd="sng" w="15875">
            <a:solidFill>
              <a:srgbClr val="E8D08F"/>
            </a:solidFill>
            <a:prstDash val="solid"/>
            <a:round/>
            <a:headEnd len="sm" w="sm" type="none"/>
            <a:tailEnd len="sm" w="sm" type="none"/>
          </a:ln>
        </p:spPr>
      </p:cxn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Δύο περιεχόμενα" type="twoObj">
  <p:cSld name="TWO_OBJECTS">
    <p:spTree>
      <p:nvGrpSpPr>
        <p:cNvPr id="42" name="Shape 42"/>
        <p:cNvGrpSpPr/>
        <p:nvPr/>
      </p:nvGrpSpPr>
      <p:grpSpPr>
        <a:xfrm>
          <a:off x="0" y="0"/>
          <a:ext cx="0" cy="0"/>
          <a:chOff x="0" y="0"/>
          <a:chExt cx="0" cy="0"/>
        </a:xfrm>
      </p:grpSpPr>
      <p:cxnSp>
        <p:nvCxnSpPr>
          <p:cNvPr id="43" name="Google Shape;43;p31"/>
          <p:cNvCxnSpPr/>
          <p:nvPr/>
        </p:nvCxnSpPr>
        <p:spPr>
          <a:xfrm>
            <a:off x="1395806" y="2421466"/>
            <a:ext cx="9404848" cy="0"/>
          </a:xfrm>
          <a:prstGeom prst="straightConnector1">
            <a:avLst/>
          </a:prstGeom>
          <a:noFill/>
          <a:ln cap="flat" cmpd="sng" w="15875">
            <a:solidFill>
              <a:srgbClr val="E8D08F"/>
            </a:solidFill>
            <a:prstDash val="solid"/>
            <a:round/>
            <a:headEnd len="sm" w="sm" type="none"/>
            <a:tailEnd len="sm" w="sm" type="none"/>
          </a:ln>
        </p:spPr>
      </p:cxnSp>
      <p:sp>
        <p:nvSpPr>
          <p:cNvPr id="44" name="Google Shape;44;p31"/>
          <p:cNvSpPr txBox="1"/>
          <p:nvPr>
            <p:ph type="title"/>
          </p:nvPr>
        </p:nvSpPr>
        <p:spPr>
          <a:xfrm>
            <a:off x="1295065" y="982133"/>
            <a:ext cx="9598696" cy="1303867"/>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 name="Google Shape;45;p31"/>
          <p:cNvSpPr txBox="1"/>
          <p:nvPr>
            <p:ph idx="1" type="body"/>
          </p:nvPr>
        </p:nvSpPr>
        <p:spPr>
          <a:xfrm>
            <a:off x="1298110" y="2560320"/>
            <a:ext cx="4717075" cy="3310128"/>
          </a:xfrm>
          <a:prstGeom prst="rect">
            <a:avLst/>
          </a:prstGeom>
          <a:noFill/>
          <a:ln>
            <a:noFill/>
          </a:ln>
        </p:spPr>
        <p:txBody>
          <a:bodyPr anchorCtr="0" anchor="t" bIns="45700" lIns="91425" spcFirstLastPara="1" rIns="91425" wrap="square" tIns="45700">
            <a:normAutofit/>
          </a:bodyPr>
          <a:lstStyle>
            <a:lvl1pPr indent="-360045" lvl="0" marL="457200" algn="l">
              <a:spcBef>
                <a:spcPts val="360"/>
              </a:spcBef>
              <a:spcAft>
                <a:spcPts val="0"/>
              </a:spcAft>
              <a:buSzPts val="2070"/>
              <a:buChar char="•"/>
              <a:defRPr/>
            </a:lvl1pPr>
            <a:lvl2pPr indent="-360044" lvl="1" marL="914400" algn="l">
              <a:spcBef>
                <a:spcPts val="600"/>
              </a:spcBef>
              <a:spcAft>
                <a:spcPts val="0"/>
              </a:spcAft>
              <a:buSzPts val="2070"/>
              <a:buChar char="•"/>
              <a:defRPr/>
            </a:lvl2pPr>
            <a:lvl3pPr indent="-360044" lvl="2" marL="1371600" algn="l">
              <a:spcBef>
                <a:spcPts val="600"/>
              </a:spcBef>
              <a:spcAft>
                <a:spcPts val="0"/>
              </a:spcAft>
              <a:buSzPts val="2070"/>
              <a:buChar char="•"/>
              <a:defRPr/>
            </a:lvl3pPr>
            <a:lvl4pPr indent="-360044" lvl="3" marL="1828800" algn="l">
              <a:spcBef>
                <a:spcPts val="600"/>
              </a:spcBef>
              <a:spcAft>
                <a:spcPts val="0"/>
              </a:spcAft>
              <a:buSzPts val="2070"/>
              <a:buChar char="•"/>
              <a:defRPr/>
            </a:lvl4pPr>
            <a:lvl5pPr indent="-360045" lvl="4" marL="2286000" algn="l">
              <a:spcBef>
                <a:spcPts val="600"/>
              </a:spcBef>
              <a:spcAft>
                <a:spcPts val="0"/>
              </a:spcAft>
              <a:buSzPts val="2070"/>
              <a:buChar char="•"/>
              <a:defRPr/>
            </a:lvl5pPr>
            <a:lvl6pPr indent="-360045" lvl="5" marL="2743200" algn="l">
              <a:spcBef>
                <a:spcPts val="600"/>
              </a:spcBef>
              <a:spcAft>
                <a:spcPts val="0"/>
              </a:spcAft>
              <a:buSzPts val="2070"/>
              <a:buChar char="•"/>
              <a:defRPr/>
            </a:lvl6pPr>
            <a:lvl7pPr indent="-360045" lvl="6" marL="3200400" algn="l">
              <a:spcBef>
                <a:spcPts val="600"/>
              </a:spcBef>
              <a:spcAft>
                <a:spcPts val="0"/>
              </a:spcAft>
              <a:buSzPts val="2070"/>
              <a:buChar char="•"/>
              <a:defRPr/>
            </a:lvl7pPr>
            <a:lvl8pPr indent="-360045" lvl="7" marL="3657600" algn="l">
              <a:spcBef>
                <a:spcPts val="600"/>
              </a:spcBef>
              <a:spcAft>
                <a:spcPts val="0"/>
              </a:spcAft>
              <a:buSzPts val="2070"/>
              <a:buChar char="•"/>
              <a:defRPr/>
            </a:lvl8pPr>
            <a:lvl9pPr indent="-360045" lvl="8" marL="4114800" algn="l">
              <a:spcBef>
                <a:spcPts val="600"/>
              </a:spcBef>
              <a:spcAft>
                <a:spcPts val="600"/>
              </a:spcAft>
              <a:buSzPts val="2070"/>
              <a:buChar char="•"/>
              <a:defRPr/>
            </a:lvl9pPr>
          </a:lstStyle>
          <a:p/>
        </p:txBody>
      </p:sp>
      <p:sp>
        <p:nvSpPr>
          <p:cNvPr id="46" name="Google Shape;46;p31"/>
          <p:cNvSpPr txBox="1"/>
          <p:nvPr>
            <p:ph idx="2" type="body"/>
          </p:nvPr>
        </p:nvSpPr>
        <p:spPr>
          <a:xfrm>
            <a:off x="6179734" y="2560320"/>
            <a:ext cx="4717075" cy="3310128"/>
          </a:xfrm>
          <a:prstGeom prst="rect">
            <a:avLst/>
          </a:prstGeom>
          <a:noFill/>
          <a:ln>
            <a:noFill/>
          </a:ln>
        </p:spPr>
        <p:txBody>
          <a:bodyPr anchorCtr="0" anchor="t" bIns="45700" lIns="91425" spcFirstLastPara="1" rIns="91425" wrap="square" tIns="45700">
            <a:normAutofit/>
          </a:bodyPr>
          <a:lstStyle>
            <a:lvl1pPr indent="-360045" lvl="0" marL="457200" algn="l">
              <a:spcBef>
                <a:spcPts val="360"/>
              </a:spcBef>
              <a:spcAft>
                <a:spcPts val="0"/>
              </a:spcAft>
              <a:buSzPts val="2070"/>
              <a:buChar char="•"/>
              <a:defRPr/>
            </a:lvl1pPr>
            <a:lvl2pPr indent="-360044" lvl="1" marL="914400" algn="l">
              <a:spcBef>
                <a:spcPts val="600"/>
              </a:spcBef>
              <a:spcAft>
                <a:spcPts val="0"/>
              </a:spcAft>
              <a:buSzPts val="2070"/>
              <a:buChar char="•"/>
              <a:defRPr/>
            </a:lvl2pPr>
            <a:lvl3pPr indent="-360044" lvl="2" marL="1371600" algn="l">
              <a:spcBef>
                <a:spcPts val="600"/>
              </a:spcBef>
              <a:spcAft>
                <a:spcPts val="0"/>
              </a:spcAft>
              <a:buSzPts val="2070"/>
              <a:buChar char="•"/>
              <a:defRPr/>
            </a:lvl3pPr>
            <a:lvl4pPr indent="-360044" lvl="3" marL="1828800" algn="l">
              <a:spcBef>
                <a:spcPts val="600"/>
              </a:spcBef>
              <a:spcAft>
                <a:spcPts val="0"/>
              </a:spcAft>
              <a:buSzPts val="2070"/>
              <a:buChar char="•"/>
              <a:defRPr/>
            </a:lvl4pPr>
            <a:lvl5pPr indent="-360045" lvl="4" marL="2286000" algn="l">
              <a:spcBef>
                <a:spcPts val="600"/>
              </a:spcBef>
              <a:spcAft>
                <a:spcPts val="0"/>
              </a:spcAft>
              <a:buSzPts val="2070"/>
              <a:buChar char="•"/>
              <a:defRPr/>
            </a:lvl5pPr>
            <a:lvl6pPr indent="-360045" lvl="5" marL="2743200" algn="l">
              <a:spcBef>
                <a:spcPts val="600"/>
              </a:spcBef>
              <a:spcAft>
                <a:spcPts val="0"/>
              </a:spcAft>
              <a:buSzPts val="2070"/>
              <a:buChar char="•"/>
              <a:defRPr/>
            </a:lvl6pPr>
            <a:lvl7pPr indent="-360045" lvl="6" marL="3200400" algn="l">
              <a:spcBef>
                <a:spcPts val="600"/>
              </a:spcBef>
              <a:spcAft>
                <a:spcPts val="0"/>
              </a:spcAft>
              <a:buSzPts val="2070"/>
              <a:buChar char="•"/>
              <a:defRPr/>
            </a:lvl7pPr>
            <a:lvl8pPr indent="-360045" lvl="7" marL="3657600" algn="l">
              <a:spcBef>
                <a:spcPts val="600"/>
              </a:spcBef>
              <a:spcAft>
                <a:spcPts val="0"/>
              </a:spcAft>
              <a:buSzPts val="2070"/>
              <a:buChar char="•"/>
              <a:defRPr/>
            </a:lvl8pPr>
            <a:lvl9pPr indent="-360045" lvl="8" marL="4114800" algn="l">
              <a:spcBef>
                <a:spcPts val="600"/>
              </a:spcBef>
              <a:spcAft>
                <a:spcPts val="600"/>
              </a:spcAft>
              <a:buSzPts val="2070"/>
              <a:buChar char="•"/>
              <a:defRPr/>
            </a:lvl9pPr>
          </a:lstStyle>
          <a:p/>
        </p:txBody>
      </p:sp>
      <p:sp>
        <p:nvSpPr>
          <p:cNvPr id="47" name="Google Shape;47;p31"/>
          <p:cNvSpPr txBox="1"/>
          <p:nvPr>
            <p:ph idx="10" type="dt"/>
          </p:nvPr>
        </p:nvSpPr>
        <p:spPr>
          <a:xfrm>
            <a:off x="8675241" y="5969000"/>
            <a:ext cx="1599783" cy="27940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31"/>
          <p:cNvSpPr txBox="1"/>
          <p:nvPr>
            <p:ph idx="11" type="ftr"/>
          </p:nvPr>
        </p:nvSpPr>
        <p:spPr>
          <a:xfrm>
            <a:off x="1295064" y="5969000"/>
            <a:ext cx="7303997" cy="2794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31"/>
          <p:cNvSpPr txBox="1"/>
          <p:nvPr>
            <p:ph idx="12" type="sldNum"/>
          </p:nvPr>
        </p:nvSpPr>
        <p:spPr>
          <a:xfrm>
            <a:off x="10351205" y="5969000"/>
            <a:ext cx="542556" cy="2794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Σύγκριση" type="twoTxTwoObj">
  <p:cSld name="TWO_OBJECTS_WITH_TEXT">
    <p:spTree>
      <p:nvGrpSpPr>
        <p:cNvPr id="50" name="Shape 50"/>
        <p:cNvGrpSpPr/>
        <p:nvPr/>
      </p:nvGrpSpPr>
      <p:grpSpPr>
        <a:xfrm>
          <a:off x="0" y="0"/>
          <a:ext cx="0" cy="0"/>
          <a:chOff x="0" y="0"/>
          <a:chExt cx="0" cy="0"/>
        </a:xfrm>
      </p:grpSpPr>
      <p:sp>
        <p:nvSpPr>
          <p:cNvPr id="51" name="Google Shape;51;p32"/>
          <p:cNvSpPr txBox="1"/>
          <p:nvPr>
            <p:ph type="title"/>
          </p:nvPr>
        </p:nvSpPr>
        <p:spPr>
          <a:xfrm>
            <a:off x="1295065" y="982133"/>
            <a:ext cx="9598696" cy="1303867"/>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rgbClr val="262626"/>
              </a:buClr>
              <a:buSzPts val="4399"/>
              <a:buFont typeface="Garamond"/>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32"/>
          <p:cNvSpPr txBox="1"/>
          <p:nvPr>
            <p:ph idx="1" type="body"/>
          </p:nvPr>
        </p:nvSpPr>
        <p:spPr>
          <a:xfrm>
            <a:off x="1295063" y="2658533"/>
            <a:ext cx="4717075" cy="576262"/>
          </a:xfrm>
          <a:prstGeom prst="rect">
            <a:avLst/>
          </a:prstGeom>
          <a:noFill/>
          <a:ln>
            <a:noFill/>
          </a:ln>
        </p:spPr>
        <p:txBody>
          <a:bodyPr anchorCtr="0" anchor="b" bIns="45700" lIns="91425" spcFirstLastPara="1" rIns="91425" wrap="square" tIns="45700">
            <a:noAutofit/>
          </a:bodyPr>
          <a:lstStyle>
            <a:lvl1pPr indent="-228600" lvl="0" marL="457200" algn="l">
              <a:spcBef>
                <a:spcPts val="560"/>
              </a:spcBef>
              <a:spcAft>
                <a:spcPts val="0"/>
              </a:spcAft>
              <a:buSzPts val="3219"/>
              <a:buNone/>
              <a:defRPr b="0" sz="2799">
                <a:solidFill>
                  <a:schemeClr val="accent1"/>
                </a:solidFill>
              </a:defRPr>
            </a:lvl1pPr>
            <a:lvl2pPr indent="-228600" lvl="1" marL="914400" algn="l">
              <a:spcBef>
                <a:spcPts val="600"/>
              </a:spcBef>
              <a:spcAft>
                <a:spcPts val="0"/>
              </a:spcAft>
              <a:buSzPts val="2299"/>
              <a:buNone/>
              <a:defRPr b="1" sz="1999"/>
            </a:lvl2pPr>
            <a:lvl3pPr indent="-228600" lvl="2" marL="1371600" algn="l">
              <a:spcBef>
                <a:spcPts val="600"/>
              </a:spcBef>
              <a:spcAft>
                <a:spcPts val="0"/>
              </a:spcAft>
              <a:buSzPts val="2069"/>
              <a:buNone/>
              <a:defRPr b="1" sz="1799"/>
            </a:lvl3pPr>
            <a:lvl4pPr indent="-228600" lvl="3" marL="1828800" algn="l">
              <a:spcBef>
                <a:spcPts val="600"/>
              </a:spcBef>
              <a:spcAft>
                <a:spcPts val="0"/>
              </a:spcAft>
              <a:buSzPts val="1840"/>
              <a:buNone/>
              <a:defRPr b="1" sz="1600"/>
            </a:lvl4pPr>
            <a:lvl5pPr indent="-228600" lvl="4" marL="2286000" algn="l">
              <a:spcBef>
                <a:spcPts val="600"/>
              </a:spcBef>
              <a:spcAft>
                <a:spcPts val="0"/>
              </a:spcAft>
              <a:buSzPts val="1840"/>
              <a:buNone/>
              <a:defRPr b="1" sz="1600"/>
            </a:lvl5pPr>
            <a:lvl6pPr indent="-228600" lvl="5" marL="2743200" algn="l">
              <a:spcBef>
                <a:spcPts val="600"/>
              </a:spcBef>
              <a:spcAft>
                <a:spcPts val="0"/>
              </a:spcAft>
              <a:buSzPts val="1840"/>
              <a:buNone/>
              <a:defRPr b="1" sz="1600"/>
            </a:lvl6pPr>
            <a:lvl7pPr indent="-228600" lvl="6" marL="3200400" algn="l">
              <a:spcBef>
                <a:spcPts val="600"/>
              </a:spcBef>
              <a:spcAft>
                <a:spcPts val="0"/>
              </a:spcAft>
              <a:buSzPts val="1840"/>
              <a:buNone/>
              <a:defRPr b="1" sz="1600"/>
            </a:lvl7pPr>
            <a:lvl8pPr indent="-228600" lvl="7" marL="3657600" algn="l">
              <a:spcBef>
                <a:spcPts val="600"/>
              </a:spcBef>
              <a:spcAft>
                <a:spcPts val="0"/>
              </a:spcAft>
              <a:buSzPts val="1840"/>
              <a:buNone/>
              <a:defRPr b="1" sz="1600"/>
            </a:lvl8pPr>
            <a:lvl9pPr indent="-228600" lvl="8" marL="4114800" algn="l">
              <a:spcBef>
                <a:spcPts val="600"/>
              </a:spcBef>
              <a:spcAft>
                <a:spcPts val="600"/>
              </a:spcAft>
              <a:buSzPts val="1840"/>
              <a:buNone/>
              <a:defRPr b="1" sz="1600"/>
            </a:lvl9pPr>
          </a:lstStyle>
          <a:p/>
        </p:txBody>
      </p:sp>
      <p:sp>
        <p:nvSpPr>
          <p:cNvPr id="53" name="Google Shape;53;p32"/>
          <p:cNvSpPr txBox="1"/>
          <p:nvPr>
            <p:ph idx="2" type="body"/>
          </p:nvPr>
        </p:nvSpPr>
        <p:spPr>
          <a:xfrm>
            <a:off x="1295063" y="3243263"/>
            <a:ext cx="4717075" cy="2632605"/>
          </a:xfrm>
          <a:prstGeom prst="rect">
            <a:avLst/>
          </a:prstGeom>
          <a:noFill/>
          <a:ln>
            <a:noFill/>
          </a:ln>
        </p:spPr>
        <p:txBody>
          <a:bodyPr anchorCtr="0" anchor="t" bIns="45700" lIns="91425" spcFirstLastPara="1" rIns="91425" wrap="square" tIns="45700">
            <a:normAutofit/>
          </a:bodyPr>
          <a:lstStyle>
            <a:lvl1pPr indent="-360045" lvl="0" marL="457200" algn="l">
              <a:spcBef>
                <a:spcPts val="360"/>
              </a:spcBef>
              <a:spcAft>
                <a:spcPts val="0"/>
              </a:spcAft>
              <a:buSzPts val="2070"/>
              <a:buChar char="•"/>
              <a:defRPr/>
            </a:lvl1pPr>
            <a:lvl2pPr indent="-360044" lvl="1" marL="914400" algn="l">
              <a:spcBef>
                <a:spcPts val="600"/>
              </a:spcBef>
              <a:spcAft>
                <a:spcPts val="0"/>
              </a:spcAft>
              <a:buSzPts val="2070"/>
              <a:buChar char="•"/>
              <a:defRPr/>
            </a:lvl2pPr>
            <a:lvl3pPr indent="-360044" lvl="2" marL="1371600" algn="l">
              <a:spcBef>
                <a:spcPts val="600"/>
              </a:spcBef>
              <a:spcAft>
                <a:spcPts val="0"/>
              </a:spcAft>
              <a:buSzPts val="2070"/>
              <a:buChar char="•"/>
              <a:defRPr/>
            </a:lvl3pPr>
            <a:lvl4pPr indent="-360044" lvl="3" marL="1828800" algn="l">
              <a:spcBef>
                <a:spcPts val="600"/>
              </a:spcBef>
              <a:spcAft>
                <a:spcPts val="0"/>
              </a:spcAft>
              <a:buSzPts val="2070"/>
              <a:buChar char="•"/>
              <a:defRPr/>
            </a:lvl4pPr>
            <a:lvl5pPr indent="-360045" lvl="4" marL="2286000" algn="l">
              <a:spcBef>
                <a:spcPts val="600"/>
              </a:spcBef>
              <a:spcAft>
                <a:spcPts val="0"/>
              </a:spcAft>
              <a:buSzPts val="2070"/>
              <a:buChar char="•"/>
              <a:defRPr/>
            </a:lvl5pPr>
            <a:lvl6pPr indent="-360045" lvl="5" marL="2743200" algn="l">
              <a:spcBef>
                <a:spcPts val="600"/>
              </a:spcBef>
              <a:spcAft>
                <a:spcPts val="0"/>
              </a:spcAft>
              <a:buSzPts val="2070"/>
              <a:buChar char="•"/>
              <a:defRPr/>
            </a:lvl6pPr>
            <a:lvl7pPr indent="-360045" lvl="6" marL="3200400" algn="l">
              <a:spcBef>
                <a:spcPts val="600"/>
              </a:spcBef>
              <a:spcAft>
                <a:spcPts val="0"/>
              </a:spcAft>
              <a:buSzPts val="2070"/>
              <a:buChar char="•"/>
              <a:defRPr/>
            </a:lvl7pPr>
            <a:lvl8pPr indent="-360045" lvl="7" marL="3657600" algn="l">
              <a:spcBef>
                <a:spcPts val="600"/>
              </a:spcBef>
              <a:spcAft>
                <a:spcPts val="0"/>
              </a:spcAft>
              <a:buSzPts val="2070"/>
              <a:buChar char="•"/>
              <a:defRPr/>
            </a:lvl8pPr>
            <a:lvl9pPr indent="-360045" lvl="8" marL="4114800" algn="l">
              <a:spcBef>
                <a:spcPts val="600"/>
              </a:spcBef>
              <a:spcAft>
                <a:spcPts val="600"/>
              </a:spcAft>
              <a:buSzPts val="2070"/>
              <a:buChar char="•"/>
              <a:defRPr/>
            </a:lvl9pPr>
          </a:lstStyle>
          <a:p/>
        </p:txBody>
      </p:sp>
      <p:sp>
        <p:nvSpPr>
          <p:cNvPr id="54" name="Google Shape;54;p32"/>
          <p:cNvSpPr txBox="1"/>
          <p:nvPr>
            <p:ph idx="3" type="body"/>
          </p:nvPr>
        </p:nvSpPr>
        <p:spPr>
          <a:xfrm>
            <a:off x="6179062" y="2658533"/>
            <a:ext cx="4717075" cy="576262"/>
          </a:xfrm>
          <a:prstGeom prst="rect">
            <a:avLst/>
          </a:prstGeom>
          <a:noFill/>
          <a:ln>
            <a:noFill/>
          </a:ln>
        </p:spPr>
        <p:txBody>
          <a:bodyPr anchorCtr="0" anchor="b" bIns="45700" lIns="91425" spcFirstLastPara="1" rIns="91425" wrap="square" tIns="45700">
            <a:noAutofit/>
          </a:bodyPr>
          <a:lstStyle>
            <a:lvl1pPr indent="-228600" lvl="0" marL="457200" algn="l">
              <a:spcBef>
                <a:spcPts val="560"/>
              </a:spcBef>
              <a:spcAft>
                <a:spcPts val="0"/>
              </a:spcAft>
              <a:buSzPts val="3219"/>
              <a:buNone/>
              <a:defRPr b="0" sz="2799">
                <a:solidFill>
                  <a:schemeClr val="accent1"/>
                </a:solidFill>
              </a:defRPr>
            </a:lvl1pPr>
            <a:lvl2pPr indent="-228600" lvl="1" marL="914400" algn="l">
              <a:spcBef>
                <a:spcPts val="600"/>
              </a:spcBef>
              <a:spcAft>
                <a:spcPts val="0"/>
              </a:spcAft>
              <a:buSzPts val="2299"/>
              <a:buNone/>
              <a:defRPr b="1" sz="1999"/>
            </a:lvl2pPr>
            <a:lvl3pPr indent="-228600" lvl="2" marL="1371600" algn="l">
              <a:spcBef>
                <a:spcPts val="600"/>
              </a:spcBef>
              <a:spcAft>
                <a:spcPts val="0"/>
              </a:spcAft>
              <a:buSzPts val="2069"/>
              <a:buNone/>
              <a:defRPr b="1" sz="1799"/>
            </a:lvl3pPr>
            <a:lvl4pPr indent="-228600" lvl="3" marL="1828800" algn="l">
              <a:spcBef>
                <a:spcPts val="600"/>
              </a:spcBef>
              <a:spcAft>
                <a:spcPts val="0"/>
              </a:spcAft>
              <a:buSzPts val="1840"/>
              <a:buNone/>
              <a:defRPr b="1" sz="1600"/>
            </a:lvl4pPr>
            <a:lvl5pPr indent="-228600" lvl="4" marL="2286000" algn="l">
              <a:spcBef>
                <a:spcPts val="600"/>
              </a:spcBef>
              <a:spcAft>
                <a:spcPts val="0"/>
              </a:spcAft>
              <a:buSzPts val="1840"/>
              <a:buNone/>
              <a:defRPr b="1" sz="1600"/>
            </a:lvl5pPr>
            <a:lvl6pPr indent="-228600" lvl="5" marL="2743200" algn="l">
              <a:spcBef>
                <a:spcPts val="600"/>
              </a:spcBef>
              <a:spcAft>
                <a:spcPts val="0"/>
              </a:spcAft>
              <a:buSzPts val="1840"/>
              <a:buNone/>
              <a:defRPr b="1" sz="1600"/>
            </a:lvl6pPr>
            <a:lvl7pPr indent="-228600" lvl="6" marL="3200400" algn="l">
              <a:spcBef>
                <a:spcPts val="600"/>
              </a:spcBef>
              <a:spcAft>
                <a:spcPts val="0"/>
              </a:spcAft>
              <a:buSzPts val="1840"/>
              <a:buNone/>
              <a:defRPr b="1" sz="1600"/>
            </a:lvl7pPr>
            <a:lvl8pPr indent="-228600" lvl="7" marL="3657600" algn="l">
              <a:spcBef>
                <a:spcPts val="600"/>
              </a:spcBef>
              <a:spcAft>
                <a:spcPts val="0"/>
              </a:spcAft>
              <a:buSzPts val="1840"/>
              <a:buNone/>
              <a:defRPr b="1" sz="1600"/>
            </a:lvl8pPr>
            <a:lvl9pPr indent="-228600" lvl="8" marL="4114800" algn="l">
              <a:spcBef>
                <a:spcPts val="600"/>
              </a:spcBef>
              <a:spcAft>
                <a:spcPts val="600"/>
              </a:spcAft>
              <a:buSzPts val="1840"/>
              <a:buNone/>
              <a:defRPr b="1" sz="1600"/>
            </a:lvl9pPr>
          </a:lstStyle>
          <a:p/>
        </p:txBody>
      </p:sp>
      <p:sp>
        <p:nvSpPr>
          <p:cNvPr id="55" name="Google Shape;55;p32"/>
          <p:cNvSpPr txBox="1"/>
          <p:nvPr>
            <p:ph idx="4" type="body"/>
          </p:nvPr>
        </p:nvSpPr>
        <p:spPr>
          <a:xfrm>
            <a:off x="6179062" y="3243263"/>
            <a:ext cx="4717075" cy="2632605"/>
          </a:xfrm>
          <a:prstGeom prst="rect">
            <a:avLst/>
          </a:prstGeom>
          <a:noFill/>
          <a:ln>
            <a:noFill/>
          </a:ln>
        </p:spPr>
        <p:txBody>
          <a:bodyPr anchorCtr="0" anchor="t" bIns="45700" lIns="91425" spcFirstLastPara="1" rIns="91425" wrap="square" tIns="45700">
            <a:normAutofit/>
          </a:bodyPr>
          <a:lstStyle>
            <a:lvl1pPr indent="-360045" lvl="0" marL="457200" algn="l">
              <a:spcBef>
                <a:spcPts val="360"/>
              </a:spcBef>
              <a:spcAft>
                <a:spcPts val="0"/>
              </a:spcAft>
              <a:buSzPts val="2070"/>
              <a:buChar char="•"/>
              <a:defRPr/>
            </a:lvl1pPr>
            <a:lvl2pPr indent="-360044" lvl="1" marL="914400" algn="l">
              <a:spcBef>
                <a:spcPts val="600"/>
              </a:spcBef>
              <a:spcAft>
                <a:spcPts val="0"/>
              </a:spcAft>
              <a:buSzPts val="2070"/>
              <a:buChar char="•"/>
              <a:defRPr/>
            </a:lvl2pPr>
            <a:lvl3pPr indent="-360044" lvl="2" marL="1371600" algn="l">
              <a:spcBef>
                <a:spcPts val="600"/>
              </a:spcBef>
              <a:spcAft>
                <a:spcPts val="0"/>
              </a:spcAft>
              <a:buSzPts val="2070"/>
              <a:buChar char="•"/>
              <a:defRPr/>
            </a:lvl3pPr>
            <a:lvl4pPr indent="-360044" lvl="3" marL="1828800" algn="l">
              <a:spcBef>
                <a:spcPts val="600"/>
              </a:spcBef>
              <a:spcAft>
                <a:spcPts val="0"/>
              </a:spcAft>
              <a:buSzPts val="2070"/>
              <a:buChar char="•"/>
              <a:defRPr/>
            </a:lvl4pPr>
            <a:lvl5pPr indent="-360045" lvl="4" marL="2286000" algn="l">
              <a:spcBef>
                <a:spcPts val="600"/>
              </a:spcBef>
              <a:spcAft>
                <a:spcPts val="0"/>
              </a:spcAft>
              <a:buSzPts val="2070"/>
              <a:buChar char="•"/>
              <a:defRPr/>
            </a:lvl5pPr>
            <a:lvl6pPr indent="-360045" lvl="5" marL="2743200" algn="l">
              <a:spcBef>
                <a:spcPts val="600"/>
              </a:spcBef>
              <a:spcAft>
                <a:spcPts val="0"/>
              </a:spcAft>
              <a:buSzPts val="2070"/>
              <a:buChar char="•"/>
              <a:defRPr/>
            </a:lvl6pPr>
            <a:lvl7pPr indent="-360045" lvl="6" marL="3200400" algn="l">
              <a:spcBef>
                <a:spcPts val="600"/>
              </a:spcBef>
              <a:spcAft>
                <a:spcPts val="0"/>
              </a:spcAft>
              <a:buSzPts val="2070"/>
              <a:buChar char="•"/>
              <a:defRPr/>
            </a:lvl7pPr>
            <a:lvl8pPr indent="-360045" lvl="7" marL="3657600" algn="l">
              <a:spcBef>
                <a:spcPts val="600"/>
              </a:spcBef>
              <a:spcAft>
                <a:spcPts val="0"/>
              </a:spcAft>
              <a:buSzPts val="2070"/>
              <a:buChar char="•"/>
              <a:defRPr/>
            </a:lvl8pPr>
            <a:lvl9pPr indent="-360045" lvl="8" marL="4114800" algn="l">
              <a:spcBef>
                <a:spcPts val="600"/>
              </a:spcBef>
              <a:spcAft>
                <a:spcPts val="600"/>
              </a:spcAft>
              <a:buSzPts val="2070"/>
              <a:buChar char="•"/>
              <a:defRPr/>
            </a:lvl9pPr>
          </a:lstStyle>
          <a:p/>
        </p:txBody>
      </p:sp>
      <p:sp>
        <p:nvSpPr>
          <p:cNvPr id="56" name="Google Shape;56;p32"/>
          <p:cNvSpPr txBox="1"/>
          <p:nvPr>
            <p:ph idx="10" type="dt"/>
          </p:nvPr>
        </p:nvSpPr>
        <p:spPr>
          <a:xfrm>
            <a:off x="8675241" y="5969000"/>
            <a:ext cx="1599783" cy="27940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32"/>
          <p:cNvSpPr txBox="1"/>
          <p:nvPr>
            <p:ph idx="11" type="ftr"/>
          </p:nvPr>
        </p:nvSpPr>
        <p:spPr>
          <a:xfrm>
            <a:off x="1295064" y="5969000"/>
            <a:ext cx="7303997" cy="2794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32"/>
          <p:cNvSpPr txBox="1"/>
          <p:nvPr>
            <p:ph idx="12" type="sldNum"/>
          </p:nvPr>
        </p:nvSpPr>
        <p:spPr>
          <a:xfrm>
            <a:off x="10351205" y="5969000"/>
            <a:ext cx="542556" cy="2794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cxnSp>
        <p:nvCxnSpPr>
          <p:cNvPr id="59" name="Google Shape;59;p32"/>
          <p:cNvCxnSpPr/>
          <p:nvPr/>
        </p:nvCxnSpPr>
        <p:spPr>
          <a:xfrm>
            <a:off x="1395806" y="2421466"/>
            <a:ext cx="9404848" cy="0"/>
          </a:xfrm>
          <a:prstGeom prst="straightConnector1">
            <a:avLst/>
          </a:prstGeom>
          <a:noFill/>
          <a:ln cap="flat" cmpd="sng" w="15875">
            <a:solidFill>
              <a:srgbClr val="E8D08F"/>
            </a:solidFill>
            <a:prstDash val="solid"/>
            <a:round/>
            <a:headEnd len="sm" w="sm" type="none"/>
            <a:tailEnd len="sm" w="sm" type="none"/>
          </a:ln>
        </p:spPr>
      </p:cxn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Μόνο τίτλος" type="titleOnly">
  <p:cSld name="TITLE_ONLY">
    <p:spTree>
      <p:nvGrpSpPr>
        <p:cNvPr id="60" name="Shape 60"/>
        <p:cNvGrpSpPr/>
        <p:nvPr/>
      </p:nvGrpSpPr>
      <p:grpSpPr>
        <a:xfrm>
          <a:off x="0" y="0"/>
          <a:ext cx="0" cy="0"/>
          <a:chOff x="0" y="0"/>
          <a:chExt cx="0" cy="0"/>
        </a:xfrm>
      </p:grpSpPr>
      <p:sp>
        <p:nvSpPr>
          <p:cNvPr id="61" name="Google Shape;61;p33"/>
          <p:cNvSpPr txBox="1"/>
          <p:nvPr>
            <p:ph type="title"/>
          </p:nvPr>
        </p:nvSpPr>
        <p:spPr>
          <a:xfrm>
            <a:off x="1295065" y="982133"/>
            <a:ext cx="9598696" cy="1303867"/>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33"/>
          <p:cNvSpPr txBox="1"/>
          <p:nvPr>
            <p:ph idx="10" type="dt"/>
          </p:nvPr>
        </p:nvSpPr>
        <p:spPr>
          <a:xfrm>
            <a:off x="8675241" y="5969000"/>
            <a:ext cx="1599783" cy="27940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33"/>
          <p:cNvSpPr txBox="1"/>
          <p:nvPr>
            <p:ph idx="11" type="ftr"/>
          </p:nvPr>
        </p:nvSpPr>
        <p:spPr>
          <a:xfrm>
            <a:off x="1295064" y="5969000"/>
            <a:ext cx="7303997" cy="2794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33"/>
          <p:cNvSpPr txBox="1"/>
          <p:nvPr>
            <p:ph idx="12" type="sldNum"/>
          </p:nvPr>
        </p:nvSpPr>
        <p:spPr>
          <a:xfrm>
            <a:off x="10351205" y="5969000"/>
            <a:ext cx="542556" cy="2794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cxnSp>
        <p:nvCxnSpPr>
          <p:cNvPr id="65" name="Google Shape;65;p33"/>
          <p:cNvCxnSpPr/>
          <p:nvPr/>
        </p:nvCxnSpPr>
        <p:spPr>
          <a:xfrm>
            <a:off x="1395806" y="2421466"/>
            <a:ext cx="9404848" cy="0"/>
          </a:xfrm>
          <a:prstGeom prst="straightConnector1">
            <a:avLst/>
          </a:prstGeom>
          <a:noFill/>
          <a:ln cap="flat" cmpd="sng" w="15875">
            <a:solidFill>
              <a:srgbClr val="E8D08F"/>
            </a:solidFill>
            <a:prstDash val="solid"/>
            <a:round/>
            <a:headEnd len="sm" w="sm" type="none"/>
            <a:tailEnd len="sm" w="sm" type="none"/>
          </a:ln>
        </p:spPr>
      </p:cxn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Περιεχόμενο με λεζάντα" type="objTx">
  <p:cSld name="OBJECT_WITH_CAPTION_TEXT">
    <p:spTree>
      <p:nvGrpSpPr>
        <p:cNvPr id="66" name="Shape 66"/>
        <p:cNvGrpSpPr/>
        <p:nvPr/>
      </p:nvGrpSpPr>
      <p:grpSpPr>
        <a:xfrm>
          <a:off x="0" y="0"/>
          <a:ext cx="0" cy="0"/>
          <a:chOff x="0" y="0"/>
          <a:chExt cx="0" cy="0"/>
        </a:xfrm>
      </p:grpSpPr>
      <p:sp>
        <p:nvSpPr>
          <p:cNvPr id="67" name="Google Shape;67;p34"/>
          <p:cNvSpPr txBox="1"/>
          <p:nvPr>
            <p:ph type="title"/>
          </p:nvPr>
        </p:nvSpPr>
        <p:spPr>
          <a:xfrm>
            <a:off x="1293474" y="1388534"/>
            <a:ext cx="3717487" cy="1371600"/>
          </a:xfrm>
          <a:prstGeom prst="rect">
            <a:avLst/>
          </a:prstGeom>
          <a:noFill/>
          <a:ln>
            <a:noFill/>
          </a:ln>
        </p:spPr>
        <p:txBody>
          <a:bodyPr anchorCtr="0" anchor="b" bIns="45700" lIns="91425" spcFirstLastPara="1" rIns="91425" wrap="square" tIns="45700">
            <a:normAutofit/>
          </a:bodyPr>
          <a:lstStyle>
            <a:lvl1pPr lvl="0" algn="ctr">
              <a:spcBef>
                <a:spcPts val="0"/>
              </a:spcBef>
              <a:spcAft>
                <a:spcPts val="0"/>
              </a:spcAft>
              <a:buClr>
                <a:srgbClr val="262626"/>
              </a:buClr>
              <a:buSzPts val="2399"/>
              <a:buFont typeface="Garamond"/>
              <a:buNone/>
              <a:defRPr b="0" sz="2399"/>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 name="Google Shape;68;p34"/>
          <p:cNvSpPr txBox="1"/>
          <p:nvPr>
            <p:ph idx="1" type="body"/>
          </p:nvPr>
        </p:nvSpPr>
        <p:spPr>
          <a:xfrm>
            <a:off x="5417257" y="982132"/>
            <a:ext cx="5468042" cy="4893735"/>
          </a:xfrm>
          <a:prstGeom prst="rect">
            <a:avLst/>
          </a:prstGeom>
          <a:noFill/>
          <a:ln>
            <a:noFill/>
          </a:ln>
        </p:spPr>
        <p:txBody>
          <a:bodyPr anchorCtr="0" anchor="ctr" bIns="45700" lIns="91425" spcFirstLastPara="1" rIns="91425" wrap="square" tIns="45700">
            <a:normAutofit/>
          </a:bodyPr>
          <a:lstStyle>
            <a:lvl1pPr indent="-360045" lvl="0" marL="457200" algn="l">
              <a:spcBef>
                <a:spcPts val="360"/>
              </a:spcBef>
              <a:spcAft>
                <a:spcPts val="0"/>
              </a:spcAft>
              <a:buSzPts val="2070"/>
              <a:buChar char="•"/>
              <a:defRPr/>
            </a:lvl1pPr>
            <a:lvl2pPr indent="-360044" lvl="1" marL="914400" algn="l">
              <a:spcBef>
                <a:spcPts val="600"/>
              </a:spcBef>
              <a:spcAft>
                <a:spcPts val="0"/>
              </a:spcAft>
              <a:buSzPts val="2070"/>
              <a:buChar char="•"/>
              <a:defRPr/>
            </a:lvl2pPr>
            <a:lvl3pPr indent="-360044" lvl="2" marL="1371600" algn="l">
              <a:spcBef>
                <a:spcPts val="600"/>
              </a:spcBef>
              <a:spcAft>
                <a:spcPts val="0"/>
              </a:spcAft>
              <a:buSzPts val="2070"/>
              <a:buChar char="•"/>
              <a:defRPr/>
            </a:lvl3pPr>
            <a:lvl4pPr indent="-360044" lvl="3" marL="1828800" algn="l">
              <a:spcBef>
                <a:spcPts val="600"/>
              </a:spcBef>
              <a:spcAft>
                <a:spcPts val="0"/>
              </a:spcAft>
              <a:buSzPts val="2070"/>
              <a:buChar char="•"/>
              <a:defRPr/>
            </a:lvl4pPr>
            <a:lvl5pPr indent="-360045" lvl="4" marL="2286000" algn="l">
              <a:spcBef>
                <a:spcPts val="600"/>
              </a:spcBef>
              <a:spcAft>
                <a:spcPts val="0"/>
              </a:spcAft>
              <a:buSzPts val="2070"/>
              <a:buChar char="•"/>
              <a:defRPr/>
            </a:lvl5pPr>
            <a:lvl6pPr indent="-360045" lvl="5" marL="2743200" algn="l">
              <a:spcBef>
                <a:spcPts val="600"/>
              </a:spcBef>
              <a:spcAft>
                <a:spcPts val="0"/>
              </a:spcAft>
              <a:buSzPts val="2070"/>
              <a:buChar char="•"/>
              <a:defRPr/>
            </a:lvl6pPr>
            <a:lvl7pPr indent="-360045" lvl="6" marL="3200400" algn="l">
              <a:spcBef>
                <a:spcPts val="600"/>
              </a:spcBef>
              <a:spcAft>
                <a:spcPts val="0"/>
              </a:spcAft>
              <a:buSzPts val="2070"/>
              <a:buChar char="•"/>
              <a:defRPr/>
            </a:lvl7pPr>
            <a:lvl8pPr indent="-360045" lvl="7" marL="3657600" algn="l">
              <a:spcBef>
                <a:spcPts val="600"/>
              </a:spcBef>
              <a:spcAft>
                <a:spcPts val="0"/>
              </a:spcAft>
              <a:buSzPts val="2070"/>
              <a:buChar char="•"/>
              <a:defRPr/>
            </a:lvl8pPr>
            <a:lvl9pPr indent="-360045" lvl="8" marL="4114800" algn="l">
              <a:spcBef>
                <a:spcPts val="600"/>
              </a:spcBef>
              <a:spcAft>
                <a:spcPts val="600"/>
              </a:spcAft>
              <a:buSzPts val="2070"/>
              <a:buChar char="•"/>
              <a:defRPr/>
            </a:lvl9pPr>
          </a:lstStyle>
          <a:p/>
        </p:txBody>
      </p:sp>
      <p:sp>
        <p:nvSpPr>
          <p:cNvPr id="69" name="Google Shape;69;p34"/>
          <p:cNvSpPr txBox="1"/>
          <p:nvPr>
            <p:ph idx="2" type="body"/>
          </p:nvPr>
        </p:nvSpPr>
        <p:spPr>
          <a:xfrm>
            <a:off x="1293474" y="3031065"/>
            <a:ext cx="3717487" cy="2438404"/>
          </a:xfrm>
          <a:prstGeom prst="rect">
            <a:avLst/>
          </a:prstGeom>
          <a:noFill/>
          <a:ln>
            <a:noFill/>
          </a:ln>
        </p:spPr>
        <p:txBody>
          <a:bodyPr anchorCtr="0" anchor="t" bIns="45700" lIns="91425" spcFirstLastPara="1" rIns="91425" wrap="square" tIns="45700">
            <a:normAutofit/>
          </a:bodyPr>
          <a:lstStyle>
            <a:lvl1pPr indent="-228600" lvl="0" marL="457200" algn="ctr">
              <a:spcBef>
                <a:spcPts val="320"/>
              </a:spcBef>
              <a:spcAft>
                <a:spcPts val="0"/>
              </a:spcAft>
              <a:buSzPts val="1840"/>
              <a:buNone/>
              <a:defRPr sz="1600"/>
            </a:lvl1pPr>
            <a:lvl2pPr indent="-228600" lvl="1" marL="914400" algn="l">
              <a:spcBef>
                <a:spcPts val="600"/>
              </a:spcBef>
              <a:spcAft>
                <a:spcPts val="0"/>
              </a:spcAft>
              <a:buSzPts val="1380"/>
              <a:buNone/>
              <a:defRPr sz="1200"/>
            </a:lvl2pPr>
            <a:lvl3pPr indent="-228600" lvl="2" marL="1371600" algn="l">
              <a:spcBef>
                <a:spcPts val="600"/>
              </a:spcBef>
              <a:spcAft>
                <a:spcPts val="0"/>
              </a:spcAft>
              <a:buSzPts val="1150"/>
              <a:buNone/>
              <a:defRPr sz="1000"/>
            </a:lvl3pPr>
            <a:lvl4pPr indent="-228600" lvl="3" marL="1828800" algn="l">
              <a:spcBef>
                <a:spcPts val="600"/>
              </a:spcBef>
              <a:spcAft>
                <a:spcPts val="0"/>
              </a:spcAft>
              <a:buSzPts val="1035"/>
              <a:buNone/>
              <a:defRPr sz="900"/>
            </a:lvl4pPr>
            <a:lvl5pPr indent="-228600" lvl="4" marL="2286000" algn="l">
              <a:spcBef>
                <a:spcPts val="600"/>
              </a:spcBef>
              <a:spcAft>
                <a:spcPts val="0"/>
              </a:spcAft>
              <a:buSzPts val="1035"/>
              <a:buNone/>
              <a:defRPr sz="900"/>
            </a:lvl5pPr>
            <a:lvl6pPr indent="-228600" lvl="5" marL="2743200" algn="l">
              <a:spcBef>
                <a:spcPts val="600"/>
              </a:spcBef>
              <a:spcAft>
                <a:spcPts val="0"/>
              </a:spcAft>
              <a:buSzPts val="1035"/>
              <a:buNone/>
              <a:defRPr sz="900"/>
            </a:lvl6pPr>
            <a:lvl7pPr indent="-228600" lvl="6" marL="3200400" algn="l">
              <a:spcBef>
                <a:spcPts val="600"/>
              </a:spcBef>
              <a:spcAft>
                <a:spcPts val="0"/>
              </a:spcAft>
              <a:buSzPts val="1035"/>
              <a:buNone/>
              <a:defRPr sz="900"/>
            </a:lvl7pPr>
            <a:lvl8pPr indent="-228600" lvl="7" marL="3657600" algn="l">
              <a:spcBef>
                <a:spcPts val="600"/>
              </a:spcBef>
              <a:spcAft>
                <a:spcPts val="0"/>
              </a:spcAft>
              <a:buSzPts val="1035"/>
              <a:buNone/>
              <a:defRPr sz="900"/>
            </a:lvl8pPr>
            <a:lvl9pPr indent="-228600" lvl="8" marL="4114800" algn="l">
              <a:spcBef>
                <a:spcPts val="600"/>
              </a:spcBef>
              <a:spcAft>
                <a:spcPts val="600"/>
              </a:spcAft>
              <a:buSzPts val="1035"/>
              <a:buNone/>
              <a:defRPr sz="900"/>
            </a:lvl9pPr>
          </a:lstStyle>
          <a:p/>
        </p:txBody>
      </p:sp>
      <p:sp>
        <p:nvSpPr>
          <p:cNvPr id="70" name="Google Shape;70;p34"/>
          <p:cNvSpPr txBox="1"/>
          <p:nvPr>
            <p:ph idx="10" type="dt"/>
          </p:nvPr>
        </p:nvSpPr>
        <p:spPr>
          <a:xfrm>
            <a:off x="8675241" y="5969000"/>
            <a:ext cx="1599783" cy="27940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34"/>
          <p:cNvSpPr txBox="1"/>
          <p:nvPr>
            <p:ph idx="11" type="ftr"/>
          </p:nvPr>
        </p:nvSpPr>
        <p:spPr>
          <a:xfrm>
            <a:off x="1295064" y="5969000"/>
            <a:ext cx="7303997" cy="2794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34"/>
          <p:cNvSpPr txBox="1"/>
          <p:nvPr>
            <p:ph idx="12" type="sldNum"/>
          </p:nvPr>
        </p:nvSpPr>
        <p:spPr>
          <a:xfrm>
            <a:off x="10351205" y="5969000"/>
            <a:ext cx="542556" cy="2794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cxnSp>
        <p:nvCxnSpPr>
          <p:cNvPr id="73" name="Google Shape;73;p34"/>
          <p:cNvCxnSpPr/>
          <p:nvPr/>
        </p:nvCxnSpPr>
        <p:spPr>
          <a:xfrm>
            <a:off x="1395805" y="2912533"/>
            <a:ext cx="3513583" cy="0"/>
          </a:xfrm>
          <a:prstGeom prst="straightConnector1">
            <a:avLst/>
          </a:prstGeom>
          <a:noFill/>
          <a:ln cap="flat" cmpd="sng" w="15875">
            <a:solidFill>
              <a:srgbClr val="E8D08F"/>
            </a:solidFill>
            <a:prstDash val="solid"/>
            <a:round/>
            <a:headEnd len="sm" w="sm" type="none"/>
            <a:tailEnd len="sm" w="sm" type="none"/>
          </a:ln>
        </p:spPr>
      </p:cxn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Εικόνα με λεζάντα" type="picTx">
  <p:cSld name="PICTURE_WITH_CAPTION_TEXT">
    <p:spTree>
      <p:nvGrpSpPr>
        <p:cNvPr id="74" name="Shape 74"/>
        <p:cNvGrpSpPr/>
        <p:nvPr/>
      </p:nvGrpSpPr>
      <p:grpSpPr>
        <a:xfrm>
          <a:off x="0" y="0"/>
          <a:ext cx="0" cy="0"/>
          <a:chOff x="0" y="0"/>
          <a:chExt cx="0" cy="0"/>
        </a:xfrm>
      </p:grpSpPr>
      <p:sp>
        <p:nvSpPr>
          <p:cNvPr id="75" name="Google Shape;75;p35"/>
          <p:cNvSpPr txBox="1"/>
          <p:nvPr>
            <p:ph type="title"/>
          </p:nvPr>
        </p:nvSpPr>
        <p:spPr>
          <a:xfrm>
            <a:off x="1295061" y="1883832"/>
            <a:ext cx="6240191" cy="1371600"/>
          </a:xfrm>
          <a:prstGeom prst="rect">
            <a:avLst/>
          </a:prstGeom>
          <a:noFill/>
          <a:ln>
            <a:noFill/>
          </a:ln>
        </p:spPr>
        <p:txBody>
          <a:bodyPr anchorCtr="0" anchor="b" bIns="45700" lIns="91425" spcFirstLastPara="1" rIns="91425" wrap="square" tIns="45700">
            <a:normAutofit/>
          </a:bodyPr>
          <a:lstStyle>
            <a:lvl1pPr lvl="0" algn="ctr">
              <a:spcBef>
                <a:spcPts val="0"/>
              </a:spcBef>
              <a:spcAft>
                <a:spcPts val="0"/>
              </a:spcAft>
              <a:buClr>
                <a:srgbClr val="262626"/>
              </a:buClr>
              <a:buSzPts val="2799"/>
              <a:buFont typeface="Garamond"/>
              <a:buNone/>
              <a:defRPr b="0" sz="2799"/>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35"/>
          <p:cNvSpPr/>
          <p:nvPr>
            <p:ph idx="2" type="pic"/>
          </p:nvPr>
        </p:nvSpPr>
        <p:spPr>
          <a:xfrm>
            <a:off x="8092724" y="1041400"/>
            <a:ext cx="3062549" cy="4775200"/>
          </a:xfrm>
          <a:prstGeom prst="roundRect">
            <a:avLst>
              <a:gd fmla="val 0" name="adj"/>
            </a:avLst>
          </a:prstGeom>
          <a:noFill/>
          <a:ln cap="flat" cmpd="thickThin" w="57150">
            <a:solidFill>
              <a:srgbClr val="7F7F7F"/>
            </a:solidFill>
            <a:prstDash val="solid"/>
            <a:miter lim="800000"/>
            <a:headEnd len="sm" w="sm" type="none"/>
            <a:tailEnd len="sm" w="sm" type="none"/>
          </a:ln>
        </p:spPr>
        <p:txBody>
          <a:bodyPr anchorCtr="0" anchor="t" bIns="45700" lIns="91425" spcFirstLastPara="1" rIns="91425" wrap="square" tIns="45700">
            <a:normAutofit/>
          </a:bodyPr>
          <a:lstStyle>
            <a:lvl1pPr lvl="0" marR="0" rtl="0" algn="ctr">
              <a:spcBef>
                <a:spcPts val="320"/>
              </a:spcBef>
              <a:spcAft>
                <a:spcPts val="0"/>
              </a:spcAft>
              <a:buClr>
                <a:schemeClr val="accent1"/>
              </a:buClr>
              <a:buSzPts val="1840"/>
              <a:buFont typeface="Arial"/>
              <a:buNone/>
              <a:defRPr b="0" i="0" sz="1600" u="none" cap="none" strike="noStrike">
                <a:solidFill>
                  <a:srgbClr val="262626"/>
                </a:solidFill>
                <a:latin typeface="Garamond"/>
                <a:ea typeface="Garamond"/>
                <a:cs typeface="Garamond"/>
                <a:sym typeface="Garamond"/>
              </a:defRPr>
            </a:lvl1pPr>
            <a:lvl2pPr lvl="1" marR="0" rtl="0" algn="l">
              <a:spcBef>
                <a:spcPts val="600"/>
              </a:spcBef>
              <a:spcAft>
                <a:spcPts val="0"/>
              </a:spcAft>
              <a:buClr>
                <a:schemeClr val="accent1"/>
              </a:buClr>
              <a:buSzPts val="1840"/>
              <a:buFont typeface="Arial"/>
              <a:buNone/>
              <a:defRPr b="0" i="0" sz="1600" u="none" cap="none" strike="noStrike">
                <a:solidFill>
                  <a:srgbClr val="262626"/>
                </a:solidFill>
                <a:latin typeface="Garamond"/>
                <a:ea typeface="Garamond"/>
                <a:cs typeface="Garamond"/>
                <a:sym typeface="Garamond"/>
              </a:defRPr>
            </a:lvl2pPr>
            <a:lvl3pPr lvl="2" marR="0" rtl="0" algn="l">
              <a:spcBef>
                <a:spcPts val="600"/>
              </a:spcBef>
              <a:spcAft>
                <a:spcPts val="0"/>
              </a:spcAft>
              <a:buClr>
                <a:schemeClr val="accent1"/>
              </a:buClr>
              <a:buSzPts val="1840"/>
              <a:buFont typeface="Arial"/>
              <a:buNone/>
              <a:defRPr b="0" i="0" sz="1600" u="none" cap="none" strike="noStrike">
                <a:solidFill>
                  <a:srgbClr val="262626"/>
                </a:solidFill>
                <a:latin typeface="Garamond"/>
                <a:ea typeface="Garamond"/>
                <a:cs typeface="Garamond"/>
                <a:sym typeface="Garamond"/>
              </a:defRPr>
            </a:lvl3pPr>
            <a:lvl4pPr lvl="3" marR="0" rtl="0" algn="l">
              <a:spcBef>
                <a:spcPts val="600"/>
              </a:spcBef>
              <a:spcAft>
                <a:spcPts val="0"/>
              </a:spcAft>
              <a:buClr>
                <a:schemeClr val="accent1"/>
              </a:buClr>
              <a:buSzPts val="1840"/>
              <a:buFont typeface="Arial"/>
              <a:buNone/>
              <a:defRPr b="0" i="0" sz="1600" u="none" cap="none" strike="noStrike">
                <a:solidFill>
                  <a:srgbClr val="262626"/>
                </a:solidFill>
                <a:latin typeface="Garamond"/>
                <a:ea typeface="Garamond"/>
                <a:cs typeface="Garamond"/>
                <a:sym typeface="Garamond"/>
              </a:defRPr>
            </a:lvl4pPr>
            <a:lvl5pPr lvl="4" marR="0" rtl="0" algn="l">
              <a:spcBef>
                <a:spcPts val="600"/>
              </a:spcBef>
              <a:spcAft>
                <a:spcPts val="0"/>
              </a:spcAft>
              <a:buClr>
                <a:schemeClr val="accent1"/>
              </a:buClr>
              <a:buSzPts val="1840"/>
              <a:buFont typeface="Arial"/>
              <a:buNone/>
              <a:defRPr b="0" i="0" sz="1600" u="none" cap="none" strike="noStrike">
                <a:solidFill>
                  <a:srgbClr val="262626"/>
                </a:solidFill>
                <a:latin typeface="Garamond"/>
                <a:ea typeface="Garamond"/>
                <a:cs typeface="Garamond"/>
                <a:sym typeface="Garamond"/>
              </a:defRPr>
            </a:lvl5pPr>
            <a:lvl6pPr lvl="5" marR="0" rtl="0" algn="l">
              <a:spcBef>
                <a:spcPts val="600"/>
              </a:spcBef>
              <a:spcAft>
                <a:spcPts val="0"/>
              </a:spcAft>
              <a:buClr>
                <a:schemeClr val="accent1"/>
              </a:buClr>
              <a:buSzPts val="1840"/>
              <a:buFont typeface="Arial"/>
              <a:buNone/>
              <a:defRPr b="0" i="0" sz="1600" u="none" cap="none" strike="noStrike">
                <a:solidFill>
                  <a:srgbClr val="262626"/>
                </a:solidFill>
                <a:latin typeface="Garamond"/>
                <a:ea typeface="Garamond"/>
                <a:cs typeface="Garamond"/>
                <a:sym typeface="Garamond"/>
              </a:defRPr>
            </a:lvl6pPr>
            <a:lvl7pPr lvl="6" marR="0" rtl="0" algn="l">
              <a:spcBef>
                <a:spcPts val="600"/>
              </a:spcBef>
              <a:spcAft>
                <a:spcPts val="0"/>
              </a:spcAft>
              <a:buClr>
                <a:schemeClr val="accent1"/>
              </a:buClr>
              <a:buSzPts val="1840"/>
              <a:buFont typeface="Arial"/>
              <a:buNone/>
              <a:defRPr b="0" i="0" sz="1600" u="none" cap="none" strike="noStrike">
                <a:solidFill>
                  <a:srgbClr val="262626"/>
                </a:solidFill>
                <a:latin typeface="Garamond"/>
                <a:ea typeface="Garamond"/>
                <a:cs typeface="Garamond"/>
                <a:sym typeface="Garamond"/>
              </a:defRPr>
            </a:lvl7pPr>
            <a:lvl8pPr lvl="7" marR="0" rtl="0" algn="l">
              <a:spcBef>
                <a:spcPts val="600"/>
              </a:spcBef>
              <a:spcAft>
                <a:spcPts val="0"/>
              </a:spcAft>
              <a:buClr>
                <a:schemeClr val="accent1"/>
              </a:buClr>
              <a:buSzPts val="1840"/>
              <a:buFont typeface="Arial"/>
              <a:buNone/>
              <a:defRPr b="0" i="0" sz="1600" u="none" cap="none" strike="noStrike">
                <a:solidFill>
                  <a:srgbClr val="262626"/>
                </a:solidFill>
                <a:latin typeface="Garamond"/>
                <a:ea typeface="Garamond"/>
                <a:cs typeface="Garamond"/>
                <a:sym typeface="Garamond"/>
              </a:defRPr>
            </a:lvl8pPr>
            <a:lvl9pPr lvl="8" marR="0" rtl="0" algn="l">
              <a:spcBef>
                <a:spcPts val="600"/>
              </a:spcBef>
              <a:spcAft>
                <a:spcPts val="600"/>
              </a:spcAft>
              <a:buClr>
                <a:schemeClr val="accent1"/>
              </a:buClr>
              <a:buSzPts val="1840"/>
              <a:buFont typeface="Arial"/>
              <a:buNone/>
              <a:defRPr b="0" i="0" sz="1600" u="none" cap="none" strike="noStrike">
                <a:solidFill>
                  <a:srgbClr val="262626"/>
                </a:solidFill>
                <a:latin typeface="Garamond"/>
                <a:ea typeface="Garamond"/>
                <a:cs typeface="Garamond"/>
                <a:sym typeface="Garamond"/>
              </a:defRPr>
            </a:lvl9pPr>
          </a:lstStyle>
          <a:p/>
        </p:txBody>
      </p:sp>
      <p:sp>
        <p:nvSpPr>
          <p:cNvPr id="77" name="Google Shape;77;p35"/>
          <p:cNvSpPr txBox="1"/>
          <p:nvPr>
            <p:ph idx="1" type="body"/>
          </p:nvPr>
        </p:nvSpPr>
        <p:spPr>
          <a:xfrm>
            <a:off x="1295061" y="3255432"/>
            <a:ext cx="6240191" cy="1828800"/>
          </a:xfrm>
          <a:prstGeom prst="rect">
            <a:avLst/>
          </a:prstGeom>
          <a:noFill/>
          <a:ln>
            <a:noFill/>
          </a:ln>
        </p:spPr>
        <p:txBody>
          <a:bodyPr anchorCtr="0" anchor="t" bIns="45700" lIns="91425" spcFirstLastPara="1" rIns="91425" wrap="square" tIns="45700">
            <a:normAutofit/>
          </a:bodyPr>
          <a:lstStyle>
            <a:lvl1pPr indent="-228600" lvl="0" marL="457200" algn="ctr">
              <a:spcBef>
                <a:spcPts val="360"/>
              </a:spcBef>
              <a:spcAft>
                <a:spcPts val="0"/>
              </a:spcAft>
              <a:buSzPts val="2069"/>
              <a:buNone/>
              <a:defRPr sz="1799"/>
            </a:lvl1pPr>
            <a:lvl2pPr indent="-228600" lvl="1" marL="914400" algn="l">
              <a:spcBef>
                <a:spcPts val="600"/>
              </a:spcBef>
              <a:spcAft>
                <a:spcPts val="0"/>
              </a:spcAft>
              <a:buSzPts val="1380"/>
              <a:buNone/>
              <a:defRPr sz="1200"/>
            </a:lvl2pPr>
            <a:lvl3pPr indent="-228600" lvl="2" marL="1371600" algn="l">
              <a:spcBef>
                <a:spcPts val="600"/>
              </a:spcBef>
              <a:spcAft>
                <a:spcPts val="0"/>
              </a:spcAft>
              <a:buSzPts val="1150"/>
              <a:buNone/>
              <a:defRPr sz="1000"/>
            </a:lvl3pPr>
            <a:lvl4pPr indent="-228600" lvl="3" marL="1828800" algn="l">
              <a:spcBef>
                <a:spcPts val="600"/>
              </a:spcBef>
              <a:spcAft>
                <a:spcPts val="0"/>
              </a:spcAft>
              <a:buSzPts val="1035"/>
              <a:buNone/>
              <a:defRPr sz="900"/>
            </a:lvl4pPr>
            <a:lvl5pPr indent="-228600" lvl="4" marL="2286000" algn="l">
              <a:spcBef>
                <a:spcPts val="600"/>
              </a:spcBef>
              <a:spcAft>
                <a:spcPts val="0"/>
              </a:spcAft>
              <a:buSzPts val="1035"/>
              <a:buNone/>
              <a:defRPr sz="900"/>
            </a:lvl5pPr>
            <a:lvl6pPr indent="-228600" lvl="5" marL="2743200" algn="l">
              <a:spcBef>
                <a:spcPts val="600"/>
              </a:spcBef>
              <a:spcAft>
                <a:spcPts val="0"/>
              </a:spcAft>
              <a:buSzPts val="1035"/>
              <a:buNone/>
              <a:defRPr sz="900"/>
            </a:lvl6pPr>
            <a:lvl7pPr indent="-228600" lvl="6" marL="3200400" algn="l">
              <a:spcBef>
                <a:spcPts val="600"/>
              </a:spcBef>
              <a:spcAft>
                <a:spcPts val="0"/>
              </a:spcAft>
              <a:buSzPts val="1035"/>
              <a:buNone/>
              <a:defRPr sz="900"/>
            </a:lvl7pPr>
            <a:lvl8pPr indent="-228600" lvl="7" marL="3657600" algn="l">
              <a:spcBef>
                <a:spcPts val="600"/>
              </a:spcBef>
              <a:spcAft>
                <a:spcPts val="0"/>
              </a:spcAft>
              <a:buSzPts val="1035"/>
              <a:buNone/>
              <a:defRPr sz="900"/>
            </a:lvl8pPr>
            <a:lvl9pPr indent="-228600" lvl="8" marL="4114800" algn="l">
              <a:spcBef>
                <a:spcPts val="600"/>
              </a:spcBef>
              <a:spcAft>
                <a:spcPts val="600"/>
              </a:spcAft>
              <a:buSzPts val="1035"/>
              <a:buNone/>
              <a:defRPr sz="900"/>
            </a:lvl9pPr>
          </a:lstStyle>
          <a:p/>
        </p:txBody>
      </p:sp>
      <p:sp>
        <p:nvSpPr>
          <p:cNvPr id="78" name="Google Shape;78;p35"/>
          <p:cNvSpPr txBox="1"/>
          <p:nvPr>
            <p:ph idx="10" type="dt"/>
          </p:nvPr>
        </p:nvSpPr>
        <p:spPr>
          <a:xfrm>
            <a:off x="8675241" y="5969000"/>
            <a:ext cx="1599783" cy="27940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35"/>
          <p:cNvSpPr txBox="1"/>
          <p:nvPr>
            <p:ph idx="11" type="ftr"/>
          </p:nvPr>
        </p:nvSpPr>
        <p:spPr>
          <a:xfrm>
            <a:off x="1295064" y="5969000"/>
            <a:ext cx="7303997" cy="2794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0" name="Google Shape;80;p35"/>
          <p:cNvSpPr txBox="1"/>
          <p:nvPr>
            <p:ph idx="12" type="sldNum"/>
          </p:nvPr>
        </p:nvSpPr>
        <p:spPr>
          <a:xfrm>
            <a:off x="10351205" y="5969000"/>
            <a:ext cx="542556" cy="2794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20" Type="http://schemas.openxmlformats.org/officeDocument/2006/relationships/theme" Target="../theme/theme1.xml"/><Relationship Id="rId11" Type="http://schemas.openxmlformats.org/officeDocument/2006/relationships/slideLayout" Target="../slideLayouts/slideLayout9.xml"/><Relationship Id="rId10" Type="http://schemas.openxmlformats.org/officeDocument/2006/relationships/slideLayout" Target="../slideLayouts/slideLayout8.xml"/><Relationship Id="rId13" Type="http://schemas.openxmlformats.org/officeDocument/2006/relationships/slideLayout" Target="../slideLayouts/slideLayout11.xml"/><Relationship Id="rId12" Type="http://schemas.openxmlformats.org/officeDocument/2006/relationships/slideLayout" Target="../slideLayouts/slideLayout10.xml"/><Relationship Id="rId1" Type="http://schemas.openxmlformats.org/officeDocument/2006/relationships/image" Target="../media/image1.jpg"/><Relationship Id="rId2" Type="http://schemas.openxmlformats.org/officeDocument/2006/relationships/image" Target="../media/image3.pn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slideLayout" Target="../slideLayouts/slideLayout7.xml"/><Relationship Id="rId15" Type="http://schemas.openxmlformats.org/officeDocument/2006/relationships/slideLayout" Target="../slideLayouts/slideLayout13.xml"/><Relationship Id="rId14" Type="http://schemas.openxmlformats.org/officeDocument/2006/relationships/slideLayout" Target="../slideLayouts/slideLayout12.xml"/><Relationship Id="rId17" Type="http://schemas.openxmlformats.org/officeDocument/2006/relationships/slideLayout" Target="../slideLayouts/slideLayout15.xml"/><Relationship Id="rId16" Type="http://schemas.openxmlformats.org/officeDocument/2006/relationships/slideLayout" Target="../slideLayouts/slideLayout14.xml"/><Relationship Id="rId5" Type="http://schemas.openxmlformats.org/officeDocument/2006/relationships/slideLayout" Target="../slideLayouts/slideLayout3.xml"/><Relationship Id="rId19" Type="http://schemas.openxmlformats.org/officeDocument/2006/relationships/slideLayout" Target="../slideLayouts/slideLayout17.xml"/><Relationship Id="rId6" Type="http://schemas.openxmlformats.org/officeDocument/2006/relationships/slideLayout" Target="../slideLayouts/slideLayout4.xml"/><Relationship Id="rId18" Type="http://schemas.openxmlformats.org/officeDocument/2006/relationships/slideLayout" Target="../slideLayouts/slideLayout16.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2.xml"/><Relationship Id="rId11" Type="http://schemas.openxmlformats.org/officeDocument/2006/relationships/slideLayout" Target="../slideLayouts/slideLayout23.xml"/><Relationship Id="rId22" Type="http://schemas.openxmlformats.org/officeDocument/2006/relationships/slideLayout" Target="../slideLayouts/slideLayout34.xml"/><Relationship Id="rId10" Type="http://schemas.openxmlformats.org/officeDocument/2006/relationships/slideLayout" Target="../slideLayouts/slideLayout22.xml"/><Relationship Id="rId21" Type="http://schemas.openxmlformats.org/officeDocument/2006/relationships/slideLayout" Target="../slideLayouts/slideLayout33.xml"/><Relationship Id="rId13" Type="http://schemas.openxmlformats.org/officeDocument/2006/relationships/slideLayout" Target="../slideLayouts/slideLayout25.xml"/><Relationship Id="rId12" Type="http://schemas.openxmlformats.org/officeDocument/2006/relationships/slideLayout" Target="../slideLayouts/slideLayout24.xml"/><Relationship Id="rId23" Type="http://schemas.openxmlformats.org/officeDocument/2006/relationships/theme" Target="../theme/theme3.xml"/><Relationship Id="rId1" Type="http://schemas.openxmlformats.org/officeDocument/2006/relationships/image" Target="../media/image8.png"/><Relationship Id="rId2" Type="http://schemas.openxmlformats.org/officeDocument/2006/relationships/image" Target="../media/image4.png"/><Relationship Id="rId3" Type="http://schemas.openxmlformats.org/officeDocument/2006/relationships/image" Target="../media/image7.png"/><Relationship Id="rId4" Type="http://schemas.openxmlformats.org/officeDocument/2006/relationships/image" Target="../media/image5.png"/><Relationship Id="rId9" Type="http://schemas.openxmlformats.org/officeDocument/2006/relationships/slideLayout" Target="../slideLayouts/slideLayout21.xml"/><Relationship Id="rId15" Type="http://schemas.openxmlformats.org/officeDocument/2006/relationships/slideLayout" Target="../slideLayouts/slideLayout27.xml"/><Relationship Id="rId14" Type="http://schemas.openxmlformats.org/officeDocument/2006/relationships/slideLayout" Target="../slideLayouts/slideLayout26.xml"/><Relationship Id="rId17" Type="http://schemas.openxmlformats.org/officeDocument/2006/relationships/slideLayout" Target="../slideLayouts/slideLayout29.xml"/><Relationship Id="rId16" Type="http://schemas.openxmlformats.org/officeDocument/2006/relationships/slideLayout" Target="../slideLayouts/slideLayout28.xml"/><Relationship Id="rId5" Type="http://schemas.openxmlformats.org/officeDocument/2006/relationships/image" Target="../media/image2.png"/><Relationship Id="rId19" Type="http://schemas.openxmlformats.org/officeDocument/2006/relationships/slideLayout" Target="../slideLayouts/slideLayout31.xml"/><Relationship Id="rId6" Type="http://schemas.openxmlformats.org/officeDocument/2006/relationships/slideLayout" Target="../slideLayouts/slideLayout18.xml"/><Relationship Id="rId18" Type="http://schemas.openxmlformats.org/officeDocument/2006/relationships/slideLayout" Target="../slideLayouts/slideLayout30.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 name="Shape 9"/>
        <p:cNvGrpSpPr/>
        <p:nvPr/>
      </p:nvGrpSpPr>
      <p:grpSpPr>
        <a:xfrm>
          <a:off x="0" y="0"/>
          <a:ext cx="0" cy="0"/>
          <a:chOff x="0" y="0"/>
          <a:chExt cx="0" cy="0"/>
        </a:xfrm>
      </p:grpSpPr>
      <p:pic>
        <p:nvPicPr>
          <p:cNvPr descr="HD-PanelContent-GrommetsCombined.png" id="10" name="Google Shape;10;p22"/>
          <p:cNvPicPr preferRelativeResize="0"/>
          <p:nvPr/>
        </p:nvPicPr>
        <p:blipFill rotWithShape="1">
          <a:blip r:embed="rId2">
            <a:alphaModFix/>
          </a:blip>
          <a:srcRect b="0" l="0" r="0" t="0"/>
          <a:stretch/>
        </p:blipFill>
        <p:spPr>
          <a:xfrm>
            <a:off x="0" y="0"/>
            <a:ext cx="12185651" cy="6856214"/>
          </a:xfrm>
          <a:prstGeom prst="rect">
            <a:avLst/>
          </a:prstGeom>
          <a:noFill/>
          <a:ln>
            <a:noFill/>
          </a:ln>
        </p:spPr>
      </p:pic>
      <p:sp>
        <p:nvSpPr>
          <p:cNvPr id="11" name="Google Shape;11;p22"/>
          <p:cNvSpPr txBox="1"/>
          <p:nvPr>
            <p:ph type="title"/>
          </p:nvPr>
        </p:nvSpPr>
        <p:spPr>
          <a:xfrm>
            <a:off x="1295065" y="982133"/>
            <a:ext cx="9598696" cy="1303867"/>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rgbClr val="262626"/>
              </a:buClr>
              <a:buSzPts val="4399"/>
              <a:buFont typeface="Garamond"/>
              <a:buNone/>
              <a:defRPr b="0" i="0" sz="4399" u="none" cap="none" strike="noStrike">
                <a:solidFill>
                  <a:srgbClr val="262626"/>
                </a:solidFill>
                <a:latin typeface="Garamond"/>
                <a:ea typeface="Garamond"/>
                <a:cs typeface="Garamond"/>
                <a:sym typeface="Garamond"/>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12" name="Google Shape;12;p22"/>
          <p:cNvSpPr txBox="1"/>
          <p:nvPr>
            <p:ph idx="1" type="body"/>
          </p:nvPr>
        </p:nvSpPr>
        <p:spPr>
          <a:xfrm>
            <a:off x="1295064" y="2556932"/>
            <a:ext cx="9598696" cy="3318936"/>
          </a:xfrm>
          <a:prstGeom prst="rect">
            <a:avLst/>
          </a:prstGeom>
          <a:noFill/>
          <a:ln>
            <a:noFill/>
          </a:ln>
        </p:spPr>
        <p:txBody>
          <a:bodyPr anchorCtr="0" anchor="t" bIns="45700" lIns="91425" spcFirstLastPara="1" rIns="91425" wrap="square" tIns="45700">
            <a:normAutofit/>
          </a:bodyPr>
          <a:lstStyle>
            <a:lvl1pPr indent="-403786" lvl="0" marL="457200" marR="0" rtl="0" algn="l">
              <a:spcBef>
                <a:spcPts val="480"/>
              </a:spcBef>
              <a:spcAft>
                <a:spcPts val="0"/>
              </a:spcAft>
              <a:buClr>
                <a:schemeClr val="accent1"/>
              </a:buClr>
              <a:buSzPts val="2759"/>
              <a:buFont typeface="Arial"/>
              <a:buChar char="•"/>
              <a:defRPr b="0" i="0" sz="2399" u="none" cap="none" strike="noStrike">
                <a:solidFill>
                  <a:srgbClr val="262626"/>
                </a:solidFill>
                <a:latin typeface="Garamond"/>
                <a:ea typeface="Garamond"/>
                <a:cs typeface="Garamond"/>
                <a:sym typeface="Garamond"/>
              </a:defRPr>
            </a:lvl1pPr>
            <a:lvl2pPr indent="-374577" lvl="1" marL="914400" marR="0" rtl="0" algn="l">
              <a:spcBef>
                <a:spcPts val="600"/>
              </a:spcBef>
              <a:spcAft>
                <a:spcPts val="0"/>
              </a:spcAft>
              <a:buClr>
                <a:schemeClr val="accent1"/>
              </a:buClr>
              <a:buSzPts val="2299"/>
              <a:buFont typeface="Arial"/>
              <a:buChar char="•"/>
              <a:defRPr b="0" i="0" sz="1999" u="none" cap="none" strike="noStrike">
                <a:solidFill>
                  <a:srgbClr val="262626"/>
                </a:solidFill>
                <a:latin typeface="Garamond"/>
                <a:ea typeface="Garamond"/>
                <a:cs typeface="Garamond"/>
                <a:sym typeface="Garamond"/>
              </a:defRPr>
            </a:lvl2pPr>
            <a:lvl3pPr indent="-359972" lvl="2" marL="1371600" marR="0" rtl="0" algn="l">
              <a:spcBef>
                <a:spcPts val="600"/>
              </a:spcBef>
              <a:spcAft>
                <a:spcPts val="0"/>
              </a:spcAft>
              <a:buClr>
                <a:schemeClr val="accent1"/>
              </a:buClr>
              <a:buSzPts val="2069"/>
              <a:buFont typeface="Arial"/>
              <a:buChar char="•"/>
              <a:defRPr b="0" i="0" sz="1799" u="none" cap="none" strike="noStrike">
                <a:solidFill>
                  <a:srgbClr val="262626"/>
                </a:solidFill>
                <a:latin typeface="Garamond"/>
                <a:ea typeface="Garamond"/>
                <a:cs typeface="Garamond"/>
                <a:sym typeface="Garamond"/>
              </a:defRPr>
            </a:lvl3pPr>
            <a:lvl4pPr indent="-345439" lvl="3" marL="1828800" marR="0" rtl="0" algn="l">
              <a:spcBef>
                <a:spcPts val="600"/>
              </a:spcBef>
              <a:spcAft>
                <a:spcPts val="0"/>
              </a:spcAft>
              <a:buClr>
                <a:schemeClr val="accent1"/>
              </a:buClr>
              <a:buSzPts val="1840"/>
              <a:buFont typeface="Arial"/>
              <a:buChar char="•"/>
              <a:defRPr b="0" i="0" sz="1600" u="none" cap="none" strike="noStrike">
                <a:solidFill>
                  <a:srgbClr val="262626"/>
                </a:solidFill>
                <a:latin typeface="Garamond"/>
                <a:ea typeface="Garamond"/>
                <a:cs typeface="Garamond"/>
                <a:sym typeface="Garamond"/>
              </a:defRPr>
            </a:lvl4pPr>
            <a:lvl5pPr indent="-330835" lvl="4" marL="2286000" marR="0" rtl="0" algn="l">
              <a:spcBef>
                <a:spcPts val="600"/>
              </a:spcBef>
              <a:spcAft>
                <a:spcPts val="0"/>
              </a:spcAft>
              <a:buClr>
                <a:schemeClr val="accent1"/>
              </a:buClr>
              <a:buSzPts val="1610"/>
              <a:buFont typeface="Arial"/>
              <a:buChar char="•"/>
              <a:defRPr b="0" i="0" sz="1400" u="none" cap="none" strike="noStrike">
                <a:solidFill>
                  <a:srgbClr val="262626"/>
                </a:solidFill>
                <a:latin typeface="Garamond"/>
                <a:ea typeface="Garamond"/>
                <a:cs typeface="Garamond"/>
                <a:sym typeface="Garamond"/>
              </a:defRPr>
            </a:lvl5pPr>
            <a:lvl6pPr indent="-330835" lvl="5" marL="2743200" marR="0" rtl="0" algn="l">
              <a:spcBef>
                <a:spcPts val="600"/>
              </a:spcBef>
              <a:spcAft>
                <a:spcPts val="0"/>
              </a:spcAft>
              <a:buClr>
                <a:schemeClr val="accent1"/>
              </a:buClr>
              <a:buSzPts val="1610"/>
              <a:buFont typeface="Arial"/>
              <a:buChar char="•"/>
              <a:defRPr b="0" i="0" sz="1400" u="none" cap="none" strike="noStrike">
                <a:solidFill>
                  <a:srgbClr val="262626"/>
                </a:solidFill>
                <a:latin typeface="Garamond"/>
                <a:ea typeface="Garamond"/>
                <a:cs typeface="Garamond"/>
                <a:sym typeface="Garamond"/>
              </a:defRPr>
            </a:lvl6pPr>
            <a:lvl7pPr indent="-330835" lvl="6" marL="3200400" marR="0" rtl="0" algn="l">
              <a:spcBef>
                <a:spcPts val="600"/>
              </a:spcBef>
              <a:spcAft>
                <a:spcPts val="0"/>
              </a:spcAft>
              <a:buClr>
                <a:schemeClr val="accent1"/>
              </a:buClr>
              <a:buSzPts val="1610"/>
              <a:buFont typeface="Arial"/>
              <a:buChar char="•"/>
              <a:defRPr b="0" i="0" sz="1400" u="none" cap="none" strike="noStrike">
                <a:solidFill>
                  <a:srgbClr val="262626"/>
                </a:solidFill>
                <a:latin typeface="Garamond"/>
                <a:ea typeface="Garamond"/>
                <a:cs typeface="Garamond"/>
                <a:sym typeface="Garamond"/>
              </a:defRPr>
            </a:lvl7pPr>
            <a:lvl8pPr indent="-330834" lvl="7" marL="3657600" marR="0" rtl="0" algn="l">
              <a:spcBef>
                <a:spcPts val="600"/>
              </a:spcBef>
              <a:spcAft>
                <a:spcPts val="0"/>
              </a:spcAft>
              <a:buClr>
                <a:schemeClr val="accent1"/>
              </a:buClr>
              <a:buSzPts val="1610"/>
              <a:buFont typeface="Arial"/>
              <a:buChar char="•"/>
              <a:defRPr b="0" i="0" sz="1400" u="none" cap="none" strike="noStrike">
                <a:solidFill>
                  <a:srgbClr val="262626"/>
                </a:solidFill>
                <a:latin typeface="Garamond"/>
                <a:ea typeface="Garamond"/>
                <a:cs typeface="Garamond"/>
                <a:sym typeface="Garamond"/>
              </a:defRPr>
            </a:lvl8pPr>
            <a:lvl9pPr indent="-330834" lvl="8" marL="4114800" marR="0" rtl="0" algn="l">
              <a:spcBef>
                <a:spcPts val="600"/>
              </a:spcBef>
              <a:spcAft>
                <a:spcPts val="600"/>
              </a:spcAft>
              <a:buClr>
                <a:schemeClr val="accent1"/>
              </a:buClr>
              <a:buSzPts val="1610"/>
              <a:buFont typeface="Arial"/>
              <a:buChar char="•"/>
              <a:defRPr b="0" i="0" sz="1400" u="none" cap="none" strike="noStrike">
                <a:solidFill>
                  <a:srgbClr val="262626"/>
                </a:solidFill>
                <a:latin typeface="Garamond"/>
                <a:ea typeface="Garamond"/>
                <a:cs typeface="Garamond"/>
                <a:sym typeface="Garamond"/>
              </a:defRPr>
            </a:lvl9pPr>
          </a:lstStyle>
          <a:p/>
        </p:txBody>
      </p:sp>
      <p:sp>
        <p:nvSpPr>
          <p:cNvPr id="13" name="Google Shape;13;p22"/>
          <p:cNvSpPr txBox="1"/>
          <p:nvPr>
            <p:ph idx="10" type="dt"/>
          </p:nvPr>
        </p:nvSpPr>
        <p:spPr>
          <a:xfrm>
            <a:off x="8675241" y="5969000"/>
            <a:ext cx="1599783" cy="2794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1000" u="none" cap="none" strike="noStrike">
                <a:solidFill>
                  <a:schemeClr val="dk1"/>
                </a:solidFill>
                <a:latin typeface="Garamond"/>
                <a:ea typeface="Garamond"/>
                <a:cs typeface="Garamond"/>
                <a:sym typeface="Garamond"/>
              </a:defRPr>
            </a:lvl1pPr>
            <a:lvl2pPr lvl="1"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2pPr>
            <a:lvl3pPr lvl="2"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3pPr>
            <a:lvl4pPr lvl="3"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4pPr>
            <a:lvl5pPr lvl="4"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5pPr>
            <a:lvl6pPr lvl="5"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6pPr>
            <a:lvl7pPr lvl="6"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7pPr>
            <a:lvl8pPr lvl="7"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8pPr>
            <a:lvl9pPr lvl="8"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9pPr>
          </a:lstStyle>
          <a:p/>
        </p:txBody>
      </p:sp>
      <p:sp>
        <p:nvSpPr>
          <p:cNvPr id="14" name="Google Shape;14;p22"/>
          <p:cNvSpPr txBox="1"/>
          <p:nvPr>
            <p:ph idx="11" type="ftr"/>
          </p:nvPr>
        </p:nvSpPr>
        <p:spPr>
          <a:xfrm>
            <a:off x="1295064" y="5969000"/>
            <a:ext cx="7303997" cy="2794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000" u="none" cap="none" strike="noStrike">
                <a:solidFill>
                  <a:schemeClr val="dk1"/>
                </a:solidFill>
                <a:latin typeface="Garamond"/>
                <a:ea typeface="Garamond"/>
                <a:cs typeface="Garamond"/>
                <a:sym typeface="Garamond"/>
              </a:defRPr>
            </a:lvl1pPr>
            <a:lvl2pPr lvl="1"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2pPr>
            <a:lvl3pPr lvl="2"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3pPr>
            <a:lvl4pPr lvl="3"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4pPr>
            <a:lvl5pPr lvl="4"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5pPr>
            <a:lvl6pPr lvl="5"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6pPr>
            <a:lvl7pPr lvl="6"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7pPr>
            <a:lvl8pPr lvl="7"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8pPr>
            <a:lvl9pPr lvl="8"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9pPr>
          </a:lstStyle>
          <a:p/>
        </p:txBody>
      </p:sp>
      <p:sp>
        <p:nvSpPr>
          <p:cNvPr id="15" name="Google Shape;15;p22"/>
          <p:cNvSpPr txBox="1"/>
          <p:nvPr>
            <p:ph idx="12" type="sldNum"/>
          </p:nvPr>
        </p:nvSpPr>
        <p:spPr>
          <a:xfrm>
            <a:off x="10351205" y="5969000"/>
            <a:ext cx="542556" cy="2794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000" u="none" cap="none" strike="noStrike">
                <a:solidFill>
                  <a:schemeClr val="dk1"/>
                </a:solidFill>
                <a:latin typeface="Garamond"/>
                <a:ea typeface="Garamond"/>
                <a:cs typeface="Garamond"/>
                <a:sym typeface="Garamond"/>
              </a:defRPr>
            </a:lvl1pPr>
            <a:lvl2pPr indent="0" lvl="1" marL="0" marR="0" rtl="0" algn="r">
              <a:spcBef>
                <a:spcPts val="0"/>
              </a:spcBef>
              <a:buNone/>
              <a:defRPr b="0" i="0" sz="1000" u="none" cap="none" strike="noStrike">
                <a:solidFill>
                  <a:schemeClr val="dk1"/>
                </a:solidFill>
                <a:latin typeface="Garamond"/>
                <a:ea typeface="Garamond"/>
                <a:cs typeface="Garamond"/>
                <a:sym typeface="Garamond"/>
              </a:defRPr>
            </a:lvl2pPr>
            <a:lvl3pPr indent="0" lvl="2" marL="0" marR="0" rtl="0" algn="r">
              <a:spcBef>
                <a:spcPts val="0"/>
              </a:spcBef>
              <a:buNone/>
              <a:defRPr b="0" i="0" sz="1000" u="none" cap="none" strike="noStrike">
                <a:solidFill>
                  <a:schemeClr val="dk1"/>
                </a:solidFill>
                <a:latin typeface="Garamond"/>
                <a:ea typeface="Garamond"/>
                <a:cs typeface="Garamond"/>
                <a:sym typeface="Garamond"/>
              </a:defRPr>
            </a:lvl3pPr>
            <a:lvl4pPr indent="0" lvl="3" marL="0" marR="0" rtl="0" algn="r">
              <a:spcBef>
                <a:spcPts val="0"/>
              </a:spcBef>
              <a:buNone/>
              <a:defRPr b="0" i="0" sz="1000" u="none" cap="none" strike="noStrike">
                <a:solidFill>
                  <a:schemeClr val="dk1"/>
                </a:solidFill>
                <a:latin typeface="Garamond"/>
                <a:ea typeface="Garamond"/>
                <a:cs typeface="Garamond"/>
                <a:sym typeface="Garamond"/>
              </a:defRPr>
            </a:lvl4pPr>
            <a:lvl5pPr indent="0" lvl="4" marL="0" marR="0" rtl="0" algn="r">
              <a:spcBef>
                <a:spcPts val="0"/>
              </a:spcBef>
              <a:buNone/>
              <a:defRPr b="0" i="0" sz="1000" u="none" cap="none" strike="noStrike">
                <a:solidFill>
                  <a:schemeClr val="dk1"/>
                </a:solidFill>
                <a:latin typeface="Garamond"/>
                <a:ea typeface="Garamond"/>
                <a:cs typeface="Garamond"/>
                <a:sym typeface="Garamond"/>
              </a:defRPr>
            </a:lvl5pPr>
            <a:lvl6pPr indent="0" lvl="5" marL="0" marR="0" rtl="0" algn="r">
              <a:spcBef>
                <a:spcPts val="0"/>
              </a:spcBef>
              <a:buNone/>
              <a:defRPr b="0" i="0" sz="1000" u="none" cap="none" strike="noStrike">
                <a:solidFill>
                  <a:schemeClr val="dk1"/>
                </a:solidFill>
                <a:latin typeface="Garamond"/>
                <a:ea typeface="Garamond"/>
                <a:cs typeface="Garamond"/>
                <a:sym typeface="Garamond"/>
              </a:defRPr>
            </a:lvl6pPr>
            <a:lvl7pPr indent="0" lvl="6" marL="0" marR="0" rtl="0" algn="r">
              <a:spcBef>
                <a:spcPts val="0"/>
              </a:spcBef>
              <a:buNone/>
              <a:defRPr b="0" i="0" sz="1000" u="none" cap="none" strike="noStrike">
                <a:solidFill>
                  <a:schemeClr val="dk1"/>
                </a:solidFill>
                <a:latin typeface="Garamond"/>
                <a:ea typeface="Garamond"/>
                <a:cs typeface="Garamond"/>
                <a:sym typeface="Garamond"/>
              </a:defRPr>
            </a:lvl7pPr>
            <a:lvl8pPr indent="0" lvl="7" marL="0" marR="0" rtl="0" algn="r">
              <a:spcBef>
                <a:spcPts val="0"/>
              </a:spcBef>
              <a:buNone/>
              <a:defRPr b="0" i="0" sz="1000" u="none" cap="none" strike="noStrike">
                <a:solidFill>
                  <a:schemeClr val="dk1"/>
                </a:solidFill>
                <a:latin typeface="Garamond"/>
                <a:ea typeface="Garamond"/>
                <a:cs typeface="Garamond"/>
                <a:sym typeface="Garamond"/>
              </a:defRPr>
            </a:lvl8pPr>
            <a:lvl9pPr indent="0" lvl="8" marL="0" marR="0" rtl="0" algn="r">
              <a:spcBef>
                <a:spcPts val="0"/>
              </a:spcBef>
              <a:buNone/>
              <a:defRPr b="0" i="0" sz="1000" u="none" cap="none" strike="noStrike">
                <a:solidFill>
                  <a:schemeClr val="dk1"/>
                </a:solidFill>
                <a:latin typeface="Garamond"/>
                <a:ea typeface="Garamond"/>
                <a:cs typeface="Garamond"/>
                <a:sym typeface="Garamond"/>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Lst>
  <mc:AlternateContent>
    <mc:Choice Requires="p14">
      <p:transition spd="slow" p14:dur="7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143" name="Shape 143"/>
        <p:cNvGrpSpPr/>
        <p:nvPr/>
      </p:nvGrpSpPr>
      <p:grpSpPr>
        <a:xfrm>
          <a:off x="0" y="0"/>
          <a:ext cx="0" cy="0"/>
          <a:chOff x="0" y="0"/>
          <a:chExt cx="0" cy="0"/>
        </a:xfrm>
      </p:grpSpPr>
      <p:pic>
        <p:nvPicPr>
          <p:cNvPr id="144" name="Google Shape;144;p25"/>
          <p:cNvPicPr preferRelativeResize="0"/>
          <p:nvPr/>
        </p:nvPicPr>
        <p:blipFill rotWithShape="1">
          <a:blip r:embed="rId2">
            <a:alphaModFix/>
          </a:blip>
          <a:srcRect b="0" l="3613" r="0" t="0"/>
          <a:stretch/>
        </p:blipFill>
        <p:spPr>
          <a:xfrm>
            <a:off x="0" y="2669686"/>
            <a:ext cx="4035961" cy="4188315"/>
          </a:xfrm>
          <a:prstGeom prst="rect">
            <a:avLst/>
          </a:prstGeom>
          <a:noFill/>
          <a:ln>
            <a:noFill/>
          </a:ln>
        </p:spPr>
      </p:pic>
      <p:pic>
        <p:nvPicPr>
          <p:cNvPr id="145" name="Google Shape;145;p25"/>
          <p:cNvPicPr preferRelativeResize="0"/>
          <p:nvPr/>
        </p:nvPicPr>
        <p:blipFill rotWithShape="1">
          <a:blip r:embed="rId3">
            <a:alphaModFix/>
          </a:blip>
          <a:srcRect b="0" l="35640" r="0" t="0"/>
          <a:stretch/>
        </p:blipFill>
        <p:spPr>
          <a:xfrm>
            <a:off x="0" y="2892348"/>
            <a:ext cx="1522016" cy="2365453"/>
          </a:xfrm>
          <a:prstGeom prst="rect">
            <a:avLst/>
          </a:prstGeom>
          <a:noFill/>
          <a:ln>
            <a:noFill/>
          </a:ln>
        </p:spPr>
      </p:pic>
      <p:sp>
        <p:nvSpPr>
          <p:cNvPr id="146" name="Google Shape;146;p25"/>
          <p:cNvSpPr/>
          <p:nvPr/>
        </p:nvSpPr>
        <p:spPr>
          <a:xfrm>
            <a:off x="8606770" y="1676400"/>
            <a:ext cx="2818666" cy="2819400"/>
          </a:xfrm>
          <a:prstGeom prst="ellipse">
            <a:avLst/>
          </a:prstGeom>
          <a:gradFill>
            <a:gsLst>
              <a:gs pos="0">
                <a:srgbClr val="4CB9C3">
                  <a:alpha val="6666"/>
                </a:srgbClr>
              </a:gs>
              <a:gs pos="36000">
                <a:srgbClr val="4CB9C3">
                  <a:alpha val="5882"/>
                </a:srgbClr>
              </a:gs>
              <a:gs pos="69000">
                <a:srgbClr val="4CB9C3">
                  <a:alpha val="0"/>
                </a:srgbClr>
              </a:gs>
              <a:gs pos="100000">
                <a:srgbClr val="4CB9C3">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7" name="Google Shape;147;p25"/>
          <p:cNvPicPr preferRelativeResize="0"/>
          <p:nvPr/>
        </p:nvPicPr>
        <p:blipFill rotWithShape="1">
          <a:blip r:embed="rId4">
            <a:alphaModFix/>
          </a:blip>
          <a:srcRect b="0" l="0" r="0" t="28812"/>
          <a:stretch/>
        </p:blipFill>
        <p:spPr>
          <a:xfrm>
            <a:off x="7997330" y="1"/>
            <a:ext cx="1602969" cy="1141407"/>
          </a:xfrm>
          <a:prstGeom prst="rect">
            <a:avLst/>
          </a:prstGeom>
          <a:noFill/>
          <a:ln>
            <a:noFill/>
          </a:ln>
        </p:spPr>
      </p:pic>
      <p:pic>
        <p:nvPicPr>
          <p:cNvPr id="148" name="Google Shape;148;p25"/>
          <p:cNvPicPr preferRelativeResize="0"/>
          <p:nvPr/>
        </p:nvPicPr>
        <p:blipFill rotWithShape="1">
          <a:blip r:embed="rId5">
            <a:alphaModFix/>
          </a:blip>
          <a:srcRect b="23320" l="0" r="0" t="0"/>
          <a:stretch/>
        </p:blipFill>
        <p:spPr>
          <a:xfrm>
            <a:off x="8603637" y="6096000"/>
            <a:ext cx="993475" cy="762000"/>
          </a:xfrm>
          <a:prstGeom prst="rect">
            <a:avLst/>
          </a:prstGeom>
          <a:noFill/>
          <a:ln>
            <a:noFill/>
          </a:ln>
        </p:spPr>
      </p:pic>
      <p:sp>
        <p:nvSpPr>
          <p:cNvPr id="149" name="Google Shape;149;p25"/>
          <p:cNvSpPr/>
          <p:nvPr/>
        </p:nvSpPr>
        <p:spPr>
          <a:xfrm>
            <a:off x="10435094" y="0"/>
            <a:ext cx="685621" cy="1143000"/>
          </a:xfrm>
          <a:prstGeom prst="rect">
            <a:avLst/>
          </a:prstGeom>
          <a:solidFill>
            <a:schemeClr val="accent1"/>
          </a:solidFill>
          <a:ln>
            <a:noFill/>
          </a:ln>
          <a:effectLst>
            <a:outerShdw blurRad="38100" rotWithShape="0" dir="5400000" dist="25400">
              <a:srgbClr val="000000">
                <a:alpha val="4470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25"/>
          <p:cNvSpPr txBox="1"/>
          <p:nvPr>
            <p:ph type="title"/>
          </p:nvPr>
        </p:nvSpPr>
        <p:spPr>
          <a:xfrm>
            <a:off x="645943" y="452718"/>
            <a:ext cx="9402274" cy="140053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Clr>
                <a:schemeClr val="lt2"/>
              </a:buClr>
              <a:buSzPts val="4199"/>
              <a:buFont typeface="Century Gothic"/>
              <a:buNone/>
              <a:defRPr b="0" i="0" sz="4199" u="none" cap="none" strike="noStrike">
                <a:solidFill>
                  <a:schemeClr val="lt2"/>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lt2"/>
                </a:solidFill>
              </a:defRPr>
            </a:lvl2pPr>
            <a:lvl3pPr lvl="2" marR="0" rtl="0" algn="l">
              <a:spcBef>
                <a:spcPts val="0"/>
              </a:spcBef>
              <a:spcAft>
                <a:spcPts val="0"/>
              </a:spcAft>
              <a:buSzPts val="1400"/>
              <a:buNone/>
              <a:defRPr b="0" i="0" sz="1800" u="none" cap="none" strike="noStrike">
                <a:solidFill>
                  <a:schemeClr val="lt2"/>
                </a:solidFill>
              </a:defRPr>
            </a:lvl3pPr>
            <a:lvl4pPr lvl="3" marR="0" rtl="0" algn="l">
              <a:spcBef>
                <a:spcPts val="0"/>
              </a:spcBef>
              <a:spcAft>
                <a:spcPts val="0"/>
              </a:spcAft>
              <a:buSzPts val="1400"/>
              <a:buNone/>
              <a:defRPr b="0" i="0" sz="1800" u="none" cap="none" strike="noStrike">
                <a:solidFill>
                  <a:schemeClr val="lt2"/>
                </a:solidFill>
              </a:defRPr>
            </a:lvl4pPr>
            <a:lvl5pPr lvl="4" marR="0" rtl="0" algn="l">
              <a:spcBef>
                <a:spcPts val="0"/>
              </a:spcBef>
              <a:spcAft>
                <a:spcPts val="0"/>
              </a:spcAft>
              <a:buSzPts val="1400"/>
              <a:buNone/>
              <a:defRPr b="0" i="0" sz="1800" u="none" cap="none" strike="noStrike">
                <a:solidFill>
                  <a:schemeClr val="lt2"/>
                </a:solidFill>
              </a:defRPr>
            </a:lvl5pPr>
            <a:lvl6pPr lvl="5" marR="0" rtl="0" algn="l">
              <a:spcBef>
                <a:spcPts val="0"/>
              </a:spcBef>
              <a:spcAft>
                <a:spcPts val="0"/>
              </a:spcAft>
              <a:buSzPts val="1400"/>
              <a:buNone/>
              <a:defRPr b="0" i="0" sz="1800" u="none" cap="none" strike="noStrike">
                <a:solidFill>
                  <a:schemeClr val="lt2"/>
                </a:solidFill>
              </a:defRPr>
            </a:lvl6pPr>
            <a:lvl7pPr lvl="6" marR="0" rtl="0" algn="l">
              <a:spcBef>
                <a:spcPts val="0"/>
              </a:spcBef>
              <a:spcAft>
                <a:spcPts val="0"/>
              </a:spcAft>
              <a:buSzPts val="1400"/>
              <a:buNone/>
              <a:defRPr b="0" i="0" sz="1800" u="none" cap="none" strike="noStrike">
                <a:solidFill>
                  <a:schemeClr val="lt2"/>
                </a:solidFill>
              </a:defRPr>
            </a:lvl7pPr>
            <a:lvl8pPr lvl="7" marR="0" rtl="0" algn="l">
              <a:spcBef>
                <a:spcPts val="0"/>
              </a:spcBef>
              <a:spcAft>
                <a:spcPts val="0"/>
              </a:spcAft>
              <a:buSzPts val="1400"/>
              <a:buNone/>
              <a:defRPr b="0" i="0" sz="1800" u="none" cap="none" strike="noStrike">
                <a:solidFill>
                  <a:schemeClr val="lt2"/>
                </a:solidFill>
              </a:defRPr>
            </a:lvl8pPr>
            <a:lvl9pPr lvl="8" marR="0" rtl="0" algn="l">
              <a:spcBef>
                <a:spcPts val="0"/>
              </a:spcBef>
              <a:spcAft>
                <a:spcPts val="0"/>
              </a:spcAft>
              <a:buSzPts val="1400"/>
              <a:buNone/>
              <a:defRPr b="0" i="0" sz="1800" u="none" cap="none" strike="noStrike">
                <a:solidFill>
                  <a:schemeClr val="lt2"/>
                </a:solidFill>
              </a:defRPr>
            </a:lvl9pPr>
          </a:lstStyle>
          <a:p/>
        </p:txBody>
      </p:sp>
      <p:sp>
        <p:nvSpPr>
          <p:cNvPr id="151" name="Google Shape;151;p25"/>
          <p:cNvSpPr txBox="1"/>
          <p:nvPr>
            <p:ph idx="1" type="body"/>
          </p:nvPr>
        </p:nvSpPr>
        <p:spPr>
          <a:xfrm>
            <a:off x="1103025" y="2052919"/>
            <a:ext cx="8944211" cy="4195481"/>
          </a:xfrm>
          <a:prstGeom prst="rect">
            <a:avLst/>
          </a:prstGeom>
          <a:noFill/>
          <a:ln>
            <a:noFill/>
          </a:ln>
        </p:spPr>
        <p:txBody>
          <a:bodyPr anchorCtr="0" anchor="t" bIns="45700" lIns="91425" spcFirstLastPara="1" rIns="91425" wrap="square" tIns="45700">
            <a:normAutofit/>
          </a:bodyPr>
          <a:lstStyle>
            <a:lvl1pPr indent="-330149" lvl="0" marL="457200" marR="0" rtl="0" algn="l">
              <a:spcBef>
                <a:spcPts val="1000"/>
              </a:spcBef>
              <a:spcAft>
                <a:spcPts val="0"/>
              </a:spcAft>
              <a:buClr>
                <a:srgbClr val="86D1D8"/>
              </a:buClr>
              <a:buSzPts val="1599"/>
              <a:buFont typeface="Noto Sans Symbols"/>
              <a:buChar char="►"/>
              <a:defRPr b="0" i="0" sz="1999" u="none" cap="none" strike="noStrike">
                <a:solidFill>
                  <a:schemeClr val="lt1"/>
                </a:solidFill>
                <a:latin typeface="Century Gothic"/>
                <a:ea typeface="Century Gothic"/>
                <a:cs typeface="Century Gothic"/>
                <a:sym typeface="Century Gothic"/>
              </a:defRPr>
            </a:lvl1pPr>
            <a:lvl2pPr indent="-319989" lvl="1" marL="914400" marR="0" rtl="0" algn="l">
              <a:spcBef>
                <a:spcPts val="1000"/>
              </a:spcBef>
              <a:spcAft>
                <a:spcPts val="0"/>
              </a:spcAft>
              <a:buClr>
                <a:srgbClr val="86D1D8"/>
              </a:buClr>
              <a:buSzPts val="1439"/>
              <a:buFont typeface="Noto Sans Symbols"/>
              <a:buChar char="►"/>
              <a:defRPr b="0" i="0" sz="1799" u="none" cap="none" strike="noStrike">
                <a:solidFill>
                  <a:schemeClr val="lt1"/>
                </a:solidFill>
                <a:latin typeface="Century Gothic"/>
                <a:ea typeface="Century Gothic"/>
                <a:cs typeface="Century Gothic"/>
                <a:sym typeface="Century Gothic"/>
              </a:defRPr>
            </a:lvl2pPr>
            <a:lvl3pPr indent="-309880" lvl="2" marL="1371600" marR="0" rtl="0" algn="l">
              <a:spcBef>
                <a:spcPts val="1000"/>
              </a:spcBef>
              <a:spcAft>
                <a:spcPts val="0"/>
              </a:spcAft>
              <a:buClr>
                <a:srgbClr val="86D1D8"/>
              </a:buClr>
              <a:buSzPts val="1280"/>
              <a:buFont typeface="Noto Sans Symbols"/>
              <a:buChar char="►"/>
              <a:defRPr b="0" i="0" sz="1600" u="none" cap="none" strike="noStrike">
                <a:solidFill>
                  <a:schemeClr val="lt1"/>
                </a:solidFill>
                <a:latin typeface="Century Gothic"/>
                <a:ea typeface="Century Gothic"/>
                <a:cs typeface="Century Gothic"/>
                <a:sym typeface="Century Gothic"/>
              </a:defRPr>
            </a:lvl3pPr>
            <a:lvl4pPr indent="-299719" lvl="3" marL="1828800" marR="0" rtl="0" algn="l">
              <a:spcBef>
                <a:spcPts val="1000"/>
              </a:spcBef>
              <a:spcAft>
                <a:spcPts val="0"/>
              </a:spcAft>
              <a:buClr>
                <a:srgbClr val="86D1D8"/>
              </a:buClr>
              <a:buSzPts val="1120"/>
              <a:buFont typeface="Noto Sans Symbols"/>
              <a:buChar char="►"/>
              <a:defRPr b="0" i="0" sz="1400" u="none" cap="none" strike="noStrike">
                <a:solidFill>
                  <a:schemeClr val="lt1"/>
                </a:solidFill>
                <a:latin typeface="Century Gothic"/>
                <a:ea typeface="Century Gothic"/>
                <a:cs typeface="Century Gothic"/>
                <a:sym typeface="Century Gothic"/>
              </a:defRPr>
            </a:lvl4pPr>
            <a:lvl5pPr indent="-299720" lvl="4" marL="2286000" marR="0" rtl="0" algn="l">
              <a:spcBef>
                <a:spcPts val="1000"/>
              </a:spcBef>
              <a:spcAft>
                <a:spcPts val="0"/>
              </a:spcAft>
              <a:buClr>
                <a:srgbClr val="86D1D8"/>
              </a:buClr>
              <a:buSzPts val="1120"/>
              <a:buFont typeface="Noto Sans Symbols"/>
              <a:buChar char="►"/>
              <a:defRPr b="0" i="0" sz="1400" u="none" cap="none" strike="noStrike">
                <a:solidFill>
                  <a:schemeClr val="lt1"/>
                </a:solidFill>
                <a:latin typeface="Century Gothic"/>
                <a:ea typeface="Century Gothic"/>
                <a:cs typeface="Century Gothic"/>
                <a:sym typeface="Century Gothic"/>
              </a:defRPr>
            </a:lvl5pPr>
            <a:lvl6pPr indent="-299720" lvl="5" marL="2743200" marR="0" rtl="0" algn="l">
              <a:spcBef>
                <a:spcPts val="1000"/>
              </a:spcBef>
              <a:spcAft>
                <a:spcPts val="0"/>
              </a:spcAft>
              <a:buClr>
                <a:srgbClr val="86D1D8"/>
              </a:buClr>
              <a:buSzPts val="1120"/>
              <a:buFont typeface="Noto Sans Symbols"/>
              <a:buChar char="►"/>
              <a:defRPr b="0" i="0" sz="1400" u="none" cap="none" strike="noStrike">
                <a:solidFill>
                  <a:schemeClr val="lt1"/>
                </a:solidFill>
                <a:latin typeface="Century Gothic"/>
                <a:ea typeface="Century Gothic"/>
                <a:cs typeface="Century Gothic"/>
                <a:sym typeface="Century Gothic"/>
              </a:defRPr>
            </a:lvl6pPr>
            <a:lvl7pPr indent="-299720" lvl="6" marL="3200400" marR="0" rtl="0" algn="l">
              <a:spcBef>
                <a:spcPts val="1000"/>
              </a:spcBef>
              <a:spcAft>
                <a:spcPts val="0"/>
              </a:spcAft>
              <a:buClr>
                <a:srgbClr val="86D1D8"/>
              </a:buClr>
              <a:buSzPts val="1120"/>
              <a:buFont typeface="Noto Sans Symbols"/>
              <a:buChar char="►"/>
              <a:defRPr b="0" i="0" sz="1400" u="none" cap="none" strike="noStrike">
                <a:solidFill>
                  <a:schemeClr val="lt1"/>
                </a:solidFill>
                <a:latin typeface="Century Gothic"/>
                <a:ea typeface="Century Gothic"/>
                <a:cs typeface="Century Gothic"/>
                <a:sym typeface="Century Gothic"/>
              </a:defRPr>
            </a:lvl7pPr>
            <a:lvl8pPr indent="-299720" lvl="7" marL="3657600" marR="0" rtl="0" algn="l">
              <a:spcBef>
                <a:spcPts val="1000"/>
              </a:spcBef>
              <a:spcAft>
                <a:spcPts val="0"/>
              </a:spcAft>
              <a:buClr>
                <a:srgbClr val="86D1D8"/>
              </a:buClr>
              <a:buSzPts val="1120"/>
              <a:buFont typeface="Noto Sans Symbols"/>
              <a:buChar char="►"/>
              <a:defRPr b="0" i="0" sz="1400" u="none" cap="none" strike="noStrike">
                <a:solidFill>
                  <a:schemeClr val="lt1"/>
                </a:solidFill>
                <a:latin typeface="Century Gothic"/>
                <a:ea typeface="Century Gothic"/>
                <a:cs typeface="Century Gothic"/>
                <a:sym typeface="Century Gothic"/>
              </a:defRPr>
            </a:lvl8pPr>
            <a:lvl9pPr indent="-299720" lvl="8" marL="4114800" marR="0" rtl="0" algn="l">
              <a:spcBef>
                <a:spcPts val="1000"/>
              </a:spcBef>
              <a:spcAft>
                <a:spcPts val="0"/>
              </a:spcAft>
              <a:buClr>
                <a:srgbClr val="86D1D8"/>
              </a:buClr>
              <a:buSzPts val="1120"/>
              <a:buFont typeface="Noto Sans Symbols"/>
              <a:buChar char="►"/>
              <a:defRPr b="0" i="0" sz="1400" u="none" cap="none" strike="noStrike">
                <a:solidFill>
                  <a:schemeClr val="lt1"/>
                </a:solidFill>
                <a:latin typeface="Century Gothic"/>
                <a:ea typeface="Century Gothic"/>
                <a:cs typeface="Century Gothic"/>
                <a:sym typeface="Century Gothic"/>
              </a:defRPr>
            </a:lvl9pPr>
          </a:lstStyle>
          <a:p/>
        </p:txBody>
      </p:sp>
      <p:sp>
        <p:nvSpPr>
          <p:cNvPr id="152" name="Google Shape;152;p25"/>
          <p:cNvSpPr txBox="1"/>
          <p:nvPr>
            <p:ph idx="10" type="dt"/>
          </p:nvPr>
        </p:nvSpPr>
        <p:spPr>
          <a:xfrm rot="5400000">
            <a:off x="10152866" y="1790741"/>
            <a:ext cx="990599" cy="30472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100">
                <a:solidFill>
                  <a:schemeClr val="lt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9pPr>
          </a:lstStyle>
          <a:p/>
        </p:txBody>
      </p:sp>
      <p:sp>
        <p:nvSpPr>
          <p:cNvPr id="153" name="Google Shape;153;p25"/>
          <p:cNvSpPr txBox="1"/>
          <p:nvPr>
            <p:ph idx="11" type="ftr"/>
          </p:nvPr>
        </p:nvSpPr>
        <p:spPr>
          <a:xfrm rot="5400000">
            <a:off x="8948740" y="3225337"/>
            <a:ext cx="3859795" cy="304722"/>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100">
                <a:solidFill>
                  <a:schemeClr val="lt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9pPr>
          </a:lstStyle>
          <a:p/>
        </p:txBody>
      </p:sp>
      <p:sp>
        <p:nvSpPr>
          <p:cNvPr id="154" name="Google Shape;154;p25"/>
          <p:cNvSpPr txBox="1"/>
          <p:nvPr>
            <p:ph idx="12" type="sldNum"/>
          </p:nvPr>
        </p:nvSpPr>
        <p:spPr>
          <a:xfrm>
            <a:off x="10349844" y="295730"/>
            <a:ext cx="837981" cy="767687"/>
          </a:xfrm>
          <a:prstGeom prst="rect">
            <a:avLst/>
          </a:prstGeom>
          <a:noFill/>
          <a:ln>
            <a:noFill/>
          </a:ln>
        </p:spPr>
        <p:txBody>
          <a:bodyPr anchorCtr="0" anchor="b" bIns="45700" lIns="91425" spcFirstLastPara="1" rIns="91425" wrap="square" tIns="45700">
            <a:noAutofit/>
          </a:bodyPr>
          <a:lstStyle>
            <a:lvl1pPr indent="0" lvl="0" marL="0" marR="0" rtl="0" algn="ctr">
              <a:spcBef>
                <a:spcPts val="0"/>
              </a:spcBef>
              <a:buNone/>
              <a:defRPr b="0" i="0" sz="2799">
                <a:solidFill>
                  <a:schemeClr val="lt1"/>
                </a:solidFill>
                <a:latin typeface="Century Gothic"/>
                <a:ea typeface="Century Gothic"/>
                <a:cs typeface="Century Gothic"/>
                <a:sym typeface="Century Gothic"/>
              </a:defRPr>
            </a:lvl1pPr>
            <a:lvl2pPr indent="0" lvl="1" marL="0" marR="0" rtl="0" algn="ctr">
              <a:spcBef>
                <a:spcPts val="0"/>
              </a:spcBef>
              <a:buNone/>
              <a:defRPr b="0" i="0" sz="2799">
                <a:solidFill>
                  <a:schemeClr val="lt1"/>
                </a:solidFill>
                <a:latin typeface="Century Gothic"/>
                <a:ea typeface="Century Gothic"/>
                <a:cs typeface="Century Gothic"/>
                <a:sym typeface="Century Gothic"/>
              </a:defRPr>
            </a:lvl2pPr>
            <a:lvl3pPr indent="0" lvl="2" marL="0" marR="0" rtl="0" algn="ctr">
              <a:spcBef>
                <a:spcPts val="0"/>
              </a:spcBef>
              <a:buNone/>
              <a:defRPr b="0" i="0" sz="2799">
                <a:solidFill>
                  <a:schemeClr val="lt1"/>
                </a:solidFill>
                <a:latin typeface="Century Gothic"/>
                <a:ea typeface="Century Gothic"/>
                <a:cs typeface="Century Gothic"/>
                <a:sym typeface="Century Gothic"/>
              </a:defRPr>
            </a:lvl3pPr>
            <a:lvl4pPr indent="0" lvl="3" marL="0" marR="0" rtl="0" algn="ctr">
              <a:spcBef>
                <a:spcPts val="0"/>
              </a:spcBef>
              <a:buNone/>
              <a:defRPr b="0" i="0" sz="2799">
                <a:solidFill>
                  <a:schemeClr val="lt1"/>
                </a:solidFill>
                <a:latin typeface="Century Gothic"/>
                <a:ea typeface="Century Gothic"/>
                <a:cs typeface="Century Gothic"/>
                <a:sym typeface="Century Gothic"/>
              </a:defRPr>
            </a:lvl4pPr>
            <a:lvl5pPr indent="0" lvl="4" marL="0" marR="0" rtl="0" algn="ctr">
              <a:spcBef>
                <a:spcPts val="0"/>
              </a:spcBef>
              <a:buNone/>
              <a:defRPr b="0" i="0" sz="2799">
                <a:solidFill>
                  <a:schemeClr val="lt1"/>
                </a:solidFill>
                <a:latin typeface="Century Gothic"/>
                <a:ea typeface="Century Gothic"/>
                <a:cs typeface="Century Gothic"/>
                <a:sym typeface="Century Gothic"/>
              </a:defRPr>
            </a:lvl5pPr>
            <a:lvl6pPr indent="0" lvl="5" marL="0" marR="0" rtl="0" algn="ctr">
              <a:spcBef>
                <a:spcPts val="0"/>
              </a:spcBef>
              <a:buNone/>
              <a:defRPr b="0" i="0" sz="2799">
                <a:solidFill>
                  <a:schemeClr val="lt1"/>
                </a:solidFill>
                <a:latin typeface="Century Gothic"/>
                <a:ea typeface="Century Gothic"/>
                <a:cs typeface="Century Gothic"/>
                <a:sym typeface="Century Gothic"/>
              </a:defRPr>
            </a:lvl6pPr>
            <a:lvl7pPr indent="0" lvl="6" marL="0" marR="0" rtl="0" algn="ctr">
              <a:spcBef>
                <a:spcPts val="0"/>
              </a:spcBef>
              <a:buNone/>
              <a:defRPr b="0" i="0" sz="2799">
                <a:solidFill>
                  <a:schemeClr val="lt1"/>
                </a:solidFill>
                <a:latin typeface="Century Gothic"/>
                <a:ea typeface="Century Gothic"/>
                <a:cs typeface="Century Gothic"/>
                <a:sym typeface="Century Gothic"/>
              </a:defRPr>
            </a:lvl7pPr>
            <a:lvl8pPr indent="0" lvl="7" marL="0" marR="0" rtl="0" algn="ctr">
              <a:spcBef>
                <a:spcPts val="0"/>
              </a:spcBef>
              <a:buNone/>
              <a:defRPr b="0" i="0" sz="2799">
                <a:solidFill>
                  <a:schemeClr val="lt1"/>
                </a:solidFill>
                <a:latin typeface="Century Gothic"/>
                <a:ea typeface="Century Gothic"/>
                <a:cs typeface="Century Gothic"/>
                <a:sym typeface="Century Gothic"/>
              </a:defRPr>
            </a:lvl8pPr>
            <a:lvl9pPr indent="0" lvl="8" marL="0" marR="0" rtl="0" algn="ctr">
              <a:spcBef>
                <a:spcPts val="0"/>
              </a:spcBef>
              <a:buNone/>
              <a:defRPr b="0" i="0" sz="2799">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Lst>
  <mc:AlternateContent>
    <mc:Choice Requires="p14">
      <p:transition spd="slow" p14:dur="7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jpg"/><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0.xml"/><Relationship Id="rId3" Type="http://schemas.openxmlformats.org/officeDocument/2006/relationships/image" Target="../media/image1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1.xml"/><Relationship Id="rId3" Type="http://schemas.openxmlformats.org/officeDocument/2006/relationships/image" Target="../media/image2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2.xml"/><Relationship Id="rId3" Type="http://schemas.openxmlformats.org/officeDocument/2006/relationships/image" Target="../media/image25.jpg"/><Relationship Id="rId4" Type="http://schemas.openxmlformats.org/officeDocument/2006/relationships/image" Target="../media/image27.jpg"/><Relationship Id="rId5" Type="http://schemas.openxmlformats.org/officeDocument/2006/relationships/image" Target="../media/image3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3.xml"/><Relationship Id="rId3" Type="http://schemas.openxmlformats.org/officeDocument/2006/relationships/image" Target="../media/image23.jpg"/><Relationship Id="rId4" Type="http://schemas.openxmlformats.org/officeDocument/2006/relationships/image" Target="../media/image29.jpg"/><Relationship Id="rId5" Type="http://schemas.openxmlformats.org/officeDocument/2006/relationships/image" Target="../media/image3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4.xml"/><Relationship Id="rId3" Type="http://schemas.openxmlformats.org/officeDocument/2006/relationships/image" Target="../media/image3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5.xml"/><Relationship Id="rId3" Type="http://schemas.openxmlformats.org/officeDocument/2006/relationships/image" Target="../media/image3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6.xml"/><Relationship Id="rId3" Type="http://schemas.openxmlformats.org/officeDocument/2006/relationships/image" Target="../media/image2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7.xml"/><Relationship Id="rId3" Type="http://schemas.openxmlformats.org/officeDocument/2006/relationships/image" Target="../media/image3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8.xml"/><Relationship Id="rId3" Type="http://schemas.openxmlformats.org/officeDocument/2006/relationships/image" Target="../media/image37.png"/><Relationship Id="rId4" Type="http://schemas.openxmlformats.org/officeDocument/2006/relationships/image" Target="../media/image34.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9.xml"/><Relationship Id="rId3" Type="http://schemas.openxmlformats.org/officeDocument/2006/relationships/image" Target="../media/image4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2.png"/><Relationship Id="rId4" Type="http://schemas.openxmlformats.org/officeDocument/2006/relationships/image" Target="../media/image19.png"/><Relationship Id="rId5" Type="http://schemas.openxmlformats.org/officeDocument/2006/relationships/image" Target="../media/image10.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0.xml"/><Relationship Id="rId3" Type="http://schemas.openxmlformats.org/officeDocument/2006/relationships/image" Target="../media/image3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3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3.jp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8.png"/><Relationship Id="rId4" Type="http://schemas.openxmlformats.org/officeDocument/2006/relationships/image" Target="../media/image14.jpg"/><Relationship Id="rId5" Type="http://schemas.openxmlformats.org/officeDocument/2006/relationships/image" Target="../media/image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8.png"/><Relationship Id="rId4" Type="http://schemas.openxmlformats.org/officeDocument/2006/relationships/image" Target="../media/image24.png"/><Relationship Id="rId5" Type="http://schemas.openxmlformats.org/officeDocument/2006/relationships/image" Target="../media/image2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9.jpg"/><Relationship Id="rId4" Type="http://schemas.openxmlformats.org/officeDocument/2006/relationships/image" Target="../media/image38.png"/><Relationship Id="rId5" Type="http://schemas.openxmlformats.org/officeDocument/2006/relationships/image" Target="../media/image12.png"/><Relationship Id="rId6" Type="http://schemas.openxmlformats.org/officeDocument/2006/relationships/hyperlink" Target="http://www.unesco.org.cy/" TargetMode="External"/><Relationship Id="rId7" Type="http://schemas.openxmlformats.org/officeDocument/2006/relationships/hyperlink" Target="http://www.pio.gov.cy/"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7.xml"/><Relationship Id="rId3"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8.xml"/><Relationship Id="rId3" Type="http://schemas.openxmlformats.org/officeDocument/2006/relationships/image" Target="../media/image2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9.xml"/><Relationship Id="rId3" Type="http://schemas.openxmlformats.org/officeDocument/2006/relationships/image" Target="../media/image20.jpg"/><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1"/>
          <p:cNvSpPr txBox="1"/>
          <p:nvPr>
            <p:ph type="ctrTitle"/>
          </p:nvPr>
        </p:nvSpPr>
        <p:spPr>
          <a:xfrm>
            <a:off x="9262" y="116632"/>
            <a:ext cx="12188825" cy="909796"/>
          </a:xfrm>
          <a:prstGeom prst="rect">
            <a:avLst/>
          </a:prstGeom>
          <a:noFill/>
          <a:ln>
            <a:noFill/>
          </a:ln>
        </p:spPr>
        <p:txBody>
          <a:bodyPr anchorCtr="0" anchor="b" bIns="45700" lIns="91425" spcFirstLastPara="1" rIns="91425" wrap="square" tIns="45700">
            <a:noAutofit/>
          </a:bodyPr>
          <a:lstStyle/>
          <a:p>
            <a:pPr indent="0" lvl="0" marL="0" rtl="0" algn="ctr">
              <a:spcBef>
                <a:spcPts val="0"/>
              </a:spcBef>
              <a:spcAft>
                <a:spcPts val="0"/>
              </a:spcAft>
              <a:buClr>
                <a:srgbClr val="402F2A"/>
              </a:buClr>
              <a:buSzPts val="5300"/>
              <a:buFont typeface="Garamond"/>
              <a:buNone/>
            </a:pPr>
            <a:r>
              <a:rPr lang="en-US">
                <a:solidFill>
                  <a:srgbClr val="402F2A"/>
                </a:solidFill>
              </a:rPr>
              <a:t>Cyprus traditional wedding customs</a:t>
            </a:r>
            <a:endParaRPr>
              <a:solidFill>
                <a:srgbClr val="402F2A"/>
              </a:solidFill>
            </a:endParaRPr>
          </a:p>
        </p:txBody>
      </p:sp>
      <p:pic>
        <p:nvPicPr>
          <p:cNvPr id="287" name="Google Shape;287;p1"/>
          <p:cNvPicPr preferRelativeResize="0"/>
          <p:nvPr/>
        </p:nvPicPr>
        <p:blipFill rotWithShape="1">
          <a:blip r:embed="rId3">
            <a:alphaModFix/>
          </a:blip>
          <a:srcRect b="0" l="0" r="0" t="5271"/>
          <a:stretch/>
        </p:blipFill>
        <p:spPr>
          <a:xfrm>
            <a:off x="7678588" y="1191081"/>
            <a:ext cx="3849555" cy="5457825"/>
          </a:xfrm>
          <a:prstGeom prst="rect">
            <a:avLst/>
          </a:prstGeom>
          <a:noFill/>
          <a:ln>
            <a:noFill/>
          </a:ln>
        </p:spPr>
      </p:pic>
      <p:pic>
        <p:nvPicPr>
          <p:cNvPr id="288" name="Google Shape;288;p1"/>
          <p:cNvPicPr preferRelativeResize="0"/>
          <p:nvPr/>
        </p:nvPicPr>
        <p:blipFill rotWithShape="1">
          <a:blip r:embed="rId4">
            <a:alphaModFix/>
          </a:blip>
          <a:srcRect b="0" l="0" r="0" t="0"/>
          <a:stretch/>
        </p:blipFill>
        <p:spPr>
          <a:xfrm>
            <a:off x="549796" y="1191080"/>
            <a:ext cx="7128792" cy="54578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pic>
        <p:nvPicPr>
          <p:cNvPr id="349" name="Google Shape;349;p10"/>
          <p:cNvPicPr preferRelativeResize="0"/>
          <p:nvPr/>
        </p:nvPicPr>
        <p:blipFill rotWithShape="1">
          <a:blip r:embed="rId3">
            <a:alphaModFix/>
          </a:blip>
          <a:srcRect b="2936" l="0" r="0" t="0"/>
          <a:stretch/>
        </p:blipFill>
        <p:spPr>
          <a:xfrm>
            <a:off x="765820" y="980728"/>
            <a:ext cx="5257800" cy="5197864"/>
          </a:xfrm>
          <a:prstGeom prst="rect">
            <a:avLst/>
          </a:prstGeom>
          <a:noFill/>
          <a:ln>
            <a:noFill/>
          </a:ln>
        </p:spPr>
      </p:pic>
      <p:sp>
        <p:nvSpPr>
          <p:cNvPr id="350" name="Google Shape;350;p10"/>
          <p:cNvSpPr txBox="1"/>
          <p:nvPr/>
        </p:nvSpPr>
        <p:spPr>
          <a:xfrm>
            <a:off x="7246540" y="2060848"/>
            <a:ext cx="3384300" cy="2862900"/>
          </a:xfrm>
          <a:prstGeom prst="rect">
            <a:avLst/>
          </a:prstGeom>
          <a:gradFill>
            <a:gsLst>
              <a:gs pos="0">
                <a:srgbClr val="89BCA6"/>
              </a:gs>
              <a:gs pos="100000">
                <a:srgbClr val="528A73"/>
              </a:gs>
            </a:gsLst>
            <a:lin ang="5400000" scaled="0"/>
          </a:gradFill>
          <a:ln>
            <a:noFill/>
          </a:ln>
          <a:effectLst>
            <a:outerShdw blurRad="63500" rotWithShape="0" dir="5400000" dist="38100">
              <a:srgbClr val="000000">
                <a:alpha val="60000"/>
              </a:srgbClr>
            </a:outerShdw>
          </a:effectLst>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lang="en-US" sz="1800">
                <a:solidFill>
                  <a:schemeClr val="lt1"/>
                </a:solidFill>
                <a:latin typeface="Century Gothic"/>
                <a:ea typeface="Century Gothic"/>
                <a:cs typeface="Century Gothic"/>
                <a:sym typeface="Century Gothic"/>
              </a:rPr>
              <a:t>Ariadne is a 15 year old girl taking part in a fashion show exhibiting traditional wedding gowns.</a:t>
            </a:r>
            <a:endParaRPr/>
          </a:p>
          <a:p>
            <a:pPr indent="0" lvl="0" marL="0" marR="0" rtl="0" algn="l">
              <a:lnSpc>
                <a:spcPct val="150000"/>
              </a:lnSpc>
              <a:spcBef>
                <a:spcPts val="0"/>
              </a:spcBef>
              <a:spcAft>
                <a:spcPts val="0"/>
              </a:spcAft>
              <a:buNone/>
            </a:pPr>
            <a:r>
              <a:rPr lang="en-US" sz="1800">
                <a:solidFill>
                  <a:schemeClr val="lt1"/>
                </a:solidFill>
                <a:latin typeface="Century Gothic"/>
                <a:ea typeface="Century Gothic"/>
                <a:cs typeface="Century Gothic"/>
                <a:sym typeface="Century Gothic"/>
              </a:rPr>
              <a:t>She is going to wear a beige wedding gown which she is extremely excited about.</a:t>
            </a:r>
            <a:endParaRPr sz="1800">
              <a:solidFill>
                <a:schemeClr val="lt1"/>
              </a:solidFill>
              <a:latin typeface="Century Gothic"/>
              <a:ea typeface="Century Gothic"/>
              <a:cs typeface="Century Gothic"/>
              <a:sym typeface="Century Gothic"/>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11"/>
          <p:cNvSpPr txBox="1"/>
          <p:nvPr/>
        </p:nvSpPr>
        <p:spPr>
          <a:xfrm>
            <a:off x="405780" y="260648"/>
            <a:ext cx="7200800" cy="584775"/>
          </a:xfrm>
          <a:prstGeom prst="rect">
            <a:avLst/>
          </a:prstGeom>
          <a:gradFill>
            <a:gsLst>
              <a:gs pos="0">
                <a:srgbClr val="89BCA6"/>
              </a:gs>
              <a:gs pos="100000">
                <a:srgbClr val="528A73"/>
              </a:gs>
            </a:gsLst>
            <a:lin ang="5400000" scaled="0"/>
          </a:gradFill>
          <a:ln>
            <a:noFill/>
          </a:ln>
          <a:effectLst>
            <a:outerShdw blurRad="63500" rotWithShape="0" dir="5400000" dist="38100">
              <a:srgbClr val="000000">
                <a:alpha val="60000"/>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lt1"/>
                </a:solidFill>
                <a:latin typeface="Century Gothic"/>
                <a:ea typeface="Century Gothic"/>
                <a:cs typeface="Century Gothic"/>
                <a:sym typeface="Century Gothic"/>
              </a:rPr>
              <a:t>The wedding gowns come to life…</a:t>
            </a:r>
            <a:endParaRPr sz="3200">
              <a:solidFill>
                <a:schemeClr val="lt1"/>
              </a:solidFill>
              <a:latin typeface="Century Gothic"/>
              <a:ea typeface="Century Gothic"/>
              <a:cs typeface="Century Gothic"/>
              <a:sym typeface="Century Gothic"/>
            </a:endParaRPr>
          </a:p>
        </p:txBody>
      </p:sp>
      <p:pic>
        <p:nvPicPr>
          <p:cNvPr id="356" name="Google Shape;356;p11"/>
          <p:cNvPicPr preferRelativeResize="0"/>
          <p:nvPr/>
        </p:nvPicPr>
        <p:blipFill rotWithShape="1">
          <a:blip r:embed="rId3">
            <a:alphaModFix/>
          </a:blip>
          <a:srcRect b="4973" l="2739" r="4132" t="4072"/>
          <a:stretch/>
        </p:blipFill>
        <p:spPr>
          <a:xfrm>
            <a:off x="7102524" y="1762129"/>
            <a:ext cx="4896544" cy="4824536"/>
          </a:xfrm>
          <a:prstGeom prst="rect">
            <a:avLst/>
          </a:prstGeom>
          <a:noFill/>
          <a:ln>
            <a:noFill/>
          </a:ln>
        </p:spPr>
      </p:pic>
      <p:sp>
        <p:nvSpPr>
          <p:cNvPr id="357" name="Google Shape;357;p11"/>
          <p:cNvSpPr txBox="1"/>
          <p:nvPr/>
        </p:nvSpPr>
        <p:spPr>
          <a:xfrm>
            <a:off x="397396" y="1052736"/>
            <a:ext cx="5256584" cy="1418786"/>
          </a:xfrm>
          <a:prstGeom prst="rect">
            <a:avLst/>
          </a:prstGeom>
          <a:gradFill>
            <a:gsLst>
              <a:gs pos="0">
                <a:srgbClr val="CA3534"/>
              </a:gs>
              <a:gs pos="100000">
                <a:srgbClr val="8C100F"/>
              </a:gs>
            </a:gsLst>
            <a:lin ang="5400000" scaled="0"/>
          </a:gradFill>
          <a:ln>
            <a:noFill/>
          </a:ln>
          <a:effectLst>
            <a:outerShdw blurRad="63500" rotWithShape="0" dir="5400000" dist="38100">
              <a:srgbClr val="000000">
                <a:alpha val="60000"/>
              </a:srgbClr>
            </a:outerShdw>
          </a:effectLst>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lang="en-US" sz="2000">
                <a:solidFill>
                  <a:schemeClr val="lt1"/>
                </a:solidFill>
                <a:latin typeface="Century Gothic"/>
                <a:ea typeface="Century Gothic"/>
                <a:cs typeface="Century Gothic"/>
                <a:sym typeface="Century Gothic"/>
              </a:rPr>
              <a:t>The wedding gowns start a conversation exchanging information about their story.</a:t>
            </a:r>
            <a:endParaRPr sz="2000">
              <a:solidFill>
                <a:schemeClr val="lt1"/>
              </a:solidFill>
              <a:latin typeface="Century Gothic"/>
              <a:ea typeface="Century Gothic"/>
              <a:cs typeface="Century Gothic"/>
              <a:sym typeface="Century Gothic"/>
            </a:endParaRPr>
          </a:p>
        </p:txBody>
      </p:sp>
      <p:sp>
        <p:nvSpPr>
          <p:cNvPr id="358" name="Google Shape;358;p11"/>
          <p:cNvSpPr txBox="1"/>
          <p:nvPr/>
        </p:nvSpPr>
        <p:spPr>
          <a:xfrm>
            <a:off x="189757" y="2564904"/>
            <a:ext cx="6840759" cy="4148508"/>
          </a:xfrm>
          <a:prstGeom prst="rect">
            <a:avLst/>
          </a:prstGeom>
          <a:gradFill>
            <a:gsLst>
              <a:gs pos="0">
                <a:srgbClr val="EBC55C"/>
              </a:gs>
              <a:gs pos="100000">
                <a:srgbClr val="B9931E"/>
              </a:gs>
            </a:gsLst>
            <a:lin ang="5400000" scaled="0"/>
          </a:gradFill>
          <a:ln>
            <a:noFill/>
          </a:ln>
          <a:effectLst>
            <a:outerShdw blurRad="63500" rotWithShape="0" dir="5400000" dist="38100">
              <a:srgbClr val="000000">
                <a:alpha val="60000"/>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Century Gothic"/>
                <a:ea typeface="Century Gothic"/>
                <a:cs typeface="Century Gothic"/>
                <a:sym typeface="Century Gothic"/>
              </a:rPr>
              <a:t>The Beige Gown </a:t>
            </a:r>
            <a:r>
              <a:rPr b="1" lang="en-US" sz="2000">
                <a:solidFill>
                  <a:schemeClr val="lt1"/>
                </a:solidFill>
                <a:latin typeface="Century Gothic"/>
                <a:ea typeface="Century Gothic"/>
                <a:cs typeface="Century Gothic"/>
                <a:sym typeface="Century Gothic"/>
              </a:rPr>
              <a:t>(Maronite community - Catholics) </a:t>
            </a:r>
            <a:endParaRPr/>
          </a:p>
          <a:p>
            <a:pPr indent="0" lvl="0" marL="0" marR="0" rtl="0" algn="l">
              <a:lnSpc>
                <a:spcPct val="150000"/>
              </a:lnSpc>
              <a:spcBef>
                <a:spcPts val="0"/>
              </a:spcBef>
              <a:spcAft>
                <a:spcPts val="0"/>
              </a:spcAft>
              <a:buNone/>
            </a:pPr>
            <a:r>
              <a:rPr lang="en-US" sz="1800">
                <a:solidFill>
                  <a:schemeClr val="lt1"/>
                </a:solidFill>
                <a:latin typeface="Century Gothic"/>
                <a:ea typeface="Century Gothic"/>
                <a:cs typeface="Century Gothic"/>
                <a:sym typeface="Century Gothic"/>
              </a:rPr>
              <a:t>It was made by the Iosifi family in Kormakitis village (inhabited mostly by the Maronite community and now occupied illegally by the Turkish troops). The gown was made of silk. The Iosifi family made it from scratch producing even the silk thread from silkworms bred in their yard. It was made using  a loom with special care and it was embroidered in hand with much detail. The wedding of Areti was a great event, even though Areti was only a 12 year old girl. </a:t>
            </a:r>
            <a:endParaRPr sz="1800">
              <a:solidFill>
                <a:schemeClr val="lt1"/>
              </a:solidFill>
              <a:latin typeface="Century Gothic"/>
              <a:ea typeface="Century Gothic"/>
              <a:cs typeface="Century Gothic"/>
              <a:sym typeface="Century Gothic"/>
            </a:endParaRPr>
          </a:p>
        </p:txBody>
      </p:sp>
      <p:sp>
        <p:nvSpPr>
          <p:cNvPr id="359" name="Google Shape;359;p11"/>
          <p:cNvSpPr txBox="1"/>
          <p:nvPr/>
        </p:nvSpPr>
        <p:spPr>
          <a:xfrm>
            <a:off x="8110636" y="1052736"/>
            <a:ext cx="2880320" cy="523220"/>
          </a:xfrm>
          <a:prstGeom prst="rect">
            <a:avLst/>
          </a:prstGeom>
          <a:gradFill>
            <a:gsLst>
              <a:gs pos="0">
                <a:srgbClr val="89BCA6"/>
              </a:gs>
              <a:gs pos="100000">
                <a:srgbClr val="528A73"/>
              </a:gs>
            </a:gsLst>
            <a:lin ang="5400000" scaled="0"/>
          </a:gradFill>
          <a:ln>
            <a:noFill/>
          </a:ln>
          <a:effectLst>
            <a:outerShdw blurRad="63500" rotWithShape="0" dir="5400000" dist="38100">
              <a:srgbClr val="000000">
                <a:alpha val="60000"/>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FAF0D2"/>
                </a:solidFill>
                <a:latin typeface="Century Gothic"/>
                <a:ea typeface="Century Gothic"/>
                <a:cs typeface="Century Gothic"/>
                <a:sym typeface="Century Gothic"/>
              </a:rPr>
              <a:t>Areti’s wedding</a:t>
            </a:r>
            <a:endParaRPr b="1" sz="2800">
              <a:solidFill>
                <a:srgbClr val="FAF0D2"/>
              </a:solidFill>
              <a:latin typeface="Century Gothic"/>
              <a:ea typeface="Century Gothic"/>
              <a:cs typeface="Century Gothic"/>
              <a:sym typeface="Century Gothic"/>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pic>
        <p:nvPicPr>
          <p:cNvPr descr="Εικόνα που περιέχει κείμενο&#10;&#10;Περιγραφή που δημιουργήθηκε αυτόματα" id="364" name="Google Shape;364;p12"/>
          <p:cNvPicPr preferRelativeResize="0"/>
          <p:nvPr/>
        </p:nvPicPr>
        <p:blipFill rotWithShape="1">
          <a:blip r:embed="rId3">
            <a:alphaModFix/>
          </a:blip>
          <a:srcRect b="0" l="697" r="2065" t="577"/>
          <a:stretch/>
        </p:blipFill>
        <p:spPr>
          <a:xfrm>
            <a:off x="307934" y="2857496"/>
            <a:ext cx="3221702" cy="3286148"/>
          </a:xfrm>
          <a:prstGeom prst="rect">
            <a:avLst/>
          </a:prstGeom>
          <a:noFill/>
          <a:ln>
            <a:noFill/>
          </a:ln>
        </p:spPr>
      </p:pic>
      <p:pic>
        <p:nvPicPr>
          <p:cNvPr descr="Εικόνα που περιέχει κείμενο&#10;&#10;Περιγραφή που δημιουργήθηκε αυτόματα" id="365" name="Google Shape;365;p12"/>
          <p:cNvPicPr preferRelativeResize="0"/>
          <p:nvPr/>
        </p:nvPicPr>
        <p:blipFill rotWithShape="1">
          <a:blip r:embed="rId4">
            <a:alphaModFix/>
          </a:blip>
          <a:srcRect b="0" l="14550" r="0" t="0"/>
          <a:stretch/>
        </p:blipFill>
        <p:spPr>
          <a:xfrm rot="5400000">
            <a:off x="7148420" y="1874926"/>
            <a:ext cx="4960576" cy="4353948"/>
          </a:xfrm>
          <a:prstGeom prst="rect">
            <a:avLst/>
          </a:prstGeom>
          <a:noFill/>
          <a:ln>
            <a:noFill/>
          </a:ln>
        </p:spPr>
      </p:pic>
      <p:sp>
        <p:nvSpPr>
          <p:cNvPr id="366" name="Google Shape;366;p12"/>
          <p:cNvSpPr txBox="1"/>
          <p:nvPr/>
        </p:nvSpPr>
        <p:spPr>
          <a:xfrm>
            <a:off x="287605" y="78394"/>
            <a:ext cx="11613613" cy="1323439"/>
          </a:xfrm>
          <a:prstGeom prst="rect">
            <a:avLst/>
          </a:prstGeom>
          <a:gradFill>
            <a:gsLst>
              <a:gs pos="0">
                <a:srgbClr val="CA3534"/>
              </a:gs>
              <a:gs pos="100000">
                <a:srgbClr val="8C100F"/>
              </a:gs>
            </a:gsLst>
            <a:lin ang="5400000" scaled="0"/>
          </a:gradFill>
          <a:ln cap="rnd" cmpd="sng" w="9525">
            <a:solidFill>
              <a:schemeClr val="accent1"/>
            </a:solidFill>
            <a:prstDash val="solid"/>
            <a:round/>
            <a:headEnd len="sm" w="sm" type="none"/>
            <a:tailEnd len="sm" w="sm" type="none"/>
          </a:ln>
          <a:effectLst>
            <a:outerShdw blurRad="38100" rotWithShape="0" dir="5400000" dist="25400">
              <a:srgbClr val="000000">
                <a:alpha val="44705"/>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Century Gothic"/>
                <a:ea typeface="Century Gothic"/>
                <a:cs typeface="Century Gothic"/>
                <a:sym typeface="Century Gothic"/>
              </a:rPr>
              <a:t>The red wedding gown </a:t>
            </a:r>
            <a:r>
              <a:rPr b="1" lang="en-US" sz="2000">
                <a:solidFill>
                  <a:schemeClr val="lt1"/>
                </a:solidFill>
                <a:latin typeface="Century Gothic"/>
                <a:ea typeface="Century Gothic"/>
                <a:cs typeface="Century Gothic"/>
                <a:sym typeface="Century Gothic"/>
              </a:rPr>
              <a:t>(Turkish Cypriot community – Muslims)</a:t>
            </a:r>
            <a:endParaRPr/>
          </a:p>
          <a:p>
            <a:pPr indent="0" lvl="0" marL="0" marR="0" rtl="0" algn="l">
              <a:spcBef>
                <a:spcPts val="0"/>
              </a:spcBef>
              <a:spcAft>
                <a:spcPts val="0"/>
              </a:spcAft>
              <a:buNone/>
            </a:pPr>
            <a:r>
              <a:t/>
            </a:r>
            <a:endParaRPr sz="2000">
              <a:solidFill>
                <a:schemeClr val="lt1"/>
              </a:solidFill>
              <a:latin typeface="Century Gothic"/>
              <a:ea typeface="Century Gothic"/>
              <a:cs typeface="Century Gothic"/>
              <a:sym typeface="Century Gothic"/>
            </a:endParaRPr>
          </a:p>
          <a:p>
            <a:pPr indent="0" lvl="0" marL="0" marR="0" rtl="0" algn="l">
              <a:spcBef>
                <a:spcPts val="0"/>
              </a:spcBef>
              <a:spcAft>
                <a:spcPts val="0"/>
              </a:spcAft>
              <a:buNone/>
            </a:pPr>
            <a:r>
              <a:rPr lang="en-US" sz="1800">
                <a:solidFill>
                  <a:schemeClr val="lt1"/>
                </a:solidFill>
                <a:latin typeface="Century Gothic"/>
                <a:ea typeface="Century Gothic"/>
                <a:cs typeface="Century Gothic"/>
                <a:sym typeface="Century Gothic"/>
              </a:rPr>
              <a:t>It was made around 1800 out of velvet and was wore by Sinem from Limassol. It was embroidered by hand according to </a:t>
            </a:r>
            <a:r>
              <a:rPr i="1" lang="en-US" sz="1800">
                <a:solidFill>
                  <a:schemeClr val="lt1"/>
                </a:solidFill>
                <a:latin typeface="Century Gothic"/>
                <a:ea typeface="Century Gothic"/>
                <a:cs typeface="Century Gothic"/>
                <a:sym typeface="Century Gothic"/>
              </a:rPr>
              <a:t>bedale technique </a:t>
            </a:r>
            <a:r>
              <a:rPr lang="en-US" sz="1800">
                <a:solidFill>
                  <a:schemeClr val="lt1"/>
                </a:solidFill>
                <a:latin typeface="Century Gothic"/>
                <a:ea typeface="Century Gothic"/>
                <a:cs typeface="Century Gothic"/>
                <a:sym typeface="Century Gothic"/>
              </a:rPr>
              <a:t>for months using precious gold thread. </a:t>
            </a:r>
            <a:endParaRPr sz="1800">
              <a:solidFill>
                <a:schemeClr val="lt1"/>
              </a:solidFill>
              <a:latin typeface="Century Gothic"/>
              <a:ea typeface="Century Gothic"/>
              <a:cs typeface="Century Gothic"/>
              <a:sym typeface="Century Gothic"/>
            </a:endParaRPr>
          </a:p>
        </p:txBody>
      </p:sp>
      <p:sp>
        <p:nvSpPr>
          <p:cNvPr id="367" name="Google Shape;367;p12"/>
          <p:cNvSpPr txBox="1"/>
          <p:nvPr/>
        </p:nvSpPr>
        <p:spPr>
          <a:xfrm>
            <a:off x="307934" y="1857364"/>
            <a:ext cx="3361810" cy="523220"/>
          </a:xfrm>
          <a:prstGeom prst="rect">
            <a:avLst/>
          </a:prstGeom>
          <a:gradFill>
            <a:gsLst>
              <a:gs pos="0">
                <a:srgbClr val="89BCA6"/>
              </a:gs>
              <a:gs pos="100000">
                <a:srgbClr val="528A73"/>
              </a:gs>
            </a:gsLst>
            <a:lin ang="5400000" scaled="0"/>
          </a:gradFill>
          <a:ln>
            <a:noFill/>
          </a:ln>
          <a:effectLst>
            <a:outerShdw blurRad="63500" rotWithShape="0" dir="5400000" dist="38100">
              <a:srgbClr val="000000">
                <a:alpha val="60000"/>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FAF0D2"/>
                </a:solidFill>
                <a:latin typeface="Century Gothic"/>
                <a:ea typeface="Century Gothic"/>
                <a:cs typeface="Century Gothic"/>
                <a:sym typeface="Century Gothic"/>
              </a:rPr>
              <a:t>Sinen’s wedding</a:t>
            </a:r>
            <a:endParaRPr b="1" sz="2800">
              <a:solidFill>
                <a:srgbClr val="FAF0D2"/>
              </a:solidFill>
              <a:latin typeface="Century Gothic"/>
              <a:ea typeface="Century Gothic"/>
              <a:cs typeface="Century Gothic"/>
              <a:sym typeface="Century Gothic"/>
            </a:endParaRPr>
          </a:p>
        </p:txBody>
      </p:sp>
      <p:pic>
        <p:nvPicPr>
          <p:cNvPr descr="Εικόνα που περιέχει κείμενο, άτομο, μαύρο, πόζα&#10;&#10;Περιγραφή που δημιουργήθηκε αυτόματα" id="368" name="Google Shape;368;p12"/>
          <p:cNvPicPr preferRelativeResize="0"/>
          <p:nvPr/>
        </p:nvPicPr>
        <p:blipFill rotWithShape="1">
          <a:blip r:embed="rId5">
            <a:alphaModFix/>
          </a:blip>
          <a:srcRect b="0" l="0" r="0" t="0"/>
          <a:stretch/>
        </p:blipFill>
        <p:spPr>
          <a:xfrm>
            <a:off x="3808396" y="1571612"/>
            <a:ext cx="3384376" cy="483482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pic>
        <p:nvPicPr>
          <p:cNvPr descr="Εικόνα που περιέχει κείμενο, βιβλίο&#10;&#10;Περιγραφή που δημιουργήθηκε αυτόματα" id="373" name="Google Shape;373;p13"/>
          <p:cNvPicPr preferRelativeResize="0"/>
          <p:nvPr/>
        </p:nvPicPr>
        <p:blipFill rotWithShape="1">
          <a:blip r:embed="rId3">
            <a:alphaModFix/>
          </a:blip>
          <a:srcRect b="0" l="0" r="0" t="0"/>
          <a:stretch/>
        </p:blipFill>
        <p:spPr>
          <a:xfrm>
            <a:off x="6526460" y="817033"/>
            <a:ext cx="5257800" cy="5223933"/>
          </a:xfrm>
          <a:prstGeom prst="rect">
            <a:avLst/>
          </a:prstGeom>
          <a:noFill/>
          <a:ln>
            <a:noFill/>
          </a:ln>
        </p:spPr>
      </p:pic>
      <p:sp>
        <p:nvSpPr>
          <p:cNvPr id="374" name="Google Shape;374;p13"/>
          <p:cNvSpPr txBox="1"/>
          <p:nvPr/>
        </p:nvSpPr>
        <p:spPr>
          <a:xfrm>
            <a:off x="657807" y="308496"/>
            <a:ext cx="5618700" cy="2308800"/>
          </a:xfrm>
          <a:prstGeom prst="rect">
            <a:avLst/>
          </a:prstGeom>
          <a:gradFill>
            <a:gsLst>
              <a:gs pos="0">
                <a:srgbClr val="CA3534"/>
              </a:gs>
              <a:gs pos="100000">
                <a:srgbClr val="8C100F"/>
              </a:gs>
            </a:gsLst>
            <a:lin ang="5400000" scaled="0"/>
          </a:gradFill>
          <a:ln cap="rnd" cmpd="sng" w="9525">
            <a:solidFill>
              <a:schemeClr val="accent1"/>
            </a:solidFill>
            <a:prstDash val="solid"/>
            <a:round/>
            <a:headEnd len="sm" w="sm" type="none"/>
            <a:tailEnd len="sm" w="sm" type="none"/>
          </a:ln>
          <a:effectLst>
            <a:outerShdw blurRad="38100" rotWithShape="0" dir="5400000" dist="25400">
              <a:srgbClr val="000000">
                <a:alpha val="44705"/>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entury Gothic"/>
                <a:ea typeface="Century Gothic"/>
                <a:cs typeface="Century Gothic"/>
                <a:sym typeface="Century Gothic"/>
              </a:rPr>
              <a:t>Sinen was just 14 years old on her wedding day. She went to </a:t>
            </a:r>
            <a:r>
              <a:rPr i="1" lang="en-US" sz="1800">
                <a:solidFill>
                  <a:schemeClr val="lt1"/>
                </a:solidFill>
                <a:latin typeface="Century Gothic"/>
                <a:ea typeface="Century Gothic"/>
                <a:cs typeface="Century Gothic"/>
                <a:sym typeface="Century Gothic"/>
              </a:rPr>
              <a:t>hamam</a:t>
            </a:r>
            <a:r>
              <a:rPr lang="en-US" sz="1800">
                <a:solidFill>
                  <a:schemeClr val="lt1"/>
                </a:solidFill>
                <a:latin typeface="Century Gothic"/>
                <a:ea typeface="Century Gothic"/>
                <a:cs typeface="Century Gothic"/>
                <a:sym typeface="Century Gothic"/>
              </a:rPr>
              <a:t> for the traditional bath before the wedding, and then she removed the scarf from her head and replaced it with a stunning </a:t>
            </a:r>
            <a:r>
              <a:rPr i="1" lang="en-US" sz="1800">
                <a:solidFill>
                  <a:schemeClr val="lt1"/>
                </a:solidFill>
                <a:latin typeface="Century Gothic"/>
                <a:ea typeface="Century Gothic"/>
                <a:cs typeface="Century Gothic"/>
                <a:sym typeface="Century Gothic"/>
              </a:rPr>
              <a:t>crown</a:t>
            </a:r>
            <a:r>
              <a:rPr lang="en-US" sz="1800">
                <a:solidFill>
                  <a:schemeClr val="lt1"/>
                </a:solidFill>
                <a:latin typeface="Century Gothic"/>
                <a:ea typeface="Century Gothic"/>
                <a:cs typeface="Century Gothic"/>
                <a:sym typeface="Century Gothic"/>
              </a:rPr>
              <a:t>. Her sisters painted her fingers and palm with </a:t>
            </a:r>
            <a:r>
              <a:rPr i="1" lang="en-US" sz="1800">
                <a:solidFill>
                  <a:schemeClr val="lt1"/>
                </a:solidFill>
                <a:latin typeface="Century Gothic"/>
                <a:ea typeface="Century Gothic"/>
                <a:cs typeface="Century Gothic"/>
                <a:sym typeface="Century Gothic"/>
              </a:rPr>
              <a:t>henna</a:t>
            </a:r>
            <a:r>
              <a:rPr lang="en-US" sz="1800">
                <a:solidFill>
                  <a:schemeClr val="lt1"/>
                </a:solidFill>
                <a:latin typeface="Century Gothic"/>
                <a:ea typeface="Century Gothic"/>
                <a:cs typeface="Century Gothic"/>
                <a:sym typeface="Century Gothic"/>
              </a:rPr>
              <a:t>. </a:t>
            </a:r>
            <a:endParaRPr/>
          </a:p>
          <a:p>
            <a:pPr indent="0" lvl="0" marL="0" marR="0" rtl="0" algn="l">
              <a:spcBef>
                <a:spcPts val="0"/>
              </a:spcBef>
              <a:spcAft>
                <a:spcPts val="0"/>
              </a:spcAft>
              <a:buNone/>
            </a:pPr>
            <a:r>
              <a:rPr lang="en-US" sz="1800">
                <a:solidFill>
                  <a:schemeClr val="lt1"/>
                </a:solidFill>
                <a:latin typeface="Century Gothic"/>
                <a:ea typeface="Century Gothic"/>
                <a:cs typeface="Century Gothic"/>
                <a:sym typeface="Century Gothic"/>
              </a:rPr>
              <a:t>After,</a:t>
            </a:r>
            <a:r>
              <a:rPr lang="en-US" sz="1800">
                <a:solidFill>
                  <a:schemeClr val="lt1"/>
                </a:solidFill>
                <a:latin typeface="Century Gothic"/>
                <a:ea typeface="Century Gothic"/>
                <a:cs typeface="Century Gothic"/>
                <a:sym typeface="Century Gothic"/>
              </a:rPr>
              <a:t> she put a red glove on her hand and held a coin tight for good luck. </a:t>
            </a:r>
            <a:endParaRPr sz="1800">
              <a:solidFill>
                <a:schemeClr val="lt1"/>
              </a:solidFill>
              <a:latin typeface="Century Gothic"/>
              <a:ea typeface="Century Gothic"/>
              <a:cs typeface="Century Gothic"/>
              <a:sym typeface="Century Gothic"/>
            </a:endParaRPr>
          </a:p>
        </p:txBody>
      </p:sp>
      <p:pic>
        <p:nvPicPr>
          <p:cNvPr descr="Εικόνα που περιέχει κείμενο, εσωτερικό, άτομο, κόκκινο&#10;&#10;Περιγραφή που δημιουργήθηκε αυτόματα" id="375" name="Google Shape;375;p13"/>
          <p:cNvPicPr preferRelativeResize="0"/>
          <p:nvPr/>
        </p:nvPicPr>
        <p:blipFill rotWithShape="1">
          <a:blip r:embed="rId4">
            <a:alphaModFix/>
          </a:blip>
          <a:srcRect b="7549" l="5480" r="5479" t="6085"/>
          <a:stretch/>
        </p:blipFill>
        <p:spPr>
          <a:xfrm>
            <a:off x="3374126" y="3140968"/>
            <a:ext cx="2902289" cy="2952328"/>
          </a:xfrm>
          <a:prstGeom prst="rect">
            <a:avLst/>
          </a:prstGeom>
          <a:noFill/>
          <a:ln>
            <a:noFill/>
          </a:ln>
        </p:spPr>
      </p:pic>
      <p:pic>
        <p:nvPicPr>
          <p:cNvPr descr="Εικόνα που περιέχει κτίριο, παλιός, πέτρα&#10;&#10;Περιγραφή που δημιουργήθηκε αυτόματα" id="376" name="Google Shape;376;p13"/>
          <p:cNvPicPr preferRelativeResize="0"/>
          <p:nvPr/>
        </p:nvPicPr>
        <p:blipFill rotWithShape="1">
          <a:blip r:embed="rId5">
            <a:alphaModFix/>
          </a:blip>
          <a:srcRect b="3482" l="4640" r="4640" t="5034"/>
          <a:stretch/>
        </p:blipFill>
        <p:spPr>
          <a:xfrm>
            <a:off x="227793" y="3140968"/>
            <a:ext cx="2896289" cy="305144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pic>
        <p:nvPicPr>
          <p:cNvPr id="381" name="Google Shape;381;p14"/>
          <p:cNvPicPr preferRelativeResize="0"/>
          <p:nvPr/>
        </p:nvPicPr>
        <p:blipFill rotWithShape="1">
          <a:blip r:embed="rId3">
            <a:alphaModFix/>
          </a:blip>
          <a:srcRect b="2750" l="2100" r="2076" t="1700"/>
          <a:stretch/>
        </p:blipFill>
        <p:spPr>
          <a:xfrm>
            <a:off x="693812" y="1049909"/>
            <a:ext cx="5532747" cy="5472608"/>
          </a:xfrm>
          <a:prstGeom prst="rect">
            <a:avLst/>
          </a:prstGeom>
          <a:noFill/>
          <a:ln>
            <a:noFill/>
          </a:ln>
        </p:spPr>
      </p:pic>
      <p:sp>
        <p:nvSpPr>
          <p:cNvPr id="382" name="Google Shape;382;p14"/>
          <p:cNvSpPr txBox="1"/>
          <p:nvPr/>
        </p:nvSpPr>
        <p:spPr>
          <a:xfrm>
            <a:off x="481135" y="260648"/>
            <a:ext cx="9985637" cy="461665"/>
          </a:xfrm>
          <a:prstGeom prst="rect">
            <a:avLst/>
          </a:prstGeom>
          <a:gradFill>
            <a:gsLst>
              <a:gs pos="0">
                <a:srgbClr val="EBC55C"/>
              </a:gs>
              <a:gs pos="100000">
                <a:srgbClr val="B9931E"/>
              </a:gs>
            </a:gsLst>
            <a:lin ang="5400000" scaled="0"/>
          </a:gradFill>
          <a:ln>
            <a:noFill/>
          </a:ln>
          <a:effectLst>
            <a:outerShdw blurRad="63500" rotWithShape="0" dir="5400000" dist="38100">
              <a:srgbClr val="000000">
                <a:alpha val="60000"/>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Century Gothic"/>
                <a:ea typeface="Century Gothic"/>
                <a:cs typeface="Century Gothic"/>
                <a:sym typeface="Century Gothic"/>
              </a:rPr>
              <a:t>The traditional wedding dress </a:t>
            </a:r>
            <a:r>
              <a:rPr b="1" lang="en-US" sz="2000">
                <a:solidFill>
                  <a:schemeClr val="lt1"/>
                </a:solidFill>
                <a:latin typeface="Century Gothic"/>
                <a:ea typeface="Century Gothic"/>
                <a:cs typeface="Century Gothic"/>
                <a:sym typeface="Century Gothic"/>
              </a:rPr>
              <a:t>( Greek Cypriot community – Orthodox)</a:t>
            </a:r>
            <a:endParaRPr b="1" sz="2000">
              <a:solidFill>
                <a:schemeClr val="lt1"/>
              </a:solidFill>
              <a:latin typeface="Century Gothic"/>
              <a:ea typeface="Century Gothic"/>
              <a:cs typeface="Century Gothic"/>
              <a:sym typeface="Century Gothic"/>
            </a:endParaRPr>
          </a:p>
        </p:txBody>
      </p:sp>
      <p:sp>
        <p:nvSpPr>
          <p:cNvPr id="383" name="Google Shape;383;p14"/>
          <p:cNvSpPr txBox="1"/>
          <p:nvPr/>
        </p:nvSpPr>
        <p:spPr>
          <a:xfrm>
            <a:off x="261764" y="1040945"/>
            <a:ext cx="3940312" cy="523220"/>
          </a:xfrm>
          <a:prstGeom prst="rect">
            <a:avLst/>
          </a:prstGeom>
          <a:gradFill>
            <a:gsLst>
              <a:gs pos="0">
                <a:srgbClr val="89BCA6"/>
              </a:gs>
              <a:gs pos="100000">
                <a:srgbClr val="528A73"/>
              </a:gs>
            </a:gsLst>
            <a:lin ang="5400000" scaled="0"/>
          </a:gradFill>
          <a:ln>
            <a:noFill/>
          </a:ln>
          <a:effectLst>
            <a:outerShdw blurRad="63500" rotWithShape="0" dir="5400000" dist="38100">
              <a:srgbClr val="000000">
                <a:alpha val="60000"/>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lt1"/>
                </a:solidFill>
                <a:latin typeface="Century Gothic"/>
                <a:ea typeface="Century Gothic"/>
                <a:cs typeface="Century Gothic"/>
                <a:sym typeface="Century Gothic"/>
              </a:rPr>
              <a:t>Calliope’s wedding</a:t>
            </a:r>
            <a:endParaRPr b="1" sz="2800">
              <a:solidFill>
                <a:schemeClr val="lt1"/>
              </a:solidFill>
              <a:latin typeface="Century Gothic"/>
              <a:ea typeface="Century Gothic"/>
              <a:cs typeface="Century Gothic"/>
              <a:sym typeface="Century Gothic"/>
            </a:endParaRPr>
          </a:p>
        </p:txBody>
      </p:sp>
      <p:sp>
        <p:nvSpPr>
          <p:cNvPr id="384" name="Google Shape;384;p14"/>
          <p:cNvSpPr txBox="1"/>
          <p:nvPr/>
        </p:nvSpPr>
        <p:spPr>
          <a:xfrm>
            <a:off x="6737354" y="2071678"/>
            <a:ext cx="4637700" cy="2862900"/>
          </a:xfrm>
          <a:prstGeom prst="rect">
            <a:avLst/>
          </a:prstGeom>
          <a:gradFill>
            <a:gsLst>
              <a:gs pos="0">
                <a:srgbClr val="ED8251"/>
              </a:gs>
              <a:gs pos="100000">
                <a:srgbClr val="BB4E0E"/>
              </a:gs>
            </a:gsLst>
            <a:lin ang="5400000" scaled="0"/>
          </a:gradFill>
          <a:ln>
            <a:noFill/>
          </a:ln>
          <a:effectLst>
            <a:outerShdw blurRad="63500" rotWithShape="0" dir="5400000" dist="38100">
              <a:srgbClr val="000000">
                <a:alpha val="60000"/>
              </a:srgbClr>
            </a:outerShdw>
          </a:effectLst>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lang="en-US" sz="1800">
                <a:solidFill>
                  <a:schemeClr val="lt1"/>
                </a:solidFill>
                <a:latin typeface="Century Gothic"/>
                <a:ea typeface="Century Gothic"/>
                <a:cs typeface="Century Gothic"/>
                <a:sym typeface="Century Gothic"/>
              </a:rPr>
              <a:t>Calliope married Yiorgi in October of 1802. She wore a colourful </a:t>
            </a:r>
            <a:r>
              <a:rPr i="1" lang="en-US" sz="1800">
                <a:solidFill>
                  <a:schemeClr val="lt1"/>
                </a:solidFill>
                <a:latin typeface="Century Gothic"/>
                <a:ea typeface="Century Gothic"/>
                <a:cs typeface="Century Gothic"/>
                <a:sym typeface="Century Gothic"/>
              </a:rPr>
              <a:t>sayia</a:t>
            </a:r>
            <a:r>
              <a:rPr lang="en-US" sz="1800">
                <a:solidFill>
                  <a:schemeClr val="lt1"/>
                </a:solidFill>
                <a:latin typeface="Century Gothic"/>
                <a:ea typeface="Century Gothic"/>
                <a:cs typeface="Century Gothic"/>
                <a:sym typeface="Century Gothic"/>
              </a:rPr>
              <a:t>, a long beige shirt and a silk </a:t>
            </a:r>
            <a:r>
              <a:rPr i="1" lang="en-US" sz="1800">
                <a:solidFill>
                  <a:schemeClr val="lt1"/>
                </a:solidFill>
                <a:latin typeface="Century Gothic"/>
                <a:ea typeface="Century Gothic"/>
                <a:cs typeface="Century Gothic"/>
                <a:sym typeface="Century Gothic"/>
              </a:rPr>
              <a:t>vrakou </a:t>
            </a:r>
            <a:r>
              <a:rPr lang="en-US" sz="1800">
                <a:solidFill>
                  <a:schemeClr val="lt1"/>
                </a:solidFill>
                <a:latin typeface="Century Gothic"/>
                <a:ea typeface="Century Gothic"/>
                <a:cs typeface="Century Gothic"/>
                <a:sym typeface="Century Gothic"/>
              </a:rPr>
              <a:t>(panties). She lived at Ayios Andronikos, a village in Karpasia area, and was one of few villages inhabited by both Greek and Turkish Cypriots.</a:t>
            </a:r>
            <a:endParaRPr sz="1800">
              <a:solidFill>
                <a:schemeClr val="lt1"/>
              </a:solidFill>
              <a:latin typeface="Century Gothic"/>
              <a:ea typeface="Century Gothic"/>
              <a:cs typeface="Century Gothic"/>
              <a:sym typeface="Century Gothic"/>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sp>
        <p:nvSpPr>
          <p:cNvPr descr="https://mail.google.com/mail/u/0?ui=2&amp;ik=90b8dc0149&amp;attid=0.1.8&amp;permmsgid=msg-f:1703386688024863588&amp;th=17a3a52af6d9e364&amp;view=fimg&amp;sz=s0-l75-ft&amp;attbid=ANGjdJ81EH9DERtJpCaT-WE7OV0j3drpfaxo0fWJCIEpta3DwW3AM-QYMtyP4aX82u55poF1-ah3OQdfL-S5pym1RuZ2q-IZ62XoYe0sB4SzffteQi98g2wsMFJ9HpE&amp;disp=emb" id="389" name="Google Shape;389;p15"/>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descr="https://mail.google.com/mail/u/0?ui=2&amp;ik=90b8dc0149&amp;attid=0.1.8&amp;permmsgid=msg-f:1703386688024863588&amp;th=17a3a52af6d9e364&amp;view=fimg&amp;sz=s0-l75-ft&amp;attbid=ANGjdJ81EH9DERtJpCaT-WE7OV0j3drpfaxo0fWJCIEpta3DwW3AM-QYMtyP4aX82u55poF1-ah3OQdfL-S5pym1RuZ2q-IZ62XoYe0sB4SzffteQi98g2wsMFJ9HpE&amp;disp=emb" id="390" name="Google Shape;390;p15"/>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pic>
        <p:nvPicPr>
          <p:cNvPr id="391" name="Google Shape;391;p15"/>
          <p:cNvPicPr preferRelativeResize="0"/>
          <p:nvPr/>
        </p:nvPicPr>
        <p:blipFill rotWithShape="1">
          <a:blip r:embed="rId3">
            <a:alphaModFix/>
          </a:blip>
          <a:srcRect b="0" l="12893" r="14585" t="0"/>
          <a:stretch/>
        </p:blipFill>
        <p:spPr>
          <a:xfrm>
            <a:off x="879438" y="1285860"/>
            <a:ext cx="3786214" cy="5216562"/>
          </a:xfrm>
          <a:prstGeom prst="rect">
            <a:avLst/>
          </a:prstGeom>
          <a:noFill/>
          <a:ln>
            <a:noFill/>
          </a:ln>
        </p:spPr>
      </p:pic>
      <p:sp>
        <p:nvSpPr>
          <p:cNvPr id="392" name="Google Shape;392;p15"/>
          <p:cNvSpPr txBox="1"/>
          <p:nvPr/>
        </p:nvSpPr>
        <p:spPr>
          <a:xfrm>
            <a:off x="593686" y="500042"/>
            <a:ext cx="7929618" cy="523220"/>
          </a:xfrm>
          <a:prstGeom prst="rect">
            <a:avLst/>
          </a:prstGeom>
          <a:gradFill>
            <a:gsLst>
              <a:gs pos="0">
                <a:srgbClr val="CA3534"/>
              </a:gs>
              <a:gs pos="100000">
                <a:srgbClr val="8C100F"/>
              </a:gs>
            </a:gsLst>
            <a:lin ang="5400000" scaled="0"/>
          </a:gradFill>
          <a:ln>
            <a:noFill/>
          </a:ln>
          <a:effectLst>
            <a:outerShdw blurRad="63500" rotWithShape="0" dir="5400000" dist="38100">
              <a:srgbClr val="000000">
                <a:alpha val="60000"/>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lt1"/>
                </a:solidFill>
                <a:latin typeface="Century Gothic"/>
                <a:ea typeface="Century Gothic"/>
                <a:cs typeface="Century Gothic"/>
                <a:sym typeface="Century Gothic"/>
              </a:rPr>
              <a:t>The “zosimo” custom </a:t>
            </a:r>
            <a:r>
              <a:rPr lang="en-US" sz="2800">
                <a:solidFill>
                  <a:schemeClr val="lt1"/>
                </a:solidFill>
                <a:latin typeface="Century Gothic"/>
                <a:ea typeface="Century Gothic"/>
                <a:cs typeface="Century Gothic"/>
                <a:sym typeface="Century Gothic"/>
              </a:rPr>
              <a:t>(The red scarf blessing)</a:t>
            </a:r>
            <a:endParaRPr sz="2800">
              <a:solidFill>
                <a:schemeClr val="lt1"/>
              </a:solidFill>
              <a:latin typeface="Century Gothic"/>
              <a:ea typeface="Century Gothic"/>
              <a:cs typeface="Century Gothic"/>
              <a:sym typeface="Century Gothic"/>
            </a:endParaRPr>
          </a:p>
        </p:txBody>
      </p:sp>
      <p:sp>
        <p:nvSpPr>
          <p:cNvPr id="393" name="Google Shape;393;p15"/>
          <p:cNvSpPr txBox="1"/>
          <p:nvPr/>
        </p:nvSpPr>
        <p:spPr>
          <a:xfrm>
            <a:off x="5022842" y="1428736"/>
            <a:ext cx="6286500" cy="4556100"/>
          </a:xfrm>
          <a:prstGeom prst="rect">
            <a:avLst/>
          </a:prstGeom>
          <a:gradFill>
            <a:gsLst>
              <a:gs pos="0">
                <a:srgbClr val="E6CDCD"/>
              </a:gs>
              <a:gs pos="100000">
                <a:srgbClr val="BF6564"/>
              </a:gs>
            </a:gsLst>
            <a:lin ang="5400000" scaled="0"/>
          </a:gradFill>
          <a:ln cap="rnd"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lang="en-US" sz="2000">
                <a:solidFill>
                  <a:schemeClr val="dk1"/>
                </a:solidFill>
                <a:latin typeface="Century Gothic"/>
                <a:ea typeface="Century Gothic"/>
                <a:cs typeface="Century Gothic"/>
                <a:sym typeface="Century Gothic"/>
              </a:rPr>
              <a:t>The couple is blessed with a red scarf three times by each parent and other relatives as well in some cases.</a:t>
            </a:r>
            <a:endParaRPr/>
          </a:p>
          <a:p>
            <a:pPr indent="0" lvl="0" marL="0" marR="0" rtl="0" algn="l">
              <a:lnSpc>
                <a:spcPct val="150000"/>
              </a:lnSpc>
              <a:spcBef>
                <a:spcPts val="0"/>
              </a:spcBef>
              <a:spcAft>
                <a:spcPts val="0"/>
              </a:spcAft>
              <a:buNone/>
            </a:pPr>
            <a:r>
              <a:rPr lang="en-US" sz="2000">
                <a:solidFill>
                  <a:schemeClr val="dk1"/>
                </a:solidFill>
                <a:latin typeface="Century Gothic"/>
                <a:ea typeface="Century Gothic"/>
                <a:cs typeface="Century Gothic"/>
                <a:sym typeface="Century Gothic"/>
              </a:rPr>
              <a:t>This is a special and sacred moment, as the parents are bidding their child farewell. </a:t>
            </a:r>
            <a:endParaRPr/>
          </a:p>
          <a:p>
            <a:pPr indent="0" lvl="0" marL="0" marR="0" rtl="0" algn="l">
              <a:lnSpc>
                <a:spcPct val="150000"/>
              </a:lnSpc>
              <a:spcBef>
                <a:spcPts val="0"/>
              </a:spcBef>
              <a:spcAft>
                <a:spcPts val="0"/>
              </a:spcAft>
              <a:buNone/>
            </a:pPr>
            <a:r>
              <a:rPr lang="en-US" sz="2000">
                <a:solidFill>
                  <a:schemeClr val="dk1"/>
                </a:solidFill>
                <a:latin typeface="Century Gothic"/>
                <a:ea typeface="Century Gothic"/>
                <a:cs typeface="Century Gothic"/>
                <a:sym typeface="Century Gothic"/>
              </a:rPr>
              <a:t>They use the scarf to make the sign of the crucifix on the bride and groom’s chest or head. </a:t>
            </a:r>
            <a:endParaRPr/>
          </a:p>
          <a:p>
            <a:pPr indent="0" lvl="0" marL="0" marR="0" rtl="0" algn="l">
              <a:lnSpc>
                <a:spcPct val="150000"/>
              </a:lnSpc>
              <a:spcBef>
                <a:spcPts val="0"/>
              </a:spcBef>
              <a:spcAft>
                <a:spcPts val="0"/>
              </a:spcAft>
              <a:buNone/>
            </a:pPr>
            <a:r>
              <a:rPr lang="en-US" sz="2000">
                <a:solidFill>
                  <a:schemeClr val="dk1"/>
                </a:solidFill>
                <a:latin typeface="Century Gothic"/>
                <a:ea typeface="Century Gothic"/>
                <a:cs typeface="Century Gothic"/>
                <a:sym typeface="Century Gothic"/>
              </a:rPr>
              <a:t>They then take turns to wrap the scarf around the bride and groom’s waist three times, tying it loosely.</a:t>
            </a:r>
            <a:endParaRPr sz="2000">
              <a:solidFill>
                <a:schemeClr val="dk1"/>
              </a:solidFill>
              <a:latin typeface="Century Gothic"/>
              <a:ea typeface="Century Gothic"/>
              <a:cs typeface="Century Gothic"/>
              <a:sym typeface="Century Gothic"/>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sp>
        <p:nvSpPr>
          <p:cNvPr id="398" name="Google Shape;398;p16"/>
          <p:cNvSpPr txBox="1"/>
          <p:nvPr>
            <p:ph type="title"/>
          </p:nvPr>
        </p:nvSpPr>
        <p:spPr>
          <a:xfrm>
            <a:off x="645942" y="452718"/>
            <a:ext cx="9520435" cy="61882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lt2"/>
              </a:buClr>
              <a:buSzPts val="3200"/>
              <a:buFont typeface="Century Gothic"/>
              <a:buNone/>
            </a:pPr>
            <a:r>
              <a:rPr lang="en-US" sz="3200"/>
              <a:t>The red scarf blessing, </a:t>
            </a:r>
            <a:r>
              <a:rPr i="1" lang="en-US" sz="3200"/>
              <a:t>zosimo</a:t>
            </a:r>
            <a:r>
              <a:rPr lang="en-US" sz="3200"/>
              <a:t>, symbolises:</a:t>
            </a:r>
            <a:endParaRPr/>
          </a:p>
        </p:txBody>
      </p:sp>
      <p:sp>
        <p:nvSpPr>
          <p:cNvPr id="399" name="Google Shape;399;p16"/>
          <p:cNvSpPr txBox="1"/>
          <p:nvPr>
            <p:ph idx="1" type="body"/>
          </p:nvPr>
        </p:nvSpPr>
        <p:spPr>
          <a:xfrm>
            <a:off x="450810" y="1643050"/>
            <a:ext cx="6143668" cy="4500594"/>
          </a:xfrm>
          <a:prstGeom prst="rect">
            <a:avLst/>
          </a:prstGeom>
          <a:gradFill>
            <a:gsLst>
              <a:gs pos="0">
                <a:srgbClr val="CA3534"/>
              </a:gs>
              <a:gs pos="100000">
                <a:srgbClr val="8C100F"/>
              </a:gs>
            </a:gsLst>
            <a:lin ang="5400000" scaled="0"/>
          </a:gradFill>
          <a:ln>
            <a:noFill/>
          </a:ln>
          <a:effectLst>
            <a:outerShdw blurRad="63500" rotWithShape="0" dir="5400000" dist="38100">
              <a:srgbClr val="000000">
                <a:alpha val="60000"/>
              </a:srgbClr>
            </a:outerShdw>
          </a:effectLst>
        </p:spPr>
        <p:txBody>
          <a:bodyPr anchorCtr="0" anchor="t" bIns="45700" lIns="91425" spcFirstLastPara="1" rIns="91425" wrap="square" tIns="45700">
            <a:normAutofit fontScale="55000" lnSpcReduction="20000"/>
          </a:bodyPr>
          <a:lstStyle/>
          <a:p>
            <a:pPr indent="-342797" lvl="0" marL="342797" rtl="0" algn="l">
              <a:spcBef>
                <a:spcPts val="0"/>
              </a:spcBef>
              <a:spcAft>
                <a:spcPts val="0"/>
              </a:spcAft>
              <a:buSzPct val="79999"/>
              <a:buChar char="►"/>
            </a:pPr>
            <a:r>
              <a:rPr lang="en-US" sz="3600">
                <a:solidFill>
                  <a:schemeClr val="lt1"/>
                </a:solidFill>
                <a:latin typeface="Century Gothic"/>
                <a:ea typeface="Century Gothic"/>
                <a:cs typeface="Century Gothic"/>
                <a:sym typeface="Century Gothic"/>
              </a:rPr>
              <a:t>The untying of the scarf by the parents marked the couple’s transition from virgin life to married life, according to folk </a:t>
            </a:r>
            <a:r>
              <a:rPr lang="en-US" sz="3600"/>
              <a:t>and </a:t>
            </a:r>
            <a:r>
              <a:rPr lang="en-US" sz="3600">
                <a:solidFill>
                  <a:schemeClr val="lt1"/>
                </a:solidFill>
                <a:latin typeface="Century Gothic"/>
                <a:ea typeface="Century Gothic"/>
                <a:cs typeface="Century Gothic"/>
                <a:sym typeface="Century Gothic"/>
              </a:rPr>
              <a:t>byzantine sources. </a:t>
            </a:r>
            <a:endParaRPr/>
          </a:p>
          <a:p>
            <a:pPr indent="-342797" lvl="0" marL="342797" rtl="0" algn="l">
              <a:spcBef>
                <a:spcPts val="1000"/>
              </a:spcBef>
              <a:spcAft>
                <a:spcPts val="0"/>
              </a:spcAft>
              <a:buSzPct val="79999"/>
              <a:buChar char="►"/>
            </a:pPr>
            <a:r>
              <a:rPr lang="en-US" sz="3600">
                <a:solidFill>
                  <a:schemeClr val="lt1"/>
                </a:solidFill>
                <a:latin typeface="Century Gothic"/>
                <a:ea typeface="Century Gothic"/>
                <a:cs typeface="Century Gothic"/>
                <a:sym typeface="Century Gothic"/>
              </a:rPr>
              <a:t>Furthermore, the use of the red scarf, which is held lopsided and folded in a triangular shape, refers to the red triangular fabric that was used in the medieval era to prevent evil and protect against the evil eye. </a:t>
            </a:r>
            <a:endParaRPr/>
          </a:p>
          <a:p>
            <a:pPr indent="-342797" lvl="0" marL="342797" rtl="0" algn="l">
              <a:spcBef>
                <a:spcPts val="1000"/>
              </a:spcBef>
              <a:spcAft>
                <a:spcPts val="0"/>
              </a:spcAft>
              <a:buSzPct val="79999"/>
              <a:buChar char="►"/>
            </a:pPr>
            <a:r>
              <a:rPr lang="en-US" sz="3600">
                <a:solidFill>
                  <a:schemeClr val="lt1"/>
                </a:solidFill>
                <a:latin typeface="Century Gothic"/>
                <a:ea typeface="Century Gothic"/>
                <a:cs typeface="Century Gothic"/>
                <a:sym typeface="Century Gothic"/>
              </a:rPr>
              <a:t>Similarly, the wrapping of the scarf three times around the waist is to keep the evil eye away from the couple. </a:t>
            </a:r>
            <a:endParaRPr/>
          </a:p>
          <a:p>
            <a:pPr indent="-342797" lvl="0" marL="342797" rtl="0" algn="l">
              <a:spcBef>
                <a:spcPts val="1000"/>
              </a:spcBef>
              <a:spcAft>
                <a:spcPts val="0"/>
              </a:spcAft>
              <a:buSzPct val="79999"/>
              <a:buChar char="►"/>
            </a:pPr>
            <a:r>
              <a:rPr lang="en-US" sz="3600">
                <a:solidFill>
                  <a:schemeClr val="lt1"/>
                </a:solidFill>
                <a:latin typeface="Century Gothic"/>
                <a:ea typeface="Century Gothic"/>
                <a:cs typeface="Century Gothic"/>
                <a:sym typeface="Century Gothic"/>
              </a:rPr>
              <a:t>At the same time, the process is also a wish and aspiration for fertility. </a:t>
            </a:r>
            <a:endParaRPr/>
          </a:p>
          <a:p>
            <a:pPr indent="-286967" lvl="0" marL="342797" rtl="0" algn="l">
              <a:spcBef>
                <a:spcPts val="1000"/>
              </a:spcBef>
              <a:spcAft>
                <a:spcPts val="0"/>
              </a:spcAft>
              <a:buSzPct val="80000"/>
              <a:buNone/>
            </a:pPr>
            <a:r>
              <a:t/>
            </a:r>
            <a:endParaRPr/>
          </a:p>
        </p:txBody>
      </p:sp>
      <p:pic>
        <p:nvPicPr>
          <p:cNvPr descr="http://www.unesco.org.cy/ImageStream.aspx?ObjectType=WebContent&amp;ObjectID=201&amp;ImageName=Image.jpg&amp;Width=0&amp;Height=0" id="400" name="Google Shape;400;p16"/>
          <p:cNvPicPr preferRelativeResize="0"/>
          <p:nvPr/>
        </p:nvPicPr>
        <p:blipFill rotWithShape="1">
          <a:blip r:embed="rId3">
            <a:alphaModFix/>
          </a:blip>
          <a:srcRect b="0" l="0" r="0" t="0"/>
          <a:stretch/>
        </p:blipFill>
        <p:spPr>
          <a:xfrm>
            <a:off x="6808792" y="2143116"/>
            <a:ext cx="5140319" cy="342902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pic>
        <p:nvPicPr>
          <p:cNvPr id="405" name="Google Shape;405;p17"/>
          <p:cNvPicPr preferRelativeResize="0"/>
          <p:nvPr/>
        </p:nvPicPr>
        <p:blipFill rotWithShape="1">
          <a:blip r:embed="rId3">
            <a:alphaModFix/>
          </a:blip>
          <a:srcRect b="0" l="0" r="0" t="0"/>
          <a:stretch/>
        </p:blipFill>
        <p:spPr>
          <a:xfrm>
            <a:off x="808000" y="1142983"/>
            <a:ext cx="4000528" cy="5311905"/>
          </a:xfrm>
          <a:prstGeom prst="rect">
            <a:avLst/>
          </a:prstGeom>
          <a:noFill/>
          <a:ln>
            <a:noFill/>
          </a:ln>
        </p:spPr>
      </p:pic>
      <p:sp>
        <p:nvSpPr>
          <p:cNvPr id="406" name="Google Shape;406;p17"/>
          <p:cNvSpPr txBox="1"/>
          <p:nvPr/>
        </p:nvSpPr>
        <p:spPr>
          <a:xfrm>
            <a:off x="808000" y="357166"/>
            <a:ext cx="4143404" cy="461665"/>
          </a:xfrm>
          <a:prstGeom prst="rect">
            <a:avLst/>
          </a:prstGeom>
          <a:gradFill>
            <a:gsLst>
              <a:gs pos="0">
                <a:srgbClr val="CA3534"/>
              </a:gs>
              <a:gs pos="100000">
                <a:srgbClr val="8C100F"/>
              </a:gs>
            </a:gsLst>
            <a:lin ang="5400000" scaled="0"/>
          </a:gradFill>
          <a:ln>
            <a:noFill/>
          </a:ln>
          <a:effectLst>
            <a:outerShdw blurRad="63500" rotWithShape="0" dir="5400000" dist="38100">
              <a:srgbClr val="000000">
                <a:alpha val="60000"/>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Century Gothic"/>
                <a:ea typeface="Century Gothic"/>
                <a:cs typeface="Century Gothic"/>
                <a:sym typeface="Century Gothic"/>
              </a:rPr>
              <a:t>Traditional wedding gowns</a:t>
            </a:r>
            <a:endParaRPr b="1" sz="2400">
              <a:solidFill>
                <a:schemeClr val="lt1"/>
              </a:solidFill>
              <a:latin typeface="Century Gothic"/>
              <a:ea typeface="Century Gothic"/>
              <a:cs typeface="Century Gothic"/>
              <a:sym typeface="Century Gothic"/>
            </a:endParaRPr>
          </a:p>
        </p:txBody>
      </p:sp>
      <p:sp>
        <p:nvSpPr>
          <p:cNvPr id="407" name="Google Shape;407;p17"/>
          <p:cNvSpPr txBox="1"/>
          <p:nvPr/>
        </p:nvSpPr>
        <p:spPr>
          <a:xfrm>
            <a:off x="5165718" y="4786322"/>
            <a:ext cx="6572296" cy="1200329"/>
          </a:xfrm>
          <a:prstGeom prst="rect">
            <a:avLst/>
          </a:prstGeom>
          <a:gradFill>
            <a:gsLst>
              <a:gs pos="0">
                <a:srgbClr val="E6CDCD"/>
              </a:gs>
              <a:gs pos="100000">
                <a:srgbClr val="BF6564"/>
              </a:gs>
            </a:gsLst>
            <a:lin ang="5400000" scaled="0"/>
          </a:gradFill>
          <a:ln cap="rnd"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Century Gothic"/>
                <a:ea typeface="Century Gothic"/>
                <a:cs typeface="Century Gothic"/>
                <a:sym typeface="Century Gothic"/>
              </a:rPr>
              <a:t>Some girls wore a long red skirt  called </a:t>
            </a:r>
            <a:r>
              <a:rPr i="1" lang="en-US" sz="2400">
                <a:solidFill>
                  <a:schemeClr val="dk1"/>
                </a:solidFill>
                <a:latin typeface="Century Gothic"/>
                <a:ea typeface="Century Gothic"/>
                <a:cs typeface="Century Gothic"/>
                <a:sym typeface="Century Gothic"/>
              </a:rPr>
              <a:t>rutzetti </a:t>
            </a:r>
            <a:r>
              <a:rPr lang="en-US" sz="2400">
                <a:solidFill>
                  <a:schemeClr val="dk1"/>
                </a:solidFill>
                <a:latin typeface="Century Gothic"/>
                <a:ea typeface="Century Gothic"/>
                <a:cs typeface="Century Gothic"/>
                <a:sym typeface="Century Gothic"/>
              </a:rPr>
              <a:t>, and an embroidered jacket in top called </a:t>
            </a:r>
            <a:r>
              <a:rPr i="1" lang="en-US" sz="2400">
                <a:solidFill>
                  <a:schemeClr val="dk1"/>
                </a:solidFill>
                <a:latin typeface="Century Gothic"/>
                <a:ea typeface="Century Gothic"/>
                <a:cs typeface="Century Gothic"/>
                <a:sym typeface="Century Gothic"/>
              </a:rPr>
              <a:t>sarka.</a:t>
            </a:r>
            <a:endParaRPr i="1" sz="2400">
              <a:solidFill>
                <a:schemeClr val="dk1"/>
              </a:solidFill>
              <a:latin typeface="Century Gothic"/>
              <a:ea typeface="Century Gothic"/>
              <a:cs typeface="Century Gothic"/>
              <a:sym typeface="Century Gothic"/>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pic>
        <p:nvPicPr>
          <p:cNvPr id="412" name="Google Shape;412;p18"/>
          <p:cNvPicPr preferRelativeResize="0"/>
          <p:nvPr/>
        </p:nvPicPr>
        <p:blipFill rotWithShape="1">
          <a:blip r:embed="rId3">
            <a:alphaModFix/>
          </a:blip>
          <a:srcRect b="0" l="0" r="0" t="0"/>
          <a:stretch/>
        </p:blipFill>
        <p:spPr>
          <a:xfrm>
            <a:off x="7237420" y="3357562"/>
            <a:ext cx="3358448" cy="3361151"/>
          </a:xfrm>
          <a:prstGeom prst="rect">
            <a:avLst/>
          </a:prstGeom>
          <a:noFill/>
          <a:ln>
            <a:noFill/>
          </a:ln>
        </p:spPr>
      </p:pic>
      <p:sp>
        <p:nvSpPr>
          <p:cNvPr id="413" name="Google Shape;413;p18"/>
          <p:cNvSpPr txBox="1"/>
          <p:nvPr/>
        </p:nvSpPr>
        <p:spPr>
          <a:xfrm>
            <a:off x="593686" y="357166"/>
            <a:ext cx="4429156" cy="523220"/>
          </a:xfrm>
          <a:prstGeom prst="rect">
            <a:avLst/>
          </a:prstGeom>
          <a:gradFill>
            <a:gsLst>
              <a:gs pos="0">
                <a:srgbClr val="89BCA6"/>
              </a:gs>
              <a:gs pos="100000">
                <a:srgbClr val="528A73"/>
              </a:gs>
            </a:gsLst>
            <a:lin ang="5400000" scaled="0"/>
          </a:gradFill>
          <a:ln>
            <a:noFill/>
          </a:ln>
          <a:effectLst>
            <a:outerShdw blurRad="63500" rotWithShape="0" dir="5400000" dist="38100">
              <a:srgbClr val="000000">
                <a:alpha val="60000"/>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FBDECD"/>
                </a:solidFill>
                <a:latin typeface="Century Gothic"/>
                <a:ea typeface="Century Gothic"/>
                <a:cs typeface="Century Gothic"/>
                <a:sym typeface="Century Gothic"/>
              </a:rPr>
              <a:t>The lace wedding dress</a:t>
            </a:r>
            <a:endParaRPr b="1" sz="2800">
              <a:solidFill>
                <a:srgbClr val="FBDECD"/>
              </a:solidFill>
              <a:latin typeface="Century Gothic"/>
              <a:ea typeface="Century Gothic"/>
              <a:cs typeface="Century Gothic"/>
              <a:sym typeface="Century Gothic"/>
            </a:endParaRPr>
          </a:p>
        </p:txBody>
      </p:sp>
      <p:pic>
        <p:nvPicPr>
          <p:cNvPr descr="Εικόνα που περιέχει κείμενο, εσωτερικό&#10;&#10;Περιγραφή που δημιουργήθηκε αυτόματα" id="414" name="Google Shape;414;p18"/>
          <p:cNvPicPr preferRelativeResize="0"/>
          <p:nvPr/>
        </p:nvPicPr>
        <p:blipFill rotWithShape="1">
          <a:blip r:embed="rId4">
            <a:alphaModFix/>
          </a:blip>
          <a:srcRect b="4166" l="13541" r="6249" t="12500"/>
          <a:stretch/>
        </p:blipFill>
        <p:spPr>
          <a:xfrm rot="5400000">
            <a:off x="272215" y="1678769"/>
            <a:ext cx="5500726" cy="4286280"/>
          </a:xfrm>
          <a:prstGeom prst="rect">
            <a:avLst/>
          </a:prstGeom>
          <a:noFill/>
          <a:ln>
            <a:noFill/>
          </a:ln>
        </p:spPr>
      </p:pic>
      <p:sp>
        <p:nvSpPr>
          <p:cNvPr id="415" name="Google Shape;415;p18"/>
          <p:cNvSpPr txBox="1"/>
          <p:nvPr/>
        </p:nvSpPr>
        <p:spPr>
          <a:xfrm>
            <a:off x="5522908" y="571480"/>
            <a:ext cx="6429300" cy="2555100"/>
          </a:xfrm>
          <a:prstGeom prst="rect">
            <a:avLst/>
          </a:prstGeom>
          <a:gradFill>
            <a:gsLst>
              <a:gs pos="0">
                <a:srgbClr val="EBC55C"/>
              </a:gs>
              <a:gs pos="100000">
                <a:srgbClr val="B9931E"/>
              </a:gs>
            </a:gsLst>
            <a:lin ang="5400000" scaled="0"/>
          </a:gradFill>
          <a:ln>
            <a:noFill/>
          </a:ln>
          <a:effectLst>
            <a:outerShdw blurRad="63500" rotWithShape="0" dir="5400000" dist="38100">
              <a:srgbClr val="000000">
                <a:alpha val="60000"/>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lt1"/>
                </a:solidFill>
                <a:latin typeface="Century Gothic"/>
                <a:ea typeface="Century Gothic"/>
                <a:cs typeface="Century Gothic"/>
                <a:sym typeface="Century Gothic"/>
              </a:rPr>
              <a:t>It was wore in 1960 by Anna and was made in a contemporary dressmaker’s shop at the capital of Cyprus, Nicosia. </a:t>
            </a:r>
            <a:endParaRPr/>
          </a:p>
          <a:p>
            <a:pPr indent="0" lvl="0" marL="0" marR="0" rtl="0" algn="l">
              <a:spcBef>
                <a:spcPts val="0"/>
              </a:spcBef>
              <a:spcAft>
                <a:spcPts val="0"/>
              </a:spcAft>
              <a:buNone/>
            </a:pPr>
            <a:r>
              <a:rPr b="1" lang="en-US" sz="2000">
                <a:solidFill>
                  <a:schemeClr val="lt1"/>
                </a:solidFill>
                <a:latin typeface="Century Gothic"/>
                <a:ea typeface="Century Gothic"/>
                <a:cs typeface="Century Gothic"/>
                <a:sym typeface="Century Gothic"/>
              </a:rPr>
              <a:t>Anna came from an upper class family an she wanted to follow the fashion of the time. The design was brought from Europe by her aunt and it is said that it is very similar to Queen Victoria’s wedding dress.</a:t>
            </a:r>
            <a:endParaRPr b="1" sz="2000">
              <a:solidFill>
                <a:schemeClr val="lt1"/>
              </a:solidFill>
              <a:latin typeface="Century Gothic"/>
              <a:ea typeface="Century Gothic"/>
              <a:cs typeface="Century Gothic"/>
              <a:sym typeface="Century Gothic"/>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pic>
        <p:nvPicPr>
          <p:cNvPr id="420" name="Google Shape;420;p19"/>
          <p:cNvPicPr preferRelativeResize="0"/>
          <p:nvPr/>
        </p:nvPicPr>
        <p:blipFill rotWithShape="1">
          <a:blip r:embed="rId3">
            <a:alphaModFix/>
          </a:blip>
          <a:srcRect b="0" l="0" r="0" t="0"/>
          <a:stretch/>
        </p:blipFill>
        <p:spPr>
          <a:xfrm>
            <a:off x="950876" y="1357298"/>
            <a:ext cx="4496158" cy="4467198"/>
          </a:xfrm>
          <a:prstGeom prst="rect">
            <a:avLst/>
          </a:prstGeom>
          <a:noFill/>
          <a:ln>
            <a:noFill/>
          </a:ln>
        </p:spPr>
      </p:pic>
      <p:sp>
        <p:nvSpPr>
          <p:cNvPr id="421" name="Google Shape;421;p19"/>
          <p:cNvSpPr txBox="1"/>
          <p:nvPr/>
        </p:nvSpPr>
        <p:spPr>
          <a:xfrm>
            <a:off x="1236628" y="571480"/>
            <a:ext cx="3500462" cy="461665"/>
          </a:xfrm>
          <a:prstGeom prst="rect">
            <a:avLst/>
          </a:prstGeom>
          <a:gradFill>
            <a:gsLst>
              <a:gs pos="0">
                <a:srgbClr val="ED8251"/>
              </a:gs>
              <a:gs pos="100000">
                <a:srgbClr val="BB4E0E"/>
              </a:gs>
            </a:gsLst>
            <a:lin ang="5400000" scaled="0"/>
          </a:gradFill>
          <a:ln>
            <a:noFill/>
          </a:ln>
          <a:effectLst>
            <a:outerShdw blurRad="63500" rotWithShape="0" dir="5400000" dist="38100">
              <a:srgbClr val="000000">
                <a:alpha val="60000"/>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Century Gothic"/>
                <a:ea typeface="Century Gothic"/>
                <a:cs typeface="Century Gothic"/>
                <a:sym typeface="Century Gothic"/>
              </a:rPr>
              <a:t>The wreathes’ box</a:t>
            </a:r>
            <a:endParaRPr b="1" sz="2400">
              <a:solidFill>
                <a:schemeClr val="lt1"/>
              </a:solidFill>
              <a:latin typeface="Century Gothic"/>
              <a:ea typeface="Century Gothic"/>
              <a:cs typeface="Century Gothic"/>
              <a:sym typeface="Century Gothic"/>
            </a:endParaRPr>
          </a:p>
        </p:txBody>
      </p:sp>
      <p:sp>
        <p:nvSpPr>
          <p:cNvPr id="422" name="Google Shape;422;p19"/>
          <p:cNvSpPr txBox="1"/>
          <p:nvPr/>
        </p:nvSpPr>
        <p:spPr>
          <a:xfrm>
            <a:off x="6380164" y="3286124"/>
            <a:ext cx="5357850" cy="1938992"/>
          </a:xfrm>
          <a:prstGeom prst="rect">
            <a:avLst/>
          </a:prstGeom>
          <a:gradFill>
            <a:gsLst>
              <a:gs pos="0">
                <a:srgbClr val="89BCA6"/>
              </a:gs>
              <a:gs pos="100000">
                <a:srgbClr val="528A73"/>
              </a:gs>
            </a:gsLst>
            <a:lin ang="5400000" scaled="0"/>
          </a:gradFill>
          <a:ln>
            <a:noFill/>
          </a:ln>
          <a:effectLst>
            <a:outerShdw blurRad="63500" rotWithShape="0" dir="5400000" dist="38100">
              <a:srgbClr val="000000">
                <a:alpha val="60000"/>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Century Gothic"/>
                <a:ea typeface="Century Gothic"/>
                <a:cs typeface="Century Gothic"/>
                <a:sym typeface="Century Gothic"/>
              </a:rPr>
              <a:t>The wreathes used in the wedding ceremony, as part of the ritual, were later placed in a wooden carved box and placed on the wall on top of the couple’s bed. </a:t>
            </a:r>
            <a:endParaRPr sz="2400">
              <a:solidFill>
                <a:schemeClr val="lt1"/>
              </a:solidFill>
              <a:latin typeface="Century Gothic"/>
              <a:ea typeface="Century Gothic"/>
              <a:cs typeface="Century Gothic"/>
              <a:sym typeface="Century Gothic"/>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2"/>
          <p:cNvSpPr txBox="1"/>
          <p:nvPr/>
        </p:nvSpPr>
        <p:spPr>
          <a:xfrm>
            <a:off x="1053851" y="764704"/>
            <a:ext cx="5829313" cy="1841530"/>
          </a:xfrm>
          <a:prstGeom prst="rect">
            <a:avLst/>
          </a:prstGeom>
          <a:blipFill rotWithShape="1">
            <a:blip r:embed="rId3">
              <a:alphaModFix/>
            </a:blip>
            <a:tile algn="tl" flip="none" tx="0" sx="100000" ty="0" sy="100000"/>
          </a:blipFill>
          <a:ln cap="flat" cmpd="sng" w="9525">
            <a:solidFill>
              <a:schemeClr val="accent5"/>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None/>
            </a:pPr>
            <a:r>
              <a:rPr b="0" i="0" lang="en-US" sz="2000" u="none" cap="none" strike="noStrike">
                <a:solidFill>
                  <a:schemeClr val="lt1"/>
                </a:solidFill>
                <a:latin typeface="Arial"/>
                <a:ea typeface="Arial"/>
                <a:cs typeface="Arial"/>
                <a:sym typeface="Arial"/>
              </a:rPr>
              <a:t>Customs of traditional weddings are kept alive throughout the centuries. </a:t>
            </a:r>
            <a:endParaRPr/>
          </a:p>
          <a:p>
            <a:pPr indent="0" lvl="0" marL="0" marR="0" rtl="0" algn="l">
              <a:lnSpc>
                <a:spcPct val="107000"/>
              </a:lnSpc>
              <a:spcBef>
                <a:spcPts val="800"/>
              </a:spcBef>
              <a:spcAft>
                <a:spcPts val="0"/>
              </a:spcAft>
              <a:buNone/>
            </a:pPr>
            <a:r>
              <a:rPr b="0" i="0" lang="en-US" sz="2000" u="none" cap="none" strike="noStrike">
                <a:solidFill>
                  <a:schemeClr val="lt1"/>
                </a:solidFill>
                <a:latin typeface="Arial"/>
                <a:ea typeface="Arial"/>
                <a:cs typeface="Arial"/>
                <a:sym typeface="Arial"/>
              </a:rPr>
              <a:t>New couples, their families and friends incorporate wedding traditions and customs into their wedding day celebrations even today.</a:t>
            </a:r>
            <a:endParaRPr b="0" i="0" sz="2000" u="none" cap="none" strike="noStrike">
              <a:solidFill>
                <a:schemeClr val="lt1"/>
              </a:solidFill>
              <a:latin typeface="Arial"/>
              <a:ea typeface="Arial"/>
              <a:cs typeface="Arial"/>
              <a:sym typeface="Arial"/>
            </a:endParaRPr>
          </a:p>
        </p:txBody>
      </p:sp>
      <p:sp>
        <p:nvSpPr>
          <p:cNvPr id="294" name="Google Shape;294;p2"/>
          <p:cNvSpPr txBox="1"/>
          <p:nvPr/>
        </p:nvSpPr>
        <p:spPr>
          <a:xfrm>
            <a:off x="1057186" y="2708920"/>
            <a:ext cx="5829313" cy="3134897"/>
          </a:xfrm>
          <a:prstGeom prst="rect">
            <a:avLst/>
          </a:prstGeom>
          <a:blipFill rotWithShape="1">
            <a:blip r:embed="rId4">
              <a:alphaModFix/>
            </a:blip>
            <a:tile algn="tl" flip="none" tx="0" sx="100000" ty="0" sy="100000"/>
          </a:blipFill>
          <a:ln>
            <a:noFill/>
          </a:ln>
          <a:effectLst>
            <a:outerShdw blurRad="38100" rotWithShape="0" dir="5400000" dist="25400">
              <a:srgbClr val="000000">
                <a:alpha val="60000"/>
              </a:srgbClr>
            </a:outerShdw>
          </a:effectLst>
        </p:spPr>
        <p:txBody>
          <a:bodyPr anchorCtr="0" anchor="t" bIns="45700" lIns="91425" spcFirstLastPara="1" rIns="91425" wrap="square" tIns="45700">
            <a:spAutoFit/>
          </a:bodyPr>
          <a:lstStyle/>
          <a:p>
            <a:pPr indent="0" lvl="0" marL="0" marR="0" rtl="0" algn="l">
              <a:lnSpc>
                <a:spcPct val="107000"/>
              </a:lnSpc>
              <a:spcBef>
                <a:spcPts val="0"/>
              </a:spcBef>
              <a:spcAft>
                <a:spcPts val="0"/>
              </a:spcAft>
              <a:buNone/>
            </a:pPr>
            <a:r>
              <a:rPr b="0" i="0" lang="en-US" sz="2000" u="none" cap="none" strike="noStrike">
                <a:solidFill>
                  <a:schemeClr val="lt1"/>
                </a:solidFill>
                <a:latin typeface="Arial"/>
                <a:ea typeface="Arial"/>
                <a:cs typeface="Arial"/>
                <a:sym typeface="Arial"/>
              </a:rPr>
              <a:t>They are also kept alive by the musicians and singers of traditional music and other individuals who actively participate in carrying out the traditional wedding customs. </a:t>
            </a:r>
            <a:endParaRPr b="0" i="0" sz="2000" u="none" cap="none" strike="noStrike">
              <a:solidFill>
                <a:schemeClr val="lt1"/>
              </a:solidFill>
              <a:latin typeface="Arial"/>
              <a:ea typeface="Arial"/>
              <a:cs typeface="Arial"/>
              <a:sym typeface="Arial"/>
            </a:endParaRPr>
          </a:p>
          <a:p>
            <a:pPr indent="0" lvl="0" marL="0" marR="0" rtl="0" algn="l">
              <a:lnSpc>
                <a:spcPct val="107000"/>
              </a:lnSpc>
              <a:spcBef>
                <a:spcPts val="800"/>
              </a:spcBef>
              <a:spcAft>
                <a:spcPts val="0"/>
              </a:spcAft>
              <a:buNone/>
            </a:pPr>
            <a:r>
              <a:rPr b="0" i="0" lang="en-US" sz="2000" u="none" cap="none" strike="noStrike">
                <a:solidFill>
                  <a:schemeClr val="lt1"/>
                </a:solidFill>
                <a:latin typeface="Arial"/>
                <a:ea typeface="Arial"/>
                <a:cs typeface="Arial"/>
                <a:sym typeface="Arial"/>
              </a:rPr>
              <a:t>Folklore societies, traditional dance groups and other cultural groups also play a very important role in keeping the tradition alive, contributing to the promotion and preservation of wedding customs.</a:t>
            </a:r>
            <a:endParaRPr b="0" i="0" sz="2000" u="none" cap="none" strike="noStrike">
              <a:solidFill>
                <a:schemeClr val="lt1"/>
              </a:solidFill>
              <a:latin typeface="Arial"/>
              <a:ea typeface="Arial"/>
              <a:cs typeface="Arial"/>
              <a:sym typeface="Arial"/>
            </a:endParaRPr>
          </a:p>
        </p:txBody>
      </p:sp>
      <p:pic>
        <p:nvPicPr>
          <p:cNvPr id="295" name="Google Shape;295;p2"/>
          <p:cNvPicPr preferRelativeResize="0"/>
          <p:nvPr/>
        </p:nvPicPr>
        <p:blipFill rotWithShape="1">
          <a:blip r:embed="rId5">
            <a:alphaModFix/>
          </a:blip>
          <a:srcRect b="0" l="0" r="0" t="0"/>
          <a:stretch/>
        </p:blipFill>
        <p:spPr>
          <a:xfrm>
            <a:off x="7102524" y="476672"/>
            <a:ext cx="3905269" cy="5853722"/>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pic>
        <p:nvPicPr>
          <p:cNvPr id="427" name="Google Shape;427;p20"/>
          <p:cNvPicPr preferRelativeResize="0"/>
          <p:nvPr/>
        </p:nvPicPr>
        <p:blipFill rotWithShape="1">
          <a:blip r:embed="rId3">
            <a:alphaModFix/>
          </a:blip>
          <a:srcRect b="10376" l="0" r="0" t="0"/>
          <a:stretch/>
        </p:blipFill>
        <p:spPr>
          <a:xfrm>
            <a:off x="1951008" y="857232"/>
            <a:ext cx="8129604" cy="5702159"/>
          </a:xfrm>
          <a:prstGeom prst="rect">
            <a:avLst/>
          </a:prstGeom>
          <a:noFill/>
          <a:ln>
            <a:noFill/>
          </a:ln>
        </p:spPr>
      </p:pic>
      <p:sp>
        <p:nvSpPr>
          <p:cNvPr id="428" name="Google Shape;428;p20"/>
          <p:cNvSpPr txBox="1"/>
          <p:nvPr/>
        </p:nvSpPr>
        <p:spPr>
          <a:xfrm>
            <a:off x="2379636" y="285728"/>
            <a:ext cx="6858048" cy="461665"/>
          </a:xfrm>
          <a:prstGeom prst="rect">
            <a:avLst/>
          </a:prstGeom>
          <a:gradFill>
            <a:gsLst>
              <a:gs pos="0">
                <a:srgbClr val="CA3534"/>
              </a:gs>
              <a:gs pos="100000">
                <a:srgbClr val="8C100F"/>
              </a:gs>
            </a:gsLst>
            <a:lin ang="5400000" scaled="0"/>
          </a:gradFill>
          <a:ln>
            <a:noFill/>
          </a:ln>
          <a:effectLst>
            <a:outerShdw blurRad="63500" rotWithShape="0" dir="5400000" dist="38100">
              <a:srgbClr val="000000">
                <a:alpha val="60000"/>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Century Gothic"/>
                <a:ea typeface="Century Gothic"/>
                <a:cs typeface="Century Gothic"/>
                <a:sym typeface="Century Gothic"/>
              </a:rPr>
              <a:t>Fashion show of historical wedding gowns</a:t>
            </a:r>
            <a:endParaRPr b="1" sz="2400">
              <a:solidFill>
                <a:schemeClr val="lt1"/>
              </a:solidFill>
              <a:latin typeface="Century Gothic"/>
              <a:ea typeface="Century Gothic"/>
              <a:cs typeface="Century Gothic"/>
              <a:sym typeface="Century Gothic"/>
            </a:endParaRPr>
          </a:p>
        </p:txBody>
      </p:sp>
      <p:sp>
        <p:nvSpPr>
          <p:cNvPr id="429" name="Google Shape;429;p20"/>
          <p:cNvSpPr txBox="1"/>
          <p:nvPr/>
        </p:nvSpPr>
        <p:spPr>
          <a:xfrm>
            <a:off x="1665256" y="6143644"/>
            <a:ext cx="8572560" cy="461665"/>
          </a:xfrm>
          <a:prstGeom prst="rect">
            <a:avLst/>
          </a:prstGeom>
          <a:gradFill>
            <a:gsLst>
              <a:gs pos="0">
                <a:srgbClr val="89BCA6"/>
              </a:gs>
              <a:gs pos="100000">
                <a:srgbClr val="528A73"/>
              </a:gs>
            </a:gsLst>
            <a:lin ang="5400000" scaled="0"/>
          </a:gradFill>
          <a:ln>
            <a:noFill/>
          </a:ln>
          <a:effectLst>
            <a:outerShdw blurRad="63500" rotWithShape="0" dir="5400000" dist="38100">
              <a:srgbClr val="000000">
                <a:alpha val="60000"/>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Century Gothic"/>
                <a:ea typeface="Century Gothic"/>
                <a:cs typeface="Century Gothic"/>
                <a:sym typeface="Century Gothic"/>
              </a:rPr>
              <a:t>        </a:t>
            </a:r>
            <a:r>
              <a:rPr b="1" lang="en-US" sz="2400">
                <a:solidFill>
                  <a:srgbClr val="FBDECD"/>
                </a:solidFill>
                <a:latin typeface="Century Gothic"/>
                <a:ea typeface="Century Gothic"/>
                <a:cs typeface="Century Gothic"/>
                <a:sym typeface="Century Gothic"/>
              </a:rPr>
              <a:t>“Here come the brides”, CVAR, October 2014</a:t>
            </a:r>
            <a:endParaRPr b="1" sz="2400">
              <a:solidFill>
                <a:srgbClr val="FBDECD"/>
              </a:solidFill>
              <a:latin typeface="Century Gothic"/>
              <a:ea typeface="Century Gothic"/>
              <a:cs typeface="Century Gothic"/>
              <a:sym typeface="Century Gothic"/>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pic>
        <p:nvPicPr>
          <p:cNvPr id="434" name="Google Shape;434;p21"/>
          <p:cNvPicPr preferRelativeResize="0"/>
          <p:nvPr/>
        </p:nvPicPr>
        <p:blipFill rotWithShape="1">
          <a:blip r:embed="rId3">
            <a:alphaModFix/>
          </a:blip>
          <a:srcRect b="0" l="0" r="0" t="0"/>
          <a:stretch/>
        </p:blipFill>
        <p:spPr>
          <a:xfrm>
            <a:off x="1379504" y="0"/>
            <a:ext cx="10053959" cy="68580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pic>
        <p:nvPicPr>
          <p:cNvPr descr="Image" id="300" name="Google Shape;300;p3"/>
          <p:cNvPicPr preferRelativeResize="0"/>
          <p:nvPr/>
        </p:nvPicPr>
        <p:blipFill rotWithShape="1">
          <a:blip r:embed="rId3">
            <a:alphaModFix/>
          </a:blip>
          <a:srcRect b="3477" l="0" r="0" t="3476"/>
          <a:stretch/>
        </p:blipFill>
        <p:spPr>
          <a:xfrm>
            <a:off x="1212846" y="63208"/>
            <a:ext cx="9763123" cy="5904656"/>
          </a:xfrm>
          <a:prstGeom prst="rect">
            <a:avLst/>
          </a:prstGeom>
          <a:noFill/>
          <a:ln>
            <a:noFill/>
          </a:ln>
        </p:spPr>
      </p:pic>
      <p:sp>
        <p:nvSpPr>
          <p:cNvPr id="301" name="Google Shape;301;p3"/>
          <p:cNvSpPr txBox="1"/>
          <p:nvPr/>
        </p:nvSpPr>
        <p:spPr>
          <a:xfrm>
            <a:off x="477784" y="5229200"/>
            <a:ext cx="11233249" cy="1200329"/>
          </a:xfrm>
          <a:prstGeom prst="rect">
            <a:avLst/>
          </a:prstGeom>
          <a:blipFill rotWithShape="1">
            <a:blip r:embed="rId4">
              <a:alphaModFix/>
            </a:blip>
            <a:tile algn="tl" flip="none" tx="0" sx="100000" ty="0" sy="100000"/>
          </a:blipFill>
          <a:ln>
            <a:noFill/>
          </a:ln>
          <a:effectLst>
            <a:outerShdw blurRad="38100" rotWithShape="0" dir="5400000" dist="25400">
              <a:srgbClr val="000000">
                <a:alpha val="60000"/>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cap="none" strike="noStrike">
                <a:solidFill>
                  <a:schemeClr val="lt1"/>
                </a:solidFill>
                <a:latin typeface="Arial"/>
                <a:ea typeface="Arial"/>
                <a:cs typeface="Arial"/>
                <a:sym typeface="Arial"/>
              </a:rPr>
              <a:t>In the past, there used to be a greater variety of wedding traditions and customs celebrated, however  with  time many have been abandoned for a variety of reasons. Today, the main customs preserved and celebrated throughout Cyprus are associated with the rituals of separation, that symbolize the disunion of the couple to be married from their families. </a:t>
            </a:r>
            <a:endParaRPr sz="1800">
              <a:solidFill>
                <a:schemeClr val="lt1"/>
              </a:solidFill>
              <a:latin typeface="Garamond"/>
              <a:ea typeface="Garamond"/>
              <a:cs typeface="Garamond"/>
              <a:sym typeface="Garamond"/>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4"/>
          <p:cNvSpPr txBox="1"/>
          <p:nvPr/>
        </p:nvSpPr>
        <p:spPr>
          <a:xfrm>
            <a:off x="3070076" y="-1"/>
            <a:ext cx="5400600" cy="523220"/>
          </a:xfrm>
          <a:prstGeom prst="rect">
            <a:avLst/>
          </a:prstGeom>
          <a:blipFill rotWithShape="1">
            <a:blip r:embed="rId3">
              <a:alphaModFix/>
            </a:blip>
            <a:tile algn="tl" flip="none" tx="0" sx="100000" ty="0" sy="100000"/>
          </a:blipFill>
          <a:ln>
            <a:noFill/>
          </a:ln>
          <a:effectLst>
            <a:outerShdw blurRad="38100" rotWithShape="0" dir="5400000" dist="25400">
              <a:srgbClr val="000000">
                <a:alpha val="60000"/>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rgbClr val="F7EFD8"/>
                </a:solidFill>
                <a:latin typeface="Arial"/>
                <a:ea typeface="Arial"/>
                <a:cs typeface="Arial"/>
                <a:sym typeface="Arial"/>
              </a:rPr>
              <a:t>Wedding traditions and customs</a:t>
            </a:r>
            <a:endParaRPr sz="2800">
              <a:solidFill>
                <a:srgbClr val="F7EFD8"/>
              </a:solidFill>
              <a:latin typeface="Arial"/>
              <a:ea typeface="Arial"/>
              <a:cs typeface="Arial"/>
              <a:sym typeface="Arial"/>
            </a:endParaRPr>
          </a:p>
        </p:txBody>
      </p:sp>
      <p:pic>
        <p:nvPicPr>
          <p:cNvPr descr="Κυπριακος Παραδοσιακός Γάμος" id="307" name="Google Shape;307;p4"/>
          <p:cNvPicPr preferRelativeResize="0"/>
          <p:nvPr/>
        </p:nvPicPr>
        <p:blipFill rotWithShape="1">
          <a:blip r:embed="rId4">
            <a:alphaModFix/>
          </a:blip>
          <a:srcRect b="0" l="0" r="0" t="0"/>
          <a:stretch/>
        </p:blipFill>
        <p:spPr>
          <a:xfrm>
            <a:off x="189756" y="596295"/>
            <a:ext cx="11809312" cy="5904656"/>
          </a:xfrm>
          <a:prstGeom prst="rect">
            <a:avLst/>
          </a:prstGeom>
          <a:noFill/>
          <a:ln>
            <a:noFill/>
          </a:ln>
        </p:spPr>
      </p:pic>
      <p:sp>
        <p:nvSpPr>
          <p:cNvPr id="308" name="Google Shape;308;p4"/>
          <p:cNvSpPr txBox="1"/>
          <p:nvPr/>
        </p:nvSpPr>
        <p:spPr>
          <a:xfrm>
            <a:off x="6094305" y="4149080"/>
            <a:ext cx="6094520" cy="2862322"/>
          </a:xfrm>
          <a:prstGeom prst="rect">
            <a:avLst/>
          </a:prstGeom>
          <a:blipFill rotWithShape="1">
            <a:blip r:embed="rId5">
              <a:alphaModFix/>
            </a:blip>
            <a:stretch>
              <a:fillRect b="0" l="0" r="0" t="0"/>
            </a:stretch>
          </a:blip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1800">
                <a:solidFill>
                  <a:srgbClr val="8A7955"/>
                </a:solidFill>
                <a:latin typeface="Arial"/>
                <a:ea typeface="Arial"/>
                <a:cs typeface="Arial"/>
                <a:sym typeface="Arial"/>
              </a:rPr>
              <a:t>These are:</a:t>
            </a:r>
            <a:endParaRPr sz="1800">
              <a:solidFill>
                <a:srgbClr val="8A7955"/>
              </a:solidFill>
              <a:latin typeface="Arial"/>
              <a:ea typeface="Arial"/>
              <a:cs typeface="Arial"/>
              <a:sym typeface="Arial"/>
            </a:endParaRPr>
          </a:p>
          <a:p>
            <a:pPr indent="0" lvl="0" marL="0" marR="0" rtl="0" algn="l">
              <a:lnSpc>
                <a:spcPct val="100000"/>
              </a:lnSpc>
              <a:spcBef>
                <a:spcPts val="0"/>
              </a:spcBef>
              <a:spcAft>
                <a:spcPts val="0"/>
              </a:spcAft>
              <a:buNone/>
            </a:pPr>
            <a:r>
              <a:rPr lang="en-US" sz="1800">
                <a:solidFill>
                  <a:srgbClr val="8A7955"/>
                </a:solidFill>
                <a:latin typeface="Arial"/>
                <a:ea typeface="Arial"/>
                <a:cs typeface="Arial"/>
                <a:sym typeface="Arial"/>
              </a:rPr>
              <a:t> </a:t>
            </a:r>
            <a:endParaRPr sz="1800">
              <a:solidFill>
                <a:srgbClr val="8A7955"/>
              </a:solidFill>
              <a:latin typeface="Arial"/>
              <a:ea typeface="Arial"/>
              <a:cs typeface="Arial"/>
              <a:sym typeface="Arial"/>
            </a:endParaRPr>
          </a:p>
          <a:p>
            <a:pPr indent="-285750" lvl="0" marL="285750" marR="0" rtl="0" algn="l">
              <a:lnSpc>
                <a:spcPct val="100000"/>
              </a:lnSpc>
              <a:spcBef>
                <a:spcPts val="0"/>
              </a:spcBef>
              <a:spcAft>
                <a:spcPts val="0"/>
              </a:spcAft>
              <a:buClr>
                <a:srgbClr val="8A7955"/>
              </a:buClr>
              <a:buSzPts val="1800"/>
              <a:buFont typeface="Noto Sans Symbols"/>
              <a:buChar char="❖"/>
            </a:pPr>
            <a:r>
              <a:rPr lang="en-US" sz="1800">
                <a:solidFill>
                  <a:srgbClr val="8A7955"/>
                </a:solidFill>
                <a:latin typeface="Arial"/>
                <a:ea typeface="Arial"/>
                <a:cs typeface="Arial"/>
                <a:sym typeface="Arial"/>
              </a:rPr>
              <a:t>The</a:t>
            </a:r>
            <a:r>
              <a:rPr i="1" lang="en-US" sz="1800">
                <a:solidFill>
                  <a:srgbClr val="8A7955"/>
                </a:solidFill>
                <a:latin typeface="Arial"/>
                <a:ea typeface="Arial"/>
                <a:cs typeface="Arial"/>
                <a:sym typeface="Arial"/>
              </a:rPr>
              <a:t> shaving</a:t>
            </a:r>
            <a:r>
              <a:rPr lang="en-US" sz="1800">
                <a:solidFill>
                  <a:srgbClr val="8A7955"/>
                </a:solidFill>
                <a:latin typeface="Arial"/>
                <a:ea typeface="Arial"/>
                <a:cs typeface="Arial"/>
                <a:sym typeface="Arial"/>
              </a:rPr>
              <a:t> of the groom</a:t>
            </a:r>
            <a:endParaRPr sz="1800">
              <a:solidFill>
                <a:srgbClr val="8A7955"/>
              </a:solidFill>
              <a:latin typeface="Arial"/>
              <a:ea typeface="Arial"/>
              <a:cs typeface="Arial"/>
              <a:sym typeface="Arial"/>
            </a:endParaRPr>
          </a:p>
          <a:p>
            <a:pPr indent="-285750" lvl="0" marL="285750" marR="0" rtl="0" algn="l">
              <a:lnSpc>
                <a:spcPct val="100000"/>
              </a:lnSpc>
              <a:spcBef>
                <a:spcPts val="0"/>
              </a:spcBef>
              <a:spcAft>
                <a:spcPts val="0"/>
              </a:spcAft>
              <a:buClr>
                <a:srgbClr val="8A7955"/>
              </a:buClr>
              <a:buSzPts val="1800"/>
              <a:buFont typeface="Noto Sans Symbols"/>
              <a:buChar char="❖"/>
            </a:pPr>
            <a:r>
              <a:rPr lang="en-US" sz="1800">
                <a:solidFill>
                  <a:srgbClr val="8A7955"/>
                </a:solidFill>
                <a:latin typeface="Arial"/>
                <a:ea typeface="Arial"/>
                <a:cs typeface="Arial"/>
                <a:sym typeface="Arial"/>
              </a:rPr>
              <a:t>The “dance of the wedding clothes”</a:t>
            </a:r>
            <a:endParaRPr sz="1800">
              <a:solidFill>
                <a:srgbClr val="8A7955"/>
              </a:solidFill>
              <a:latin typeface="Arial"/>
              <a:ea typeface="Arial"/>
              <a:cs typeface="Arial"/>
              <a:sym typeface="Arial"/>
            </a:endParaRPr>
          </a:p>
          <a:p>
            <a:pPr indent="-285750" lvl="0" marL="285750" marR="0" rtl="0" algn="l">
              <a:lnSpc>
                <a:spcPct val="100000"/>
              </a:lnSpc>
              <a:spcBef>
                <a:spcPts val="0"/>
              </a:spcBef>
              <a:spcAft>
                <a:spcPts val="0"/>
              </a:spcAft>
              <a:buClr>
                <a:srgbClr val="8A7955"/>
              </a:buClr>
              <a:buSzPts val="1800"/>
              <a:buFont typeface="Noto Sans Symbols"/>
              <a:buChar char="❖"/>
            </a:pPr>
            <a:r>
              <a:rPr lang="en-US" sz="1800">
                <a:solidFill>
                  <a:srgbClr val="8A7955"/>
                </a:solidFill>
                <a:latin typeface="Arial"/>
                <a:ea typeface="Arial"/>
                <a:cs typeface="Arial"/>
                <a:sym typeface="Arial"/>
              </a:rPr>
              <a:t>The dressing of the bride and groom</a:t>
            </a:r>
            <a:endParaRPr sz="1800">
              <a:solidFill>
                <a:srgbClr val="8A7955"/>
              </a:solidFill>
              <a:latin typeface="Arial"/>
              <a:ea typeface="Arial"/>
              <a:cs typeface="Arial"/>
              <a:sym typeface="Arial"/>
            </a:endParaRPr>
          </a:p>
          <a:p>
            <a:pPr indent="-285750" lvl="0" marL="285750" marR="0" rtl="0" algn="l">
              <a:lnSpc>
                <a:spcPct val="100000"/>
              </a:lnSpc>
              <a:spcBef>
                <a:spcPts val="0"/>
              </a:spcBef>
              <a:spcAft>
                <a:spcPts val="0"/>
              </a:spcAft>
              <a:buClr>
                <a:srgbClr val="8A7955"/>
              </a:buClr>
              <a:buSzPts val="1800"/>
              <a:buFont typeface="Noto Sans Symbols"/>
              <a:buChar char="❖"/>
            </a:pPr>
            <a:r>
              <a:rPr lang="en-US" sz="1800">
                <a:solidFill>
                  <a:srgbClr val="8A7955"/>
                </a:solidFill>
                <a:latin typeface="Arial"/>
                <a:ea typeface="Arial"/>
                <a:cs typeface="Arial"/>
                <a:sym typeface="Arial"/>
              </a:rPr>
              <a:t>The ’</a:t>
            </a:r>
            <a:r>
              <a:rPr i="1" lang="en-US" sz="1800">
                <a:solidFill>
                  <a:srgbClr val="8A7955"/>
                </a:solidFill>
                <a:latin typeface="Arial"/>
                <a:ea typeface="Arial"/>
                <a:cs typeface="Arial"/>
                <a:sym typeface="Arial"/>
              </a:rPr>
              <a:t>zosimo’ ritual (the tying and untying of a red kerchief around the waist of the bride and groom)</a:t>
            </a:r>
            <a:r>
              <a:rPr lang="en-US" sz="1800">
                <a:solidFill>
                  <a:srgbClr val="8A7955"/>
                </a:solidFill>
                <a:latin typeface="Arial"/>
                <a:ea typeface="Arial"/>
                <a:cs typeface="Arial"/>
                <a:sym typeface="Arial"/>
              </a:rPr>
              <a:t>  </a:t>
            </a:r>
            <a:endParaRPr sz="1800">
              <a:solidFill>
                <a:srgbClr val="8A7955"/>
              </a:solidFill>
              <a:latin typeface="Arial"/>
              <a:ea typeface="Arial"/>
              <a:cs typeface="Arial"/>
              <a:sym typeface="Arial"/>
            </a:endParaRPr>
          </a:p>
          <a:p>
            <a:pPr indent="-285750" lvl="0" marL="285750" marR="0" rtl="0" algn="l">
              <a:lnSpc>
                <a:spcPct val="100000"/>
              </a:lnSpc>
              <a:spcBef>
                <a:spcPts val="0"/>
              </a:spcBef>
              <a:spcAft>
                <a:spcPts val="0"/>
              </a:spcAft>
              <a:buClr>
                <a:srgbClr val="8A7955"/>
              </a:buClr>
              <a:buSzPts val="1800"/>
              <a:buFont typeface="Noto Sans Symbols"/>
              <a:buChar char="❖"/>
            </a:pPr>
            <a:r>
              <a:rPr lang="en-US" sz="1800">
                <a:solidFill>
                  <a:srgbClr val="8A7955"/>
                </a:solidFill>
                <a:latin typeface="Arial"/>
                <a:ea typeface="Arial"/>
                <a:cs typeface="Arial"/>
                <a:sym typeface="Arial"/>
              </a:rPr>
              <a:t>The ’</a:t>
            </a:r>
            <a:r>
              <a:rPr i="1" lang="en-US" sz="1800">
                <a:solidFill>
                  <a:srgbClr val="8A7955"/>
                </a:solidFill>
                <a:latin typeface="Arial"/>
                <a:ea typeface="Arial"/>
                <a:cs typeface="Arial"/>
                <a:sym typeface="Arial"/>
              </a:rPr>
              <a:t>kapnisma’</a:t>
            </a:r>
            <a:r>
              <a:rPr lang="en-US" sz="1800">
                <a:solidFill>
                  <a:srgbClr val="8A7955"/>
                </a:solidFill>
                <a:latin typeface="Arial"/>
                <a:ea typeface="Arial"/>
                <a:cs typeface="Arial"/>
                <a:sym typeface="Arial"/>
              </a:rPr>
              <a:t> ritual (holy smoke) for protection from the evil eye. </a:t>
            </a:r>
            <a:endParaRPr sz="1800">
              <a:solidFill>
                <a:srgbClr val="8A7955"/>
              </a:solidFill>
              <a:latin typeface="Arial"/>
              <a:ea typeface="Arial"/>
              <a:cs typeface="Arial"/>
              <a:sym typeface="Arial"/>
            </a:endParaRPr>
          </a:p>
          <a:p>
            <a:pPr indent="-285750" lvl="0" marL="285750" marR="0" rtl="0" algn="l">
              <a:lnSpc>
                <a:spcPct val="100000"/>
              </a:lnSpc>
              <a:spcBef>
                <a:spcPts val="0"/>
              </a:spcBef>
              <a:spcAft>
                <a:spcPts val="0"/>
              </a:spcAft>
              <a:buClr>
                <a:srgbClr val="8A7955"/>
              </a:buClr>
              <a:buSzPts val="1800"/>
              <a:buFont typeface="Noto Sans Symbols"/>
              <a:buChar char="❖"/>
            </a:pPr>
            <a:r>
              <a:rPr lang="en-US" sz="1800">
                <a:solidFill>
                  <a:srgbClr val="8A7955"/>
                </a:solidFill>
                <a:latin typeface="Arial"/>
                <a:ea typeface="Arial"/>
                <a:cs typeface="Arial"/>
                <a:sym typeface="Arial"/>
              </a:rPr>
              <a:t>Also, specifically linked with village weddings in the Paphos district, a mixture of meat and wheat named ‘Resi’ dish is served.</a:t>
            </a:r>
            <a:endParaRPr sz="1800">
              <a:solidFill>
                <a:srgbClr val="8A7955"/>
              </a:solidFill>
              <a:latin typeface="Times New Roman"/>
              <a:ea typeface="Times New Roman"/>
              <a:cs typeface="Times New Roman"/>
              <a:sym typeface="Times New Roman"/>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5"/>
          <p:cNvSpPr txBox="1"/>
          <p:nvPr/>
        </p:nvSpPr>
        <p:spPr>
          <a:xfrm>
            <a:off x="945840" y="4199"/>
            <a:ext cx="10297144" cy="873252"/>
          </a:xfrm>
          <a:prstGeom prst="rect">
            <a:avLst/>
          </a:prstGeom>
          <a:blipFill rotWithShape="1">
            <a:blip r:embed="rId3">
              <a:alphaModFix/>
            </a:blip>
            <a:tile algn="tl" flip="none" tx="0" sx="100000" ty="0" sy="100000"/>
          </a:blipFill>
          <a:ln>
            <a:noFill/>
          </a:ln>
          <a:effectLst>
            <a:outerShdw blurRad="38100" rotWithShape="0" dir="5400000" dist="25400">
              <a:srgbClr val="000000">
                <a:alpha val="60000"/>
              </a:srgbClr>
            </a:outerShdw>
          </a:effectLst>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lang="en-US" sz="1800">
                <a:solidFill>
                  <a:srgbClr val="F7EFD8"/>
                </a:solidFill>
                <a:latin typeface="Arial"/>
                <a:ea typeface="Arial"/>
                <a:cs typeface="Arial"/>
                <a:sym typeface="Arial"/>
              </a:rPr>
              <a:t>The aforementioned rituals and customs take place at the childhood homes of the bride and groom to be, before the wedding ceremony at the church takes place. </a:t>
            </a:r>
            <a:endParaRPr sz="1800">
              <a:solidFill>
                <a:srgbClr val="F7EFD8"/>
              </a:solidFill>
              <a:latin typeface="Times New Roman"/>
              <a:ea typeface="Times New Roman"/>
              <a:cs typeface="Times New Roman"/>
              <a:sym typeface="Times New Roman"/>
            </a:endParaRPr>
          </a:p>
        </p:txBody>
      </p:sp>
      <p:pic>
        <p:nvPicPr>
          <p:cNvPr id="314" name="Google Shape;314;p5"/>
          <p:cNvPicPr preferRelativeResize="0"/>
          <p:nvPr/>
        </p:nvPicPr>
        <p:blipFill rotWithShape="1">
          <a:blip r:embed="rId4">
            <a:alphaModFix/>
          </a:blip>
          <a:srcRect b="0" l="0" r="0" t="0"/>
          <a:stretch/>
        </p:blipFill>
        <p:spPr>
          <a:xfrm>
            <a:off x="549796" y="968150"/>
            <a:ext cx="7567130" cy="5034674"/>
          </a:xfrm>
          <a:prstGeom prst="rect">
            <a:avLst/>
          </a:prstGeom>
          <a:noFill/>
          <a:ln>
            <a:noFill/>
          </a:ln>
        </p:spPr>
      </p:pic>
      <p:sp>
        <p:nvSpPr>
          <p:cNvPr id="315" name="Google Shape;315;p5"/>
          <p:cNvSpPr txBox="1"/>
          <p:nvPr/>
        </p:nvSpPr>
        <p:spPr>
          <a:xfrm>
            <a:off x="8254652" y="980728"/>
            <a:ext cx="3276300" cy="4802400"/>
          </a:xfrm>
          <a:prstGeom prst="rect">
            <a:avLst/>
          </a:prstGeom>
          <a:blipFill rotWithShape="1">
            <a:blip r:embed="rId5">
              <a:alphaModFix/>
            </a:blip>
            <a:tile algn="tl" flip="none" tx="0" sx="100000" ty="0" sy="100000"/>
          </a:blipFill>
          <a:ln>
            <a:noFill/>
          </a:ln>
          <a:effectLst>
            <a:outerShdw blurRad="38100" rotWithShape="0" dir="5400000" dist="25400">
              <a:srgbClr val="000000">
                <a:alpha val="60000"/>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F7EFD8"/>
                </a:solidFill>
                <a:latin typeface="Arial"/>
                <a:ea typeface="Arial"/>
                <a:cs typeface="Arial"/>
                <a:sym typeface="Arial"/>
              </a:rPr>
              <a:t>In the old days, the bride and groom w</a:t>
            </a:r>
            <a:r>
              <a:rPr lang="en-US" sz="1800">
                <a:solidFill>
                  <a:srgbClr val="F7EFD8"/>
                </a:solidFill>
              </a:rPr>
              <a:t>ould</a:t>
            </a:r>
            <a:r>
              <a:rPr lang="en-US" sz="1800">
                <a:solidFill>
                  <a:srgbClr val="F7EFD8"/>
                </a:solidFill>
                <a:latin typeface="Arial"/>
                <a:ea typeface="Arial"/>
                <a:cs typeface="Arial"/>
                <a:sym typeface="Arial"/>
              </a:rPr>
              <a:t> sit on a chair with an embroidered pillow, under which they placed a straw mat. The best man and maid of honour, with all due formality, would help the bride and groom to get ready, which is why they are always by their side. The dressing of the bride and groom is accompanied by traditional musicians (violin and lute players), who perform music and songs,many of which embody the </a:t>
            </a:r>
            <a:r>
              <a:rPr lang="en-US" sz="1800">
                <a:solidFill>
                  <a:srgbClr val="F7EFD8"/>
                </a:solidFill>
              </a:rPr>
              <a:t>customary</a:t>
            </a:r>
            <a:r>
              <a:rPr lang="en-US" sz="1800">
                <a:solidFill>
                  <a:srgbClr val="F7EFD8"/>
                </a:solidFill>
                <a:latin typeface="Arial"/>
                <a:ea typeface="Arial"/>
                <a:cs typeface="Arial"/>
                <a:sym typeface="Arial"/>
              </a:rPr>
              <a:t> way of carrying out these rituals.</a:t>
            </a:r>
            <a:endParaRPr sz="1800">
              <a:solidFill>
                <a:srgbClr val="F7EFD8"/>
              </a:solidFill>
              <a:latin typeface="Garamond"/>
              <a:ea typeface="Garamond"/>
              <a:cs typeface="Garamond"/>
              <a:sym typeface="Garamond"/>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pic>
        <p:nvPicPr>
          <p:cNvPr descr="Μικρογραφία" id="320" name="Google Shape;320;p6"/>
          <p:cNvPicPr preferRelativeResize="0"/>
          <p:nvPr/>
        </p:nvPicPr>
        <p:blipFill rotWithShape="1">
          <a:blip r:embed="rId3">
            <a:alphaModFix/>
          </a:blip>
          <a:srcRect b="0" l="0" r="0" t="0"/>
          <a:stretch/>
        </p:blipFill>
        <p:spPr>
          <a:xfrm>
            <a:off x="405780" y="1772816"/>
            <a:ext cx="11233248" cy="3508892"/>
          </a:xfrm>
          <a:prstGeom prst="rect">
            <a:avLst/>
          </a:prstGeom>
          <a:noFill/>
          <a:ln>
            <a:noFill/>
          </a:ln>
        </p:spPr>
      </p:pic>
      <p:sp>
        <p:nvSpPr>
          <p:cNvPr id="321" name="Google Shape;321;p6"/>
          <p:cNvSpPr txBox="1"/>
          <p:nvPr/>
        </p:nvSpPr>
        <p:spPr>
          <a:xfrm>
            <a:off x="2025960" y="842809"/>
            <a:ext cx="8136903" cy="707886"/>
          </a:xfrm>
          <a:prstGeom prst="rect">
            <a:avLst/>
          </a:prstGeom>
          <a:blipFill rotWithShape="1">
            <a:blip r:embed="rId4">
              <a:alphaModFix/>
            </a:blip>
            <a:tile algn="tl" flip="none" tx="0" sx="100000" ty="0" sy="100000"/>
          </a:blipFill>
          <a:ln>
            <a:noFill/>
          </a:ln>
          <a:effectLst>
            <a:outerShdw blurRad="38100" rotWithShape="0" dir="5400000" dist="25400">
              <a:srgbClr val="000000">
                <a:alpha val="60000"/>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lang="en-US" sz="4000">
                <a:solidFill>
                  <a:schemeClr val="lt1"/>
                </a:solidFill>
                <a:latin typeface="Garamond"/>
                <a:ea typeface="Garamond"/>
                <a:cs typeface="Garamond"/>
                <a:sym typeface="Garamond"/>
              </a:rPr>
              <a:t>Festivities after the wedding ceremony</a:t>
            </a:r>
            <a:endParaRPr sz="4000">
              <a:solidFill>
                <a:schemeClr val="lt1"/>
              </a:solidFill>
              <a:latin typeface="Garamond"/>
              <a:ea typeface="Garamond"/>
              <a:cs typeface="Garamond"/>
              <a:sym typeface="Garamond"/>
            </a:endParaRPr>
          </a:p>
        </p:txBody>
      </p:sp>
      <p:sp>
        <p:nvSpPr>
          <p:cNvPr id="322" name="Google Shape;322;p6"/>
          <p:cNvSpPr txBox="1"/>
          <p:nvPr/>
        </p:nvSpPr>
        <p:spPr>
          <a:xfrm>
            <a:off x="6094411" y="5373216"/>
            <a:ext cx="5328593" cy="1477328"/>
          </a:xfrm>
          <a:prstGeom prst="rect">
            <a:avLst/>
          </a:prstGeom>
          <a:blipFill rotWithShape="1">
            <a:blip r:embed="rId5">
              <a:alphaModFix/>
            </a:blip>
            <a:tile algn="tl" flip="none" tx="0" sx="100000" ty="0" sy="100000"/>
          </a:blipFill>
          <a:ln>
            <a:noFill/>
          </a:ln>
          <a:effectLst>
            <a:outerShdw blurRad="38100" rotWithShape="0" dir="5400000" dist="25400">
              <a:srgbClr val="000000">
                <a:alpha val="60000"/>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dk1"/>
                </a:solidFill>
                <a:latin typeface="Garamond"/>
                <a:ea typeface="Garamond"/>
                <a:cs typeface="Garamond"/>
                <a:sym typeface="Garamond"/>
              </a:rPr>
              <a:t>Bibliography:</a:t>
            </a:r>
            <a:endParaRPr/>
          </a:p>
          <a:p>
            <a:pPr indent="0" lvl="0" marL="0" marR="0" rtl="0" algn="l">
              <a:spcBef>
                <a:spcPts val="0"/>
              </a:spcBef>
              <a:spcAft>
                <a:spcPts val="0"/>
              </a:spcAft>
              <a:buNone/>
            </a:pPr>
            <a:r>
              <a:rPr lang="en-US" sz="1800" u="sng">
                <a:solidFill>
                  <a:schemeClr val="lt1"/>
                </a:solidFill>
                <a:latin typeface="Garamond"/>
                <a:ea typeface="Garamond"/>
                <a:cs typeface="Garamond"/>
                <a:sym typeface="Garamond"/>
                <a:hlinkClick r:id="rId6">
                  <a:extLst>
                    <a:ext uri="{A12FA001-AC4F-418D-AE19-62706E023703}">
                      <ahyp:hlinkClr val="tx"/>
                    </a:ext>
                  </a:extLst>
                </a:hlinkClick>
              </a:rPr>
              <a:t>www.unesco.org.cy</a:t>
            </a:r>
            <a:endParaRPr sz="1800">
              <a:solidFill>
                <a:schemeClr val="lt1"/>
              </a:solidFill>
              <a:latin typeface="Garamond"/>
              <a:ea typeface="Garamond"/>
              <a:cs typeface="Garamond"/>
              <a:sym typeface="Garamond"/>
            </a:endParaRPr>
          </a:p>
          <a:p>
            <a:pPr indent="0" lvl="0" marL="0" marR="0" rtl="0" algn="l">
              <a:spcBef>
                <a:spcPts val="0"/>
              </a:spcBef>
              <a:spcAft>
                <a:spcPts val="0"/>
              </a:spcAft>
              <a:buNone/>
            </a:pPr>
            <a:r>
              <a:rPr lang="en-US" sz="1800" u="sng">
                <a:solidFill>
                  <a:schemeClr val="lt1"/>
                </a:solidFill>
                <a:latin typeface="Garamond"/>
                <a:ea typeface="Garamond"/>
                <a:cs typeface="Garamond"/>
                <a:sym typeface="Garamond"/>
                <a:hlinkClick r:id="rId7">
                  <a:extLst>
                    <a:ext uri="{A12FA001-AC4F-418D-AE19-62706E023703}">
                      <ahyp:hlinkClr val="tx"/>
                    </a:ext>
                  </a:extLst>
                </a:hlinkClick>
              </a:rPr>
              <a:t>www.pio.gov.cy</a:t>
            </a:r>
            <a:endParaRPr sz="1800">
              <a:solidFill>
                <a:schemeClr val="lt1"/>
              </a:solidFill>
              <a:latin typeface="Garamond"/>
              <a:ea typeface="Garamond"/>
              <a:cs typeface="Garamond"/>
              <a:sym typeface="Garamond"/>
            </a:endParaRPr>
          </a:p>
          <a:p>
            <a:pPr indent="0" lvl="0" marL="0" marR="0" rtl="0" algn="l">
              <a:spcBef>
                <a:spcPts val="0"/>
              </a:spcBef>
              <a:spcAft>
                <a:spcPts val="0"/>
              </a:spcAft>
              <a:buNone/>
            </a:pPr>
            <a:r>
              <a:rPr lang="en-US" sz="1800">
                <a:solidFill>
                  <a:schemeClr val="lt1"/>
                </a:solidFill>
                <a:latin typeface="Garamond"/>
                <a:ea typeface="Garamond"/>
                <a:cs typeface="Garamond"/>
                <a:sym typeface="Garamond"/>
              </a:rPr>
              <a:t>Archive of CVAR museum</a:t>
            </a:r>
            <a:endParaRPr/>
          </a:p>
          <a:p>
            <a:pPr indent="0" lvl="0" marL="0" marR="0" rtl="0" algn="l">
              <a:spcBef>
                <a:spcPts val="0"/>
              </a:spcBef>
              <a:spcAft>
                <a:spcPts val="0"/>
              </a:spcAft>
              <a:buNone/>
            </a:pPr>
            <a:r>
              <a:t/>
            </a:r>
            <a:endParaRPr sz="1800">
              <a:solidFill>
                <a:schemeClr val="lt1"/>
              </a:solidFill>
              <a:latin typeface="Garamond"/>
              <a:ea typeface="Garamond"/>
              <a:cs typeface="Garamond"/>
              <a:sym typeface="Garamond"/>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7"/>
          <p:cNvSpPr txBox="1"/>
          <p:nvPr>
            <p:ph type="ctrTitle"/>
          </p:nvPr>
        </p:nvSpPr>
        <p:spPr>
          <a:xfrm>
            <a:off x="333772" y="1219200"/>
            <a:ext cx="8823360" cy="3329581"/>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Clr>
                <a:schemeClr val="lt2"/>
              </a:buClr>
              <a:buSzPts val="3200"/>
              <a:buFont typeface="Century Gothic"/>
              <a:buNone/>
            </a:pPr>
            <a:r>
              <a:rPr lang="en-US" sz="3200"/>
              <a:t>The objects… “speak”</a:t>
            </a:r>
            <a:br>
              <a:rPr lang="en-US" sz="3200"/>
            </a:br>
            <a:r>
              <a:rPr lang="en-US" sz="5400"/>
              <a:t>The Wedding </a:t>
            </a:r>
            <a:br>
              <a:rPr lang="en-US" sz="5400"/>
            </a:br>
            <a:r>
              <a:rPr lang="en-US" sz="5400"/>
              <a:t>Gowns</a:t>
            </a:r>
            <a:br>
              <a:rPr lang="en-US" sz="5400"/>
            </a:br>
            <a:br>
              <a:rPr lang="en-US" sz="3200"/>
            </a:br>
            <a:r>
              <a:rPr lang="en-US" sz="3200"/>
              <a:t>                                                </a:t>
            </a:r>
            <a:r>
              <a:rPr lang="en-US" sz="2000"/>
              <a:t>by Natasa Charalambous</a:t>
            </a:r>
            <a:br>
              <a:rPr lang="en-US" sz="2000"/>
            </a:br>
            <a:r>
              <a:rPr lang="en-US" sz="1800"/>
              <a:t>                                                                                      </a:t>
            </a:r>
            <a:r>
              <a:rPr lang="en-US" sz="1800" u="sng"/>
              <a:t>illustrations:</a:t>
            </a:r>
            <a:r>
              <a:rPr lang="en-US" sz="1800"/>
              <a:t> Anna Stylianidou</a:t>
            </a:r>
            <a:endParaRPr sz="1800"/>
          </a:p>
        </p:txBody>
      </p:sp>
      <p:sp>
        <p:nvSpPr>
          <p:cNvPr id="328" name="Google Shape;328;p7"/>
          <p:cNvSpPr txBox="1"/>
          <p:nvPr>
            <p:ph idx="1" type="subTitle"/>
          </p:nvPr>
        </p:nvSpPr>
        <p:spPr>
          <a:xfrm>
            <a:off x="1125860" y="5326368"/>
            <a:ext cx="8823360" cy="861420"/>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spcBef>
                <a:spcPts val="0"/>
              </a:spcBef>
              <a:spcAft>
                <a:spcPts val="0"/>
              </a:spcAft>
              <a:buSzPct val="80000"/>
              <a:buNone/>
            </a:pPr>
            <a:r>
              <a:rPr lang="en-US" sz="3200"/>
              <a:t>AN EDUCATIONAL APPROACH BY CVAR MUSEUM</a:t>
            </a:r>
            <a:endParaRPr/>
          </a:p>
        </p:txBody>
      </p:sp>
      <p:pic>
        <p:nvPicPr>
          <p:cNvPr id="329" name="Google Shape;329;p7"/>
          <p:cNvPicPr preferRelativeResize="0"/>
          <p:nvPr/>
        </p:nvPicPr>
        <p:blipFill rotWithShape="1">
          <a:blip r:embed="rId3">
            <a:alphaModFix/>
          </a:blip>
          <a:srcRect b="0" l="0" r="0" t="0"/>
          <a:stretch/>
        </p:blipFill>
        <p:spPr>
          <a:xfrm>
            <a:off x="5374332" y="10903"/>
            <a:ext cx="8210769" cy="4766477"/>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8"/>
          <p:cNvSpPr txBox="1"/>
          <p:nvPr/>
        </p:nvSpPr>
        <p:spPr>
          <a:xfrm>
            <a:off x="837828" y="476672"/>
            <a:ext cx="8208912" cy="1077218"/>
          </a:xfrm>
          <a:prstGeom prst="rect">
            <a:avLst/>
          </a:prstGeom>
          <a:gradFill>
            <a:gsLst>
              <a:gs pos="0">
                <a:srgbClr val="ED8251"/>
              </a:gs>
              <a:gs pos="100000">
                <a:srgbClr val="BB4E0E"/>
              </a:gs>
            </a:gsLst>
            <a:lin ang="5400000" scaled="0"/>
          </a:gradFill>
          <a:ln>
            <a:noFill/>
          </a:ln>
          <a:effectLst>
            <a:outerShdw blurRad="63500" rotWithShape="0" dir="5400000" dist="38100">
              <a:srgbClr val="000000">
                <a:alpha val="60000"/>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lt1"/>
                </a:solidFill>
                <a:latin typeface="Century Gothic"/>
                <a:ea typeface="Century Gothic"/>
                <a:cs typeface="Century Gothic"/>
                <a:sym typeface="Century Gothic"/>
              </a:rPr>
              <a:t>The museum comes to the school… </a:t>
            </a:r>
            <a:endParaRPr/>
          </a:p>
          <a:p>
            <a:pPr indent="0" lvl="0" marL="0" marR="0" rtl="0" algn="l">
              <a:spcBef>
                <a:spcPts val="0"/>
              </a:spcBef>
              <a:spcAft>
                <a:spcPts val="0"/>
              </a:spcAft>
              <a:buNone/>
            </a:pPr>
            <a:r>
              <a:rPr lang="en-US" sz="3200">
                <a:solidFill>
                  <a:schemeClr val="lt1"/>
                </a:solidFill>
                <a:latin typeface="Century Gothic"/>
                <a:ea typeface="Century Gothic"/>
                <a:cs typeface="Century Gothic"/>
                <a:sym typeface="Century Gothic"/>
              </a:rPr>
              <a:t>at the size of a small bag…</a:t>
            </a:r>
            <a:endParaRPr sz="3200">
              <a:solidFill>
                <a:schemeClr val="lt1"/>
              </a:solidFill>
              <a:latin typeface="Century Gothic"/>
              <a:ea typeface="Century Gothic"/>
              <a:cs typeface="Century Gothic"/>
              <a:sym typeface="Century Gothic"/>
            </a:endParaRPr>
          </a:p>
        </p:txBody>
      </p:sp>
      <p:pic>
        <p:nvPicPr>
          <p:cNvPr id="335" name="Google Shape;335;p8"/>
          <p:cNvPicPr preferRelativeResize="0"/>
          <p:nvPr/>
        </p:nvPicPr>
        <p:blipFill rotWithShape="1">
          <a:blip r:embed="rId3">
            <a:alphaModFix/>
          </a:blip>
          <a:srcRect b="0" l="0" r="0" t="0"/>
          <a:stretch/>
        </p:blipFill>
        <p:spPr>
          <a:xfrm>
            <a:off x="612924" y="1870719"/>
            <a:ext cx="5481488" cy="4111116"/>
          </a:xfrm>
          <a:prstGeom prst="rect">
            <a:avLst/>
          </a:prstGeom>
          <a:noFill/>
          <a:ln>
            <a:noFill/>
          </a:ln>
        </p:spPr>
      </p:pic>
      <p:sp>
        <p:nvSpPr>
          <p:cNvPr id="336" name="Google Shape;336;p8"/>
          <p:cNvSpPr txBox="1"/>
          <p:nvPr/>
        </p:nvSpPr>
        <p:spPr>
          <a:xfrm>
            <a:off x="6310436" y="1844824"/>
            <a:ext cx="5688632" cy="4724370"/>
          </a:xfrm>
          <a:prstGeom prst="rect">
            <a:avLst/>
          </a:prstGeom>
          <a:gradFill>
            <a:gsLst>
              <a:gs pos="0">
                <a:srgbClr val="EBC55C"/>
              </a:gs>
              <a:gs pos="100000">
                <a:srgbClr val="B9931E"/>
              </a:gs>
            </a:gsLst>
            <a:lin ang="5400000" scaled="0"/>
          </a:gradFill>
          <a:ln>
            <a:noFill/>
          </a:ln>
          <a:effectLst>
            <a:outerShdw blurRad="63500" rotWithShape="0" dir="5400000" dist="38100">
              <a:srgbClr val="000000">
                <a:alpha val="60000"/>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rgbClr val="795E0E"/>
                </a:solidFill>
                <a:latin typeface="Century Gothic"/>
                <a:ea typeface="Century Gothic"/>
                <a:cs typeface="Century Gothic"/>
                <a:sym typeface="Century Gothic"/>
              </a:rPr>
              <a:t>The bag includes:</a:t>
            </a:r>
            <a:endParaRPr/>
          </a:p>
          <a:p>
            <a:pPr indent="0" lvl="0" marL="0" marR="0" rtl="0" algn="l">
              <a:spcBef>
                <a:spcPts val="0"/>
              </a:spcBef>
              <a:spcAft>
                <a:spcPts val="0"/>
              </a:spcAft>
              <a:buNone/>
            </a:pPr>
            <a:r>
              <a:t/>
            </a:r>
            <a:endParaRPr b="1" sz="2000">
              <a:solidFill>
                <a:srgbClr val="795E0E"/>
              </a:solidFill>
              <a:latin typeface="Century Gothic"/>
              <a:ea typeface="Century Gothic"/>
              <a:cs typeface="Century Gothic"/>
              <a:sym typeface="Century Gothic"/>
            </a:endParaRPr>
          </a:p>
          <a:p>
            <a:pPr indent="-285750" lvl="0" marL="285750" marR="0" rtl="0" algn="l">
              <a:lnSpc>
                <a:spcPct val="150000"/>
              </a:lnSpc>
              <a:spcBef>
                <a:spcPts val="0"/>
              </a:spcBef>
              <a:spcAft>
                <a:spcPts val="0"/>
              </a:spcAft>
              <a:buClr>
                <a:srgbClr val="795E0E"/>
              </a:buClr>
              <a:buSzPts val="1800"/>
              <a:buFont typeface="Arial"/>
              <a:buChar char="•"/>
            </a:pPr>
            <a:r>
              <a:rPr lang="en-US" sz="1800">
                <a:solidFill>
                  <a:srgbClr val="795E0E"/>
                </a:solidFill>
                <a:latin typeface="Century Gothic"/>
                <a:ea typeface="Century Gothic"/>
                <a:cs typeface="Century Gothic"/>
                <a:sym typeface="Century Gothic"/>
              </a:rPr>
              <a:t>A book (the objects come to life and speak)</a:t>
            </a:r>
            <a:endParaRPr/>
          </a:p>
          <a:p>
            <a:pPr indent="-285750" lvl="0" marL="285750" marR="0" rtl="0" algn="l">
              <a:lnSpc>
                <a:spcPct val="150000"/>
              </a:lnSpc>
              <a:spcBef>
                <a:spcPts val="0"/>
              </a:spcBef>
              <a:spcAft>
                <a:spcPts val="0"/>
              </a:spcAft>
              <a:buClr>
                <a:srgbClr val="795E0E"/>
              </a:buClr>
              <a:buSzPts val="1800"/>
              <a:buFont typeface="Arial"/>
              <a:buChar char="•"/>
            </a:pPr>
            <a:r>
              <a:rPr lang="en-US" sz="1800">
                <a:solidFill>
                  <a:srgbClr val="795E0E"/>
                </a:solidFill>
                <a:latin typeface="Century Gothic"/>
                <a:ea typeface="Century Gothic"/>
                <a:cs typeface="Century Gothic"/>
                <a:sym typeface="Century Gothic"/>
              </a:rPr>
              <a:t>Dolls, specially made wearing traditional wedding cloths.</a:t>
            </a:r>
            <a:endParaRPr/>
          </a:p>
          <a:p>
            <a:pPr indent="-285750" lvl="0" marL="285750" marR="0" rtl="0" algn="l">
              <a:lnSpc>
                <a:spcPct val="150000"/>
              </a:lnSpc>
              <a:spcBef>
                <a:spcPts val="0"/>
              </a:spcBef>
              <a:spcAft>
                <a:spcPts val="0"/>
              </a:spcAft>
              <a:buClr>
                <a:srgbClr val="795E0E"/>
              </a:buClr>
              <a:buSzPts val="1800"/>
              <a:buFont typeface="Arial"/>
              <a:buChar char="•"/>
            </a:pPr>
            <a:r>
              <a:rPr lang="en-US" sz="1800">
                <a:solidFill>
                  <a:srgbClr val="795E0E"/>
                </a:solidFill>
                <a:latin typeface="Century Gothic"/>
                <a:ea typeface="Century Gothic"/>
                <a:cs typeface="Century Gothic"/>
                <a:sym typeface="Century Gothic"/>
              </a:rPr>
              <a:t>Red scarf for “zosimo” ( the couple is blessed with a red scarf three times by each parent)</a:t>
            </a:r>
            <a:endParaRPr/>
          </a:p>
          <a:p>
            <a:pPr indent="-285750" lvl="0" marL="285750" marR="0" rtl="0" algn="l">
              <a:lnSpc>
                <a:spcPct val="150000"/>
              </a:lnSpc>
              <a:spcBef>
                <a:spcPts val="0"/>
              </a:spcBef>
              <a:spcAft>
                <a:spcPts val="0"/>
              </a:spcAft>
              <a:buClr>
                <a:srgbClr val="795E0E"/>
              </a:buClr>
              <a:buSzPts val="1800"/>
              <a:buFont typeface="Arial"/>
              <a:buChar char="•"/>
            </a:pPr>
            <a:r>
              <a:rPr lang="en-US" sz="1800">
                <a:solidFill>
                  <a:srgbClr val="795E0E"/>
                </a:solidFill>
                <a:latin typeface="Century Gothic"/>
                <a:ea typeface="Century Gothic"/>
                <a:cs typeface="Century Gothic"/>
                <a:sym typeface="Century Gothic"/>
              </a:rPr>
              <a:t>A card game (matching the object with its use)</a:t>
            </a:r>
            <a:endParaRPr/>
          </a:p>
          <a:p>
            <a:pPr indent="-285750" lvl="0" marL="285750" marR="0" rtl="0" algn="l">
              <a:lnSpc>
                <a:spcPct val="150000"/>
              </a:lnSpc>
              <a:spcBef>
                <a:spcPts val="0"/>
              </a:spcBef>
              <a:spcAft>
                <a:spcPts val="0"/>
              </a:spcAft>
              <a:buClr>
                <a:srgbClr val="795E0E"/>
              </a:buClr>
              <a:buSzPts val="1800"/>
              <a:buFont typeface="Arial"/>
              <a:buChar char="•"/>
            </a:pPr>
            <a:r>
              <a:rPr lang="en-US" sz="1800">
                <a:solidFill>
                  <a:srgbClr val="795E0E"/>
                </a:solidFill>
                <a:latin typeface="Century Gothic"/>
                <a:ea typeface="Century Gothic"/>
                <a:cs typeface="Century Gothic"/>
                <a:sym typeface="Century Gothic"/>
              </a:rPr>
              <a:t>Puzzles (old pictures)</a:t>
            </a:r>
            <a:endParaRPr/>
          </a:p>
          <a:p>
            <a:pPr indent="-285750" lvl="0" marL="285750" marR="0" rtl="0" algn="l">
              <a:lnSpc>
                <a:spcPct val="150000"/>
              </a:lnSpc>
              <a:spcBef>
                <a:spcPts val="0"/>
              </a:spcBef>
              <a:spcAft>
                <a:spcPts val="0"/>
              </a:spcAft>
              <a:buClr>
                <a:srgbClr val="795E0E"/>
              </a:buClr>
              <a:buSzPts val="1800"/>
              <a:buFont typeface="Arial"/>
              <a:buChar char="•"/>
            </a:pPr>
            <a:r>
              <a:rPr lang="en-US" sz="1800">
                <a:solidFill>
                  <a:srgbClr val="795E0E"/>
                </a:solidFill>
                <a:latin typeface="Century Gothic"/>
                <a:ea typeface="Century Gothic"/>
                <a:cs typeface="Century Gothic"/>
                <a:sym typeface="Century Gothic"/>
              </a:rPr>
              <a:t>Real size paper clothes</a:t>
            </a:r>
            <a:endParaRPr/>
          </a:p>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pic>
        <p:nvPicPr>
          <p:cNvPr id="341" name="Google Shape;341;p9"/>
          <p:cNvPicPr preferRelativeResize="0"/>
          <p:nvPr/>
        </p:nvPicPr>
        <p:blipFill rotWithShape="1">
          <a:blip r:embed="rId3">
            <a:alphaModFix/>
          </a:blip>
          <a:srcRect b="0" l="0" r="0" t="0"/>
          <a:stretch/>
        </p:blipFill>
        <p:spPr>
          <a:xfrm>
            <a:off x="6526460" y="2420888"/>
            <a:ext cx="5280587" cy="3960440"/>
          </a:xfrm>
          <a:prstGeom prst="rect">
            <a:avLst/>
          </a:prstGeom>
          <a:noFill/>
          <a:ln>
            <a:noFill/>
          </a:ln>
        </p:spPr>
      </p:pic>
      <p:pic>
        <p:nvPicPr>
          <p:cNvPr id="342" name="Google Shape;342;p9"/>
          <p:cNvPicPr preferRelativeResize="0"/>
          <p:nvPr/>
        </p:nvPicPr>
        <p:blipFill rotWithShape="1">
          <a:blip r:embed="rId4">
            <a:alphaModFix/>
          </a:blip>
          <a:srcRect b="0" l="0" r="0" t="0"/>
          <a:stretch/>
        </p:blipFill>
        <p:spPr>
          <a:xfrm>
            <a:off x="621804" y="1179210"/>
            <a:ext cx="5257800" cy="5291667"/>
          </a:xfrm>
          <a:prstGeom prst="rect">
            <a:avLst/>
          </a:prstGeom>
          <a:noFill/>
          <a:ln>
            <a:noFill/>
          </a:ln>
        </p:spPr>
      </p:pic>
      <p:sp>
        <p:nvSpPr>
          <p:cNvPr id="343" name="Google Shape;343;p9"/>
          <p:cNvSpPr txBox="1"/>
          <p:nvPr/>
        </p:nvSpPr>
        <p:spPr>
          <a:xfrm>
            <a:off x="1810544" y="387123"/>
            <a:ext cx="2880320" cy="707886"/>
          </a:xfrm>
          <a:prstGeom prst="rect">
            <a:avLst/>
          </a:prstGeom>
          <a:gradFill>
            <a:gsLst>
              <a:gs pos="0">
                <a:srgbClr val="CA3534"/>
              </a:gs>
              <a:gs pos="100000">
                <a:srgbClr val="8C100F"/>
              </a:gs>
            </a:gsLst>
            <a:lin ang="5400000" scaled="0"/>
          </a:gradFill>
          <a:ln>
            <a:noFill/>
          </a:ln>
          <a:effectLst>
            <a:outerShdw blurRad="63500" rotWithShape="0" dir="5400000" dist="38100">
              <a:srgbClr val="000000">
                <a:alpha val="60000"/>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lang="en-US" sz="4000">
                <a:solidFill>
                  <a:schemeClr val="lt1"/>
                </a:solidFill>
                <a:latin typeface="Century Gothic"/>
                <a:ea typeface="Century Gothic"/>
                <a:cs typeface="Century Gothic"/>
                <a:sym typeface="Century Gothic"/>
              </a:rPr>
              <a:t> The book</a:t>
            </a:r>
            <a:endParaRPr sz="4000">
              <a:solidFill>
                <a:schemeClr val="lt1"/>
              </a:solidFill>
              <a:latin typeface="Century Gothic"/>
              <a:ea typeface="Century Gothic"/>
              <a:cs typeface="Century Gothic"/>
              <a:sym typeface="Century Gothic"/>
            </a:endParaRPr>
          </a:p>
        </p:txBody>
      </p:sp>
      <p:sp>
        <p:nvSpPr>
          <p:cNvPr id="344" name="Google Shape;344;p9"/>
          <p:cNvSpPr txBox="1"/>
          <p:nvPr/>
        </p:nvSpPr>
        <p:spPr>
          <a:xfrm>
            <a:off x="7174532" y="1556792"/>
            <a:ext cx="4200468" cy="523220"/>
          </a:xfrm>
          <a:prstGeom prst="rect">
            <a:avLst/>
          </a:prstGeom>
          <a:gradFill>
            <a:gsLst>
              <a:gs pos="0">
                <a:srgbClr val="EBC55C"/>
              </a:gs>
              <a:gs pos="100000">
                <a:srgbClr val="B9931E"/>
              </a:gs>
            </a:gsLst>
            <a:lin ang="5400000" scaled="0"/>
          </a:gradFill>
          <a:ln>
            <a:noFill/>
          </a:ln>
          <a:effectLst>
            <a:outerShdw blurRad="63500" rotWithShape="0" dir="5400000" dist="38100">
              <a:srgbClr val="000000">
                <a:alpha val="60000"/>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lt1"/>
                </a:solidFill>
                <a:latin typeface="Century Gothic"/>
                <a:ea typeface="Century Gothic"/>
                <a:cs typeface="Century Gothic"/>
                <a:sym typeface="Century Gothic"/>
              </a:rPr>
              <a:t>Real size paper clothes</a:t>
            </a:r>
            <a:endParaRPr sz="2800">
              <a:solidFill>
                <a:schemeClr val="lt1"/>
              </a:solidFill>
              <a:latin typeface="Century Gothic"/>
              <a:ea typeface="Century Gothic"/>
              <a:cs typeface="Century Gothic"/>
              <a:sym typeface="Century Gothic"/>
            </a:endParaRPr>
          </a:p>
        </p:txBody>
      </p:sp>
    </p:spTree>
  </p:cSld>
  <p:clrMapOvr>
    <a:masterClrMapping/>
  </p:clrMapOvr>
</p:sld>
</file>

<file path=ppt/theme/theme1.xml><?xml version="1.0" encoding="utf-8"?>
<a:theme xmlns:a="http://schemas.openxmlformats.org/drawingml/2006/main" xmlns:r="http://schemas.openxmlformats.org/officeDocument/2006/relationships" name="Οργανικό">
  <a:themeElements>
    <a:clrScheme name="Οργανικό">
      <a:dk1>
        <a:srgbClr val="000000"/>
      </a:dk1>
      <a:lt1>
        <a:srgbClr val="FFFFFF"/>
      </a:lt1>
      <a:dk2>
        <a:srgbClr val="212121"/>
      </a:dk2>
      <a:lt2>
        <a:srgbClr val="DADADA"/>
      </a:lt2>
      <a:accent1>
        <a:srgbClr val="D9B247"/>
      </a:accent1>
      <a:accent2>
        <a:srgbClr val="CC702D"/>
      </a:accent2>
      <a:accent3>
        <a:srgbClr val="B53A31"/>
      </a:accent3>
      <a:accent4>
        <a:srgbClr val="815F56"/>
      </a:accent4>
      <a:accent5>
        <a:srgbClr val="AE9E7C"/>
      </a:accent5>
      <a:accent6>
        <a:srgbClr val="7B8865"/>
      </a:accent6>
      <a:hlink>
        <a:srgbClr val="BB7826"/>
      </a:hlink>
      <a:folHlink>
        <a:srgbClr val="CF9C5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Θέμα του Office">
  <a:themeElements>
    <a:clrScheme name="Grayscale">
      <a:dk1>
        <a:srgbClr val="000000"/>
      </a:dk1>
      <a:lt1>
        <a:srgbClr val="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Ion">
  <a:themeElements>
    <a:clrScheme name="Ion">
      <a:dk1>
        <a:srgbClr val="000000"/>
      </a:dk1>
      <a:lt1>
        <a:srgbClr val="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2021-06-22T06:00:47Z</dcterms:created>
  <dc:creator>Eleni Poyiatji</dc:creator>
</cp:coreProperties>
</file>