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884" r:id="rId2"/>
  </p:sldMasterIdLst>
  <p:notesMasterIdLst>
    <p:notesMasterId r:id="rId16"/>
  </p:notesMasterIdLst>
  <p:handoutMasterIdLst>
    <p:handoutMasterId r:id="rId17"/>
  </p:handoutMasterIdLst>
  <p:sldIdLst>
    <p:sldId id="265" r:id="rId3"/>
    <p:sldId id="361" r:id="rId4"/>
    <p:sldId id="306" r:id="rId5"/>
    <p:sldId id="328" r:id="rId6"/>
    <p:sldId id="313" r:id="rId7"/>
    <p:sldId id="314" r:id="rId8"/>
    <p:sldId id="312" r:id="rId9"/>
    <p:sldId id="315" r:id="rId10"/>
    <p:sldId id="310" r:id="rId11"/>
    <p:sldId id="362" r:id="rId12"/>
    <p:sldId id="344" r:id="rId13"/>
    <p:sldId id="348" r:id="rId14"/>
    <p:sldId id="329" r:id="rId15"/>
  </p:sldIdLst>
  <p:sldSz cx="9144000" cy="6858000" type="screen4x3"/>
  <p:notesSz cx="6858000" cy="9737725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_BentTitulCmTwNr" pitchFamily="82" charset="-5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AAF"/>
    <a:srgbClr val="B6ABF7"/>
    <a:srgbClr val="9B8CF4"/>
    <a:srgbClr val="CDC6FA"/>
    <a:srgbClr val="F6DEFC"/>
    <a:srgbClr val="F1FACE"/>
    <a:srgbClr val="9D9DDF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477" autoAdjust="0"/>
  </p:normalViewPr>
  <p:slideViewPr>
    <p:cSldViewPr>
      <p:cViewPr>
        <p:scale>
          <a:sx n="97" d="100"/>
          <a:sy n="97" d="100"/>
        </p:scale>
        <p:origin x="-37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52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487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487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A1F28952-34BF-4D47-A1F3-415BEB6053D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044828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F59686-214E-410C-BB84-6714E5B998AE}" type="datetimeFigureOut">
              <a:rPr lang="bg-BG"/>
              <a:pPr>
                <a:defRPr/>
              </a:pPr>
              <a:t>12.12.2017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25975"/>
            <a:ext cx="54864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A9FB2F7-1D49-4F17-89EB-8D4A9832CE8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4282064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Контейнер за изображение на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Контейнер за бележ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60420" name="Контейнер за номер н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9F5FD8-D022-49B2-B7A0-BA4BBFDDC4C9}" type="slidenum">
              <a:rPr lang="bg-BG" smtClean="0">
                <a:solidFill>
                  <a:srgbClr val="000000"/>
                </a:solidFill>
              </a:rPr>
              <a:pPr/>
              <a:t>2</a:t>
            </a:fld>
            <a:endParaRPr lang="bg-BG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D9737-317A-421B-A7AD-B335EB92F4C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0E3F0-4424-48B0-9C93-63C14E41EB0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20CD-5D3A-4AE4-A270-F0EE5387604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9E3C7-6B43-41B9-ADA9-35F7BBA7665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17" name="Подзаглавие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Щракнете, за да редактирате стила на подзаглавията в образеца</a:t>
            </a:r>
            <a:endParaRPr kumimoji="0" lang="en-US"/>
          </a:p>
        </p:txBody>
      </p:sp>
      <p:sp>
        <p:nvSpPr>
          <p:cNvPr id="30" name="Контейнер за 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19" name="Контейнер за долния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27" name="Контейнер за номер на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262E-9A30-438B-A0BB-ECC60210E25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с един скосен и заоблен ъгъл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ен триъгъл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10" name="Свободна форм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Свободна форм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E9320-83EB-4BEC-BBAD-A23B495A647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97B32-C286-4E4F-A0AA-A0DCAAE293D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EFA52-466E-439D-A143-DE17785AD15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53746-EFC0-46C5-AFE4-72C647F6F75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B4DB9-9A8B-4182-AF47-9CEE825C284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D575B-A0C8-435B-B7DC-E5BD757BCFA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65C15-E211-430B-ACAF-881FD092C1E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6B02831-5C4B-4886-8002-40F59244DB3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ransition spd="slow">
    <p:comb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вободна форм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Свободна форм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Контейнер за заглавие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0" name="Текстов контейне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0" name="Контейнер за 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2" name="Контейнер за долния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8" name="Контейнер за номер на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EAEC665-44DC-4634-95A0-3A8C5CA92BD2}" type="slidenum">
              <a:rPr lang="bg-BG" smtClean="0"/>
              <a:pPr>
                <a:defRPr/>
              </a:pPr>
              <a:t>‹#›</a:t>
            </a:fld>
            <a:endParaRPr lang="bg-BG"/>
          </a:p>
        </p:txBody>
      </p:sp>
      <p:grpSp>
        <p:nvGrpSpPr>
          <p:cNvPr id="2" name="Групиране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Свободна форм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Свободна форм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spd="slow">
    <p:comb dir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audio" Target="Chopin_Prel_Argerich_17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76263" y="4076700"/>
            <a:ext cx="8245475" cy="2528888"/>
            <a:chOff x="363" y="2568"/>
            <a:chExt cx="5194" cy="1593"/>
          </a:xfrm>
        </p:grpSpPr>
        <p:sp>
          <p:nvSpPr>
            <p:cNvPr id="922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363" y="2568"/>
              <a:ext cx="5194" cy="10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634"/>
                </a:avLst>
              </a:prstTxWarp>
            </a:bodyPr>
            <a:lstStyle/>
            <a:p>
              <a:pPr algn="ctr"/>
              <a:r>
                <a:rPr lang="en-US" sz="4800" b="1" i="1" kern="10" dirty="0" smtClean="0"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rgbClr val="000099"/>
                    </a:outerShdw>
                  </a:effectLst>
                  <a:latin typeface="Monotype Corsiva"/>
                </a:rPr>
                <a:t>First Of June Kindergarten </a:t>
              </a:r>
              <a:r>
                <a:rPr lang="bg-BG" sz="4800" b="1" i="1" kern="10" dirty="0" smtClean="0"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rgbClr val="000099"/>
                    </a:outerShdw>
                  </a:effectLst>
                  <a:latin typeface="Monotype Corsiva"/>
                </a:rPr>
                <a:t>№17</a:t>
              </a:r>
              <a:endParaRPr lang="ru-RU" sz="4800" b="1" i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000099"/>
                  </a:outerShdw>
                </a:effectLst>
                <a:latin typeface="Monotype Corsiva"/>
              </a:endParaRPr>
            </a:p>
          </p:txBody>
        </p:sp>
        <p:sp>
          <p:nvSpPr>
            <p:cNvPr id="9223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845" y="3819"/>
              <a:ext cx="1890" cy="34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1181"/>
                </a:avLst>
              </a:prstTxWarp>
            </a:bodyPr>
            <a:lstStyle/>
            <a:p>
              <a:pPr algn="ctr"/>
              <a:r>
                <a:rPr lang="en-US" sz="3600" b="1" i="1" kern="10" dirty="0" err="1" smtClean="0"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rgbClr val="000099"/>
                    </a:outerShdw>
                  </a:effectLst>
                  <a:latin typeface="Monotype Corsiva"/>
                </a:rPr>
                <a:t>Dobritch</a:t>
              </a:r>
              <a:r>
                <a:rPr lang="en-US" sz="3600" b="1" i="1" kern="10" dirty="0" smtClean="0"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rgbClr val="000099"/>
                    </a:outerShdw>
                  </a:effectLst>
                  <a:latin typeface="Monotype Corsiva"/>
                </a:rPr>
                <a:t>, Bulgaria</a:t>
              </a:r>
              <a:endParaRPr lang="bg-BG" sz="3600" b="1" i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000099"/>
                  </a:outerShdw>
                </a:effectLst>
                <a:latin typeface="Monotype Corsiva"/>
              </a:endParaRPr>
            </a:p>
          </p:txBody>
        </p:sp>
      </p:grpSp>
      <p:sp>
        <p:nvSpPr>
          <p:cNvPr id="9220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72450" y="6062663"/>
            <a:ext cx="649288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4" name="Picture 8" descr="G:\лого нов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642918"/>
            <a:ext cx="3219547" cy="3058967"/>
          </a:xfrm>
          <a:prstGeom prst="rect">
            <a:avLst/>
          </a:prstGeom>
          <a:noFill/>
        </p:spPr>
      </p:pic>
      <p:pic>
        <p:nvPicPr>
          <p:cNvPr id="3079" name="Chopin_Prel_Argerich_1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latin typeface="Harrington" pitchFamily="82" charset="0"/>
              </a:rPr>
              <a:t>Our children</a:t>
            </a:r>
            <a:endParaRPr lang="bg-BG" i="1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latin typeface="Vijaya" pitchFamily="34" charset="0"/>
                <a:cs typeface="Vijaya" pitchFamily="34" charset="0"/>
              </a:rPr>
              <a:t>H</a:t>
            </a:r>
            <a:r>
              <a:rPr lang="en-US" b="1" dirty="0" smtClean="0">
                <a:latin typeface="Vijaya" pitchFamily="34" charset="0"/>
                <a:cs typeface="Vijaya" pitchFamily="34" charset="0"/>
              </a:rPr>
              <a:t>appy</a:t>
            </a:r>
            <a:r>
              <a:rPr lang="en-US" b="1" dirty="0" smtClean="0">
                <a:latin typeface="Vijaya" pitchFamily="34" charset="0"/>
                <a:cs typeface="Vijaya" pitchFamily="34" charset="0"/>
              </a:rPr>
              <a:t>, free and </a:t>
            </a:r>
            <a:r>
              <a:rPr lang="en-US" b="1" dirty="0" smtClean="0">
                <a:latin typeface="Vijaya" pitchFamily="34" charset="0"/>
                <a:cs typeface="Vijaya" pitchFamily="34" charset="0"/>
              </a:rPr>
              <a:t>creative!</a:t>
            </a:r>
            <a:endParaRPr lang="bg-BG" b="1" dirty="0">
              <a:cs typeface="Vijaya" pitchFamily="34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620713"/>
            <a:ext cx="2259013" cy="308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163513"/>
            <a:ext cx="2659063" cy="211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28588"/>
            <a:ext cx="3319463" cy="2509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13" y="4608513"/>
            <a:ext cx="2873375" cy="2165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Картина 6" descr="C:\Documents and Settings\v\Desktop\Презентация\IMG_37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213" y="2382838"/>
            <a:ext cx="2740025" cy="205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Картина 7" descr="D:\матра\matra презентация  snimki\PAN_pr 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2963" y="2728913"/>
            <a:ext cx="2468562" cy="1852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Картина 8" descr="D:\матра\matra презентация  snimki\Picture 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4438" y="4657725"/>
            <a:ext cx="2709862" cy="2038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Картина 9" descr="D:\матра\matra презентация  snimki\Picture 0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4657725"/>
            <a:ext cx="2719388" cy="2038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5"/>
          <p:cNvSpPr>
            <a:spLocks noChangeArrowheads="1" noChangeShapeType="1" noTextEdit="1"/>
          </p:cNvSpPr>
          <p:nvPr/>
        </p:nvSpPr>
        <p:spPr bwMode="auto">
          <a:xfrm rot="-756020">
            <a:off x="1158875" y="2819400"/>
            <a:ext cx="739775" cy="363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4792"/>
              </a:avLst>
            </a:prstTxWarp>
          </a:bodyPr>
          <a:lstStyle/>
          <a:p>
            <a:pPr algn="ctr"/>
            <a:endParaRPr lang="bg-BG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_BentTitulCmTwNr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778125" y="4997450"/>
            <a:ext cx="4722813" cy="790575"/>
            <a:chOff x="831" y="3148"/>
            <a:chExt cx="3894" cy="498"/>
          </a:xfrm>
        </p:grpSpPr>
        <p:sp>
          <p:nvSpPr>
            <p:cNvPr id="40977" name="WordArt 10"/>
            <p:cNvSpPr>
              <a:spLocks noChangeArrowheads="1" noChangeShapeType="1" noTextEdit="1"/>
            </p:cNvSpPr>
            <p:nvPr/>
          </p:nvSpPr>
          <p:spPr bwMode="auto">
            <a:xfrm rot="232321">
              <a:off x="1244" y="3149"/>
              <a:ext cx="3481" cy="4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829"/>
                </a:avLst>
              </a:prstTxWarp>
            </a:bodyPr>
            <a:lstStyle/>
            <a:p>
              <a:pPr algn="ctr"/>
              <a:endParaRPr lang="bg-BG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40978" name="WordArt 11"/>
            <p:cNvSpPr>
              <a:spLocks noChangeArrowheads="1" noChangeShapeType="1" noTextEdit="1"/>
            </p:cNvSpPr>
            <p:nvPr/>
          </p:nvSpPr>
          <p:spPr bwMode="auto">
            <a:xfrm rot="868076">
              <a:off x="831" y="3148"/>
              <a:ext cx="305" cy="22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4792"/>
                </a:avLst>
              </a:prstTxWarp>
            </a:bodyPr>
            <a:lstStyle/>
            <a:p>
              <a:pPr algn="ctr"/>
              <a:endParaRPr lang="bg-BG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_BentTitulCmTwNr"/>
              </a:endParaRPr>
            </a:p>
          </p:txBody>
        </p:sp>
      </p:grpSp>
      <p:sp>
        <p:nvSpPr>
          <p:cNvPr id="40964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16"/>
          <p:cNvSpPr>
            <a:spLocks noChangeArrowheads="1"/>
          </p:cNvSpPr>
          <p:nvPr/>
        </p:nvSpPr>
        <p:spPr bwMode="auto">
          <a:xfrm>
            <a:off x="0" y="0"/>
            <a:ext cx="4937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28600" algn="just" eaLnBrk="0" hangingPunct="0">
              <a:buFontTx/>
              <a:buChar char="•"/>
              <a:tabLst>
                <a:tab pos="228600" algn="l"/>
              </a:tabLst>
            </a:pPr>
            <a:r>
              <a:rPr lang="en-US" sz="1100" b="1"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966" name="Текстово поле 15"/>
          <p:cNvSpPr txBox="1">
            <a:spLocks noChangeArrowheads="1"/>
          </p:cNvSpPr>
          <p:nvPr/>
        </p:nvSpPr>
        <p:spPr bwMode="auto">
          <a:xfrm>
            <a:off x="4754563" y="1658938"/>
            <a:ext cx="1401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bg-BG"/>
          </a:p>
        </p:txBody>
      </p:sp>
      <p:sp>
        <p:nvSpPr>
          <p:cNvPr id="40967" name="Текстово поле 16"/>
          <p:cNvSpPr txBox="1">
            <a:spLocks noChangeArrowheads="1"/>
          </p:cNvSpPr>
          <p:nvPr/>
        </p:nvSpPr>
        <p:spPr bwMode="auto">
          <a:xfrm>
            <a:off x="4754563" y="1630363"/>
            <a:ext cx="1401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bg-BG"/>
          </a:p>
        </p:txBody>
      </p:sp>
      <p:pic>
        <p:nvPicPr>
          <p:cNvPr id="4096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150" y="4516438"/>
            <a:ext cx="286543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6463" y="404813"/>
            <a:ext cx="25781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5" descr="C:\Documents and Settings\v\Desktop\Презентация\см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63" y="261938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" y="2493963"/>
            <a:ext cx="2620963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8163" y="184150"/>
            <a:ext cx="2347912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0075" y="2325688"/>
            <a:ext cx="2459038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05150" y="4872038"/>
            <a:ext cx="2290763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" y="4678363"/>
            <a:ext cx="24336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35663" y="2654300"/>
            <a:ext cx="26812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18"/>
          <p:cNvSpPr>
            <a:spLocks noChangeArrowheads="1"/>
          </p:cNvSpPr>
          <p:nvPr/>
        </p:nvSpPr>
        <p:spPr bwMode="auto">
          <a:xfrm>
            <a:off x="1785938" y="3429000"/>
            <a:ext cx="5857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  <a:p>
            <a:endParaRPr lang="en-GB"/>
          </a:p>
          <a:p>
            <a:endParaRPr lang="bg-BG"/>
          </a:p>
        </p:txBody>
      </p:sp>
      <p:pic>
        <p:nvPicPr>
          <p:cNvPr id="5124" name="Picture 8" descr="Lech (6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3833813" cy="2874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125" name="Picture 11" descr="P601007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613" y="214313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126" name="Picture 5" descr="Copy of PA2000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8735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127" name="Picture 6" descr="Picture 0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3890963"/>
            <a:ext cx="3786188" cy="2840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" name="Текстово поле 1"/>
          <p:cNvSpPr txBox="1"/>
          <p:nvPr/>
        </p:nvSpPr>
        <p:spPr>
          <a:xfrm>
            <a:off x="142844" y="3071813"/>
            <a:ext cx="8694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First Of  June 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indergarten </a:t>
            </a:r>
            <a:r>
              <a:rPr lang="bg-BG" sz="5400" b="1" dirty="0" smtClean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17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</a:rPr>
              <a:t>Dobrich</a:t>
            </a:r>
            <a:endParaRPr lang="bg-BG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50000">
              <a:schemeClr val="accent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0" y="0"/>
            <a:ext cx="8632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bg-BG" sz="1200">
                <a:solidFill>
                  <a:srgbClr val="000000"/>
                </a:solidFill>
                <a:cs typeface="Times New Roman" pitchFamily="18" charset="0"/>
              </a:rPr>
              <a:t>         </a:t>
            </a:r>
            <a:endParaRPr lang="en-US" sz="12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179388" y="-242888"/>
            <a:ext cx="4679950" cy="2735263"/>
          </a:xfrm>
          <a:prstGeom prst="horizontalScroll">
            <a:avLst>
              <a:gd name="adj" fmla="val 11706"/>
            </a:avLst>
          </a:prstGeom>
          <a:gradFill>
            <a:gsLst>
              <a:gs pos="0">
                <a:schemeClr val="bg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i="1" cap="all" dirty="0">
                <a:solidFill>
                  <a:srgbClr val="2D2D8A"/>
                </a:solidFill>
              </a:rPr>
              <a:t>The First of June"  kindergarten №17 in </a:t>
            </a:r>
            <a:r>
              <a:rPr lang="en-US" sz="2000" i="1" cap="all" dirty="0" err="1">
                <a:solidFill>
                  <a:srgbClr val="2D2D8A"/>
                </a:solidFill>
              </a:rPr>
              <a:t>Dobrich</a:t>
            </a:r>
            <a:r>
              <a:rPr lang="en-US" sz="2000" i="1" cap="all" dirty="0">
                <a:solidFill>
                  <a:srgbClr val="2D2D8A"/>
                </a:solidFill>
              </a:rPr>
              <a:t> </a:t>
            </a:r>
            <a:r>
              <a:rPr lang="en-US" sz="2000" i="1" cap="all" dirty="0" smtClean="0">
                <a:solidFill>
                  <a:srgbClr val="2D2D8A"/>
                </a:solidFill>
              </a:rPr>
              <a:t> is a </a:t>
            </a:r>
            <a:r>
              <a:rPr lang="en-US" sz="2000" i="1" cap="all" dirty="0">
                <a:solidFill>
                  <a:srgbClr val="2D2D8A"/>
                </a:solidFill>
              </a:rPr>
              <a:t>municipal educational institution with 40 years history.</a:t>
            </a:r>
            <a:endParaRPr lang="bg-BG" sz="2000" i="1" dirty="0">
              <a:solidFill>
                <a:srgbClr val="FFFFFF"/>
              </a:solidFill>
            </a:endParaRPr>
          </a:p>
        </p:txBody>
      </p:sp>
      <p:pic>
        <p:nvPicPr>
          <p:cNvPr id="3077" name="Picture 6" descr="IMG_91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" y="2276475"/>
            <a:ext cx="4443413" cy="30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7" descr="IMG_91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678238"/>
            <a:ext cx="3819525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65100" y="5301208"/>
            <a:ext cx="4888736" cy="1367880"/>
          </a:xfrm>
          <a:prstGeom prst="horizontalScroll">
            <a:avLst>
              <a:gd name="adj" fmla="val 12027"/>
            </a:avLst>
          </a:prstGeom>
          <a:gradFill>
            <a:gsLst>
              <a:gs pos="58000">
                <a:srgbClr val="5E9EFF">
                  <a:alpha val="61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FontTx/>
              <a:buNone/>
              <a:defRPr/>
            </a:pPr>
            <a:r>
              <a:rPr lang="en-US" sz="2400" i="1" dirty="0" smtClean="0">
                <a:solidFill>
                  <a:schemeClr val="accent2"/>
                </a:solidFill>
              </a:rPr>
              <a:t>It is Municipal property and financed by the government and </a:t>
            </a:r>
            <a:r>
              <a:rPr lang="en-US" sz="2400" i="1" dirty="0" err="1" smtClean="0">
                <a:solidFill>
                  <a:schemeClr val="accent2"/>
                </a:solidFill>
              </a:rPr>
              <a:t>Dobrich</a:t>
            </a:r>
            <a:r>
              <a:rPr lang="en-US" sz="2400" i="1" dirty="0" smtClean="0">
                <a:solidFill>
                  <a:schemeClr val="accent2"/>
                </a:solidFill>
              </a:rPr>
              <a:t> municipality. </a:t>
            </a:r>
            <a:endParaRPr lang="bg-BG" sz="2400" i="1" dirty="0">
              <a:solidFill>
                <a:schemeClr val="accent2"/>
              </a:solidFill>
            </a:endParaRPr>
          </a:p>
        </p:txBody>
      </p:sp>
      <p:pic>
        <p:nvPicPr>
          <p:cNvPr id="10250" name="Picture 10" descr="IMG_46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4600" y="238125"/>
            <a:ext cx="38893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anton_junior_j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357188"/>
            <a:ext cx="3116262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 rot="-756020">
            <a:off x="1158875" y="2819400"/>
            <a:ext cx="739775" cy="363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4792"/>
              </a:avLst>
            </a:prstTxWarp>
          </a:bodyPr>
          <a:lstStyle/>
          <a:p>
            <a:pPr algn="ctr"/>
            <a:endParaRPr lang="bg-BG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_BentTitulCmTwNr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778125" y="4997450"/>
            <a:ext cx="4722813" cy="790575"/>
            <a:chOff x="831" y="3148"/>
            <a:chExt cx="3894" cy="498"/>
          </a:xfrm>
        </p:grpSpPr>
        <p:sp>
          <p:nvSpPr>
            <p:cNvPr id="13326" name="WordArt 10"/>
            <p:cNvSpPr>
              <a:spLocks noChangeArrowheads="1" noChangeShapeType="1" noTextEdit="1"/>
            </p:cNvSpPr>
            <p:nvPr/>
          </p:nvSpPr>
          <p:spPr bwMode="auto">
            <a:xfrm rot="232321">
              <a:off x="1244" y="3149"/>
              <a:ext cx="3481" cy="4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829"/>
                </a:avLst>
              </a:prstTxWarp>
            </a:bodyPr>
            <a:lstStyle/>
            <a:p>
              <a:pPr algn="ctr"/>
              <a:endParaRPr lang="bg-BG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13327" name="WordArt 11"/>
            <p:cNvSpPr>
              <a:spLocks noChangeArrowheads="1" noChangeShapeType="1" noTextEdit="1"/>
            </p:cNvSpPr>
            <p:nvPr/>
          </p:nvSpPr>
          <p:spPr bwMode="auto">
            <a:xfrm rot="868076">
              <a:off x="831" y="3148"/>
              <a:ext cx="305" cy="22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4792"/>
                </a:avLst>
              </a:prstTxWarp>
            </a:bodyPr>
            <a:lstStyle/>
            <a:p>
              <a:pPr algn="ctr"/>
              <a:endParaRPr lang="bg-BG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_BentTitulCmTwNr"/>
              </a:endParaRPr>
            </a:p>
          </p:txBody>
        </p:sp>
      </p:grpSp>
      <p:sp>
        <p:nvSpPr>
          <p:cNvPr id="13317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Curved Down Arrow 20"/>
          <p:cNvSpPr/>
          <p:nvPr/>
        </p:nvSpPr>
        <p:spPr>
          <a:xfrm rot="19386310">
            <a:off x="2859088" y="676275"/>
            <a:ext cx="1789112" cy="1047750"/>
          </a:xfrm>
          <a:prstGeom prst="curvedDownArrow">
            <a:avLst>
              <a:gd name="adj1" fmla="val 23687"/>
              <a:gd name="adj2" fmla="val 46152"/>
              <a:gd name="adj3" fmla="val 2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rot="20413226">
            <a:off x="1660525" y="2652713"/>
            <a:ext cx="1895475" cy="858837"/>
          </a:xfrm>
          <a:prstGeom prst="curvedDownArrow">
            <a:avLst>
              <a:gd name="adj1" fmla="val 25000"/>
              <a:gd name="adj2" fmla="val 60064"/>
              <a:gd name="adj3" fmla="val 28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schemeClr val="tx1"/>
              </a:solidFill>
            </a:endParaRPr>
          </a:p>
        </p:txBody>
      </p:sp>
      <p:sp>
        <p:nvSpPr>
          <p:cNvPr id="13321" name="Rectangle 16"/>
          <p:cNvSpPr>
            <a:spLocks noChangeArrowheads="1"/>
          </p:cNvSpPr>
          <p:nvPr/>
        </p:nvSpPr>
        <p:spPr bwMode="auto">
          <a:xfrm>
            <a:off x="0" y="0"/>
            <a:ext cx="4937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28600" algn="just" eaLnBrk="0" hangingPunct="0">
              <a:buFontTx/>
              <a:buChar char="•"/>
              <a:tabLst>
                <a:tab pos="228600" algn="l"/>
              </a:tabLst>
            </a:pPr>
            <a:r>
              <a:rPr lang="en-US" sz="1100" b="1"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Curved Down Arrow 28"/>
          <p:cNvSpPr/>
          <p:nvPr/>
        </p:nvSpPr>
        <p:spPr>
          <a:xfrm rot="21224322">
            <a:off x="1614488" y="4991100"/>
            <a:ext cx="1812925" cy="712788"/>
          </a:xfrm>
          <a:prstGeom prst="curvedDownArrow">
            <a:avLst>
              <a:gd name="adj1" fmla="val 25000"/>
              <a:gd name="adj2" fmla="val 60064"/>
              <a:gd name="adj3" fmla="val 28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schemeClr val="tx1"/>
              </a:solidFill>
            </a:endParaRPr>
          </a:p>
        </p:txBody>
      </p:sp>
      <p:sp>
        <p:nvSpPr>
          <p:cNvPr id="13323" name="Текстово поле 15"/>
          <p:cNvSpPr txBox="1">
            <a:spLocks noChangeArrowheads="1"/>
          </p:cNvSpPr>
          <p:nvPr/>
        </p:nvSpPr>
        <p:spPr bwMode="auto">
          <a:xfrm>
            <a:off x="4754563" y="1658938"/>
            <a:ext cx="1401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bg-BG"/>
          </a:p>
        </p:txBody>
      </p:sp>
      <p:sp>
        <p:nvSpPr>
          <p:cNvPr id="13324" name="Текстово поле 16"/>
          <p:cNvSpPr txBox="1">
            <a:spLocks noChangeArrowheads="1"/>
          </p:cNvSpPr>
          <p:nvPr/>
        </p:nvSpPr>
        <p:spPr bwMode="auto">
          <a:xfrm>
            <a:off x="4754563" y="1630363"/>
            <a:ext cx="1401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bg-BG"/>
          </a:p>
        </p:txBody>
      </p:sp>
      <p:sp>
        <p:nvSpPr>
          <p:cNvPr id="5" name="Правоъгълник 4"/>
          <p:cNvSpPr/>
          <p:nvPr/>
        </p:nvSpPr>
        <p:spPr>
          <a:xfrm>
            <a:off x="2123728" y="5589240"/>
            <a:ext cx="68424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/>
              <a:t>     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Each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group has its own look and name:</a:t>
            </a:r>
            <a:endParaRPr lang="bg-BG" sz="3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600" dirty="0"/>
              <a:t> </a:t>
            </a:r>
            <a:endParaRPr lang="bg-BG" sz="3600" dirty="0"/>
          </a:p>
          <a:p>
            <a:pPr algn="ctr">
              <a:defRPr/>
            </a:pPr>
            <a:endParaRPr lang="bg-BG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3786182" y="1214422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Over the years here had been grown and educated over 2500 children. The organization of work is full time. Today we have at about 160 graduates divided into 6 groups. </a:t>
            </a:r>
            <a:endParaRPr lang="bg-BG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5013325"/>
            <a:ext cx="8291513" cy="1187450"/>
          </a:xfrm>
          <a:noFill/>
        </p:spPr>
        <p:txBody>
          <a:bodyPr/>
          <a:lstStyle/>
          <a:p>
            <a:pPr marL="0" indent="376238" algn="just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</p:txBody>
      </p:sp>
      <p:sp>
        <p:nvSpPr>
          <p:cNvPr id="14339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5" descr="znac_Ma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3"/>
            <a:ext cx="23780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800" y="274638"/>
            <a:ext cx="30734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" y="4310063"/>
            <a:ext cx="313055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3825" y="361950"/>
            <a:ext cx="286067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6388" y="4211638"/>
            <a:ext cx="3302000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800" y="2736850"/>
            <a:ext cx="38004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89100" y="2751138"/>
            <a:ext cx="2640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5013325"/>
            <a:ext cx="8291513" cy="1187450"/>
          </a:xfrm>
          <a:noFill/>
        </p:spPr>
        <p:txBody>
          <a:bodyPr/>
          <a:lstStyle/>
          <a:p>
            <a:pPr marL="0" indent="376238" algn="just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</p:txBody>
      </p:sp>
      <p:sp>
        <p:nvSpPr>
          <p:cNvPr id="1536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2" descr="D:\flash\flash\kindergarten_meeting_2008\EMBLEMA\znac_sl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17653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Описание: D:\ПРОЕКТ-КРЕАТИВНОСТ\ВТОРА ГОД.- КРЕАТИВНОСТ\CD1 Турция БГ ЗА ОТЧЕТ АГЕНЦИЯ\Дейности за м.IX ,м.X ,м.XI 2010г\2.Дейности октомври 2010\1.Тема есен\333 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488" y="454025"/>
            <a:ext cx="3287712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550" y="3446463"/>
            <a:ext cx="4249738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2175" y="3446463"/>
            <a:ext cx="4278313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765175"/>
            <a:ext cx="3235325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87" name="Picture 2" descr="D:\flash\flash\kindergarten_meeting_2008\EMBLEMA\znac_Zvez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3"/>
            <a:ext cx="3236912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3768725"/>
            <a:ext cx="21240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950" y="3213100"/>
            <a:ext cx="2940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88" y="1587500"/>
            <a:ext cx="2957512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3175" y="214313"/>
            <a:ext cx="279082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213" y="3973513"/>
            <a:ext cx="316706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375" y="692150"/>
            <a:ext cx="30734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:\flash\flash\kindergarten_meeting_2008\EMBLEMA\znac_bonb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404813"/>
            <a:ext cx="3054350" cy="170973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411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7" descr="H105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8" y="2205038"/>
            <a:ext cx="3487737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603250"/>
            <a:ext cx="4595812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63" y="4530725"/>
            <a:ext cx="28003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0388" y="4545013"/>
            <a:ext cx="27241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8838" y="4371975"/>
            <a:ext cx="3027362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Picture 2" descr="D:\flash\flash\kindergarten_meeting_2008\EMBLEMA\znac_smehor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3"/>
            <a:ext cx="2801938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27186" y="4055338"/>
            <a:ext cx="3600400" cy="272337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51546" y="209830"/>
            <a:ext cx="3699197" cy="323906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68978" y="3484945"/>
            <a:ext cx="4361136" cy="32679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058982" y="-55774"/>
            <a:ext cx="2716995" cy="203774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934310" y="1661594"/>
            <a:ext cx="4012766" cy="300957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5013325"/>
            <a:ext cx="8291513" cy="1187450"/>
          </a:xfrm>
          <a:noFill/>
        </p:spPr>
        <p:txBody>
          <a:bodyPr/>
          <a:lstStyle/>
          <a:p>
            <a:pPr marL="0" indent="376238" algn="just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</p:txBody>
      </p:sp>
      <p:sp>
        <p:nvSpPr>
          <p:cNvPr id="19459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0" name="Picture 2" descr="D:\flash\flash\kindergarten_meeting_2008\EMBLEMA\znac_Detel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18192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1075" y="1628775"/>
            <a:ext cx="34829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613" y="2397125"/>
            <a:ext cx="31702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445000"/>
            <a:ext cx="29527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4014788"/>
            <a:ext cx="34956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103188"/>
            <a:ext cx="3556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</TotalTime>
  <Words>104</Words>
  <Application>Microsoft Office PowerPoint</Application>
  <PresentationFormat>Презентация на цял екран (4:3)</PresentationFormat>
  <Paragraphs>15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5" baseType="lpstr">
      <vt:lpstr>6_Default Design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Our children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marinela</dc:creator>
  <cp:lastModifiedBy>PC</cp:lastModifiedBy>
  <cp:revision>347</cp:revision>
  <dcterms:created xsi:type="dcterms:W3CDTF">2008-06-06T12:51:51Z</dcterms:created>
  <dcterms:modified xsi:type="dcterms:W3CDTF">2017-12-12T16:06:37Z</dcterms:modified>
</cp:coreProperties>
</file>