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5" r:id="rId4"/>
    <p:sldId id="258" r:id="rId5"/>
    <p:sldId id="260" r:id="rId6"/>
    <p:sldId id="263" r:id="rId7"/>
    <p:sldId id="259" r:id="rId8"/>
    <p:sldId id="262" r:id="rId9"/>
    <p:sldId id="266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2175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8105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0931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099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3349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324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0796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165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5547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0516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2222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4A67E80-B0D7-43A3-B100-6BADDCE93B4A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2B04B75-CC53-4BAE-AC71-B24B698F47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958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eetzagreb.com/wp-content/uploads/Cathedral-Zagreb.jpg" TargetMode="External"/><Relationship Id="rId3" Type="http://schemas.openxmlformats.org/officeDocument/2006/relationships/hyperlink" Target="https://upload.wikimedia.org/wikipedia/commons/7/70/Coat_of_arms_of_Zagreb.svg" TargetMode="External"/><Relationship Id="rId7" Type="http://schemas.openxmlformats.org/officeDocument/2006/relationships/hyperlink" Target="http://www.thebalkanbackpacker.com/wp-content/uploads/2016/01/zagreb-view_2.jpg" TargetMode="External"/><Relationship Id="rId2" Type="http://schemas.openxmlformats.org/officeDocument/2006/relationships/hyperlink" Target="http://www.infozagreb.hr/media/places/large_bg0-55379bab576b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mthorpe.co.uk/wordpress/wp-content/uploads/2013/06/006-DSC_1406.jpg" TargetMode="External"/><Relationship Id="rId5" Type="http://schemas.openxmlformats.org/officeDocument/2006/relationships/hyperlink" Target="http://justzagreb.com/wp-content/uploads/2015/06/JustZagreb-194-1024x683.jpg" TargetMode="External"/><Relationship Id="rId4" Type="http://schemas.openxmlformats.org/officeDocument/2006/relationships/hyperlink" Target="http://wevemadeahugemistake.com/wp-content/uploads/2015/04/IMG_5097.jpg" TargetMode="External"/><Relationship Id="rId9" Type="http://schemas.openxmlformats.org/officeDocument/2006/relationships/hyperlink" Target="http://s2.pticica.com/foto/0001105853_l_0_drysw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5" y="4393219"/>
            <a:ext cx="11029615" cy="1497507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City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err="1">
                <a:solidFill>
                  <a:schemeClr val="tx1"/>
                </a:solidFill>
              </a:rPr>
              <a:t>zagreb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457204" y="5996744"/>
            <a:ext cx="11029615" cy="600556"/>
          </a:xfrm>
        </p:spPr>
        <p:txBody>
          <a:bodyPr/>
          <a:lstStyle/>
          <a:p>
            <a:r>
              <a:rPr lang="en-GB" dirty="0"/>
              <a:t>Created by </a:t>
            </a:r>
            <a:r>
              <a:rPr lang="en-GB" dirty="0" err="1"/>
              <a:t>luka</a:t>
            </a:r>
            <a:r>
              <a:rPr lang="en-GB" dirty="0"/>
              <a:t> </a:t>
            </a:r>
            <a:r>
              <a:rPr lang="en-GB" dirty="0" err="1"/>
              <a:t>lajić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12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 err="1"/>
              <a:t>Mirogoj</a:t>
            </a:r>
            <a:r>
              <a:rPr lang="en-GB" sz="4000" dirty="0"/>
              <a:t> cemetery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581193" y="2438084"/>
            <a:ext cx="5422390" cy="363304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Designed by Hermann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Bollé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GB" sz="24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entury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cemetery is counted among the top 10 cemeteries of Europe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Ornate structures and greenery spread around 7 acres of its space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thebalkanbackpacker.com/wp-content/uploads/2016/01/zagreb-view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75" y="2600166"/>
            <a:ext cx="5514808" cy="33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544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 credits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581192" y="2458792"/>
            <a:ext cx="11029615" cy="3678303"/>
          </a:xfrm>
        </p:spPr>
        <p:txBody>
          <a:bodyPr/>
          <a:lstStyle/>
          <a:p>
            <a:r>
              <a:rPr lang="en-GB" dirty="0">
                <a:hlinkClick r:id="rId2"/>
              </a:rPr>
              <a:t>http://www.infozagreb.hr/media/places/large_bg0-55379bab576b3.jpg</a:t>
            </a:r>
            <a:endParaRPr lang="en-GB" dirty="0"/>
          </a:p>
          <a:p>
            <a:r>
              <a:rPr lang="en-GB" dirty="0">
                <a:hlinkClick r:id="rId3"/>
              </a:rPr>
              <a:t>https://upload.wikimedia.org/wikipedia/commons/7/70/Coat_of_arms_of_Zagreb.svg</a:t>
            </a:r>
            <a:endParaRPr lang="en-GB" dirty="0"/>
          </a:p>
          <a:p>
            <a:r>
              <a:rPr lang="en-GB" dirty="0">
                <a:hlinkClick r:id="rId4"/>
              </a:rPr>
              <a:t>http://wevemadeahugemistake.com/wp-content/uploads/2015/04/IMG_5097.jpg</a:t>
            </a:r>
            <a:endParaRPr lang="en-GB" dirty="0"/>
          </a:p>
          <a:p>
            <a:r>
              <a:rPr lang="en-GB" dirty="0">
                <a:hlinkClick r:id="rId5"/>
              </a:rPr>
              <a:t>http://justzagreb.com/wp-content/uploads/2015/06/JustZagreb-194-1024x683.jpg</a:t>
            </a:r>
            <a:endParaRPr lang="en-GB" dirty="0"/>
          </a:p>
          <a:p>
            <a:r>
              <a:rPr lang="en-GB" dirty="0">
                <a:hlinkClick r:id="rId6"/>
              </a:rPr>
              <a:t>http://www.tomthorpe.co.uk/wordpress/wp-content/uploads/2013/06/006-DSC_1406.jpg</a:t>
            </a:r>
            <a:endParaRPr lang="en-GB" dirty="0"/>
          </a:p>
          <a:p>
            <a:r>
              <a:rPr lang="en-GB" dirty="0">
                <a:hlinkClick r:id="rId7"/>
              </a:rPr>
              <a:t>http://www.thebalkanbackpacker.com/wp-content/uploads/2016/01/zagreb-view_2.jpg</a:t>
            </a:r>
            <a:endParaRPr lang="en-GB" dirty="0"/>
          </a:p>
          <a:p>
            <a:r>
              <a:rPr lang="en-GB" dirty="0">
                <a:hlinkClick r:id="rId8"/>
              </a:rPr>
              <a:t>http://meetzagreb.com/wp-content/uploads/Cathedral-Zagreb.jpg</a:t>
            </a:r>
            <a:endParaRPr lang="en-GB" dirty="0"/>
          </a:p>
          <a:p>
            <a:r>
              <a:rPr lang="en-GB" dirty="0">
                <a:hlinkClick r:id="rId9"/>
              </a:rPr>
              <a:t>http://s2.pticica.com/foto/0001105853_l_0_dryswn.jpg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25968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/>
              <a:t>GENERAL INFORMATION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151036" y="2572559"/>
            <a:ext cx="5422390" cy="363304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Capital city of Croatia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Population: 792, 875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Mayor: Milan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Bandić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Zagreb City Day: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May 31st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shs-zgb.hr/wp-content/themes/SHSZGB/images/grb-grada-zagreb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39" y="2306775"/>
            <a:ext cx="2807926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997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/>
              <a:t>Ban </a:t>
            </a:r>
            <a:r>
              <a:rPr lang="en-GB" sz="4000" dirty="0" err="1"/>
              <a:t>jelačić</a:t>
            </a:r>
            <a:r>
              <a:rPr lang="en-GB" sz="4000" dirty="0"/>
              <a:t> square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673611" y="2244315"/>
            <a:ext cx="5422390" cy="363304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The c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entral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square of the city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Named after Ban Josip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Jelačić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square is marked as a pedestrian zone, however it’s accessible by tram</a:t>
            </a:r>
          </a:p>
        </p:txBody>
      </p:sp>
      <p:pic>
        <p:nvPicPr>
          <p:cNvPr id="1026" name="Picture 2" descr="http://www.infozagreb.hr/media/places/large_trg-bana-552f94c317d8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44315"/>
            <a:ext cx="5422900" cy="35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9980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/>
              <a:t>Maksimir</a:t>
            </a:r>
            <a:r>
              <a:rPr lang="en-GB" sz="4000" dirty="0"/>
              <a:t> park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765685" y="2235641"/>
            <a:ext cx="5422390" cy="3633047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The c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ity’s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biggest park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park was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 the late 18</a:t>
            </a:r>
            <a:r>
              <a:rPr lang="en-GB" sz="24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century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The m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ost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visited family attraction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It encompasses five lakes and the Zagreb City Zoo</a:t>
            </a:r>
          </a:p>
        </p:txBody>
      </p:sp>
      <p:pic>
        <p:nvPicPr>
          <p:cNvPr id="2050" name="Picture 2" descr="http://justzagreb.com/wp-content/uploads/2015/06/JustZagreb-194-1024x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35641"/>
            <a:ext cx="5422900" cy="3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694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/>
              <a:t>Zagreb </a:t>
            </a:r>
            <a:r>
              <a:rPr lang="en-GB" sz="4000" dirty="0"/>
              <a:t>funicular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581193" y="2753502"/>
            <a:ext cx="5422390" cy="363304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shortest public- transport funicular in the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orld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It’s situated in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Tomić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street, connecting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Ilica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Street with The Upper Town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funicular needs 55 seconds to cross the distance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http://wevemadeahugemistake.com/wp-content/uploads/2015/04/IMG_5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05" y="2339087"/>
            <a:ext cx="5397304" cy="4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1229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 err="1"/>
              <a:t>Lotrščak</a:t>
            </a:r>
            <a:r>
              <a:rPr lang="en-GB" sz="4000" dirty="0"/>
              <a:t> tower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1151037" y="2610361"/>
            <a:ext cx="5422390" cy="363304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 was built in the middle of the 13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century in order to protect the southern city gate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For the last 100 years a cannon has been fired from the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tower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at noon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every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 descr="http://s2.pticica.com/foto/0001105853_l_0_drysw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40" y="2201904"/>
            <a:ext cx="3337471" cy="44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029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/>
              <a:t>ST MARK’S CHURCH 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574909" y="2339087"/>
            <a:ext cx="5422390" cy="363304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Zagreb’s most emblematic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building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Recognizable by the colourful tiled roof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church was built in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en-GB" sz="24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century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It is only open at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ass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tomthorpe.co.uk/wordpress/wp-content/uploads/2013/06/006-DSC_1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99" y="2235641"/>
            <a:ext cx="5613510" cy="37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2715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/>
              <a:t>Zagreb cathedral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581193" y="2610362"/>
            <a:ext cx="5422390" cy="363304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tallest building in Croatia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 was designed by Hermann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Bollé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cathedral is easily visible from any part of the city because of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twin spires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meetzagreb.com/wp-content/uploads/Cathedral-Zagr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9" y="2438084"/>
            <a:ext cx="5422900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9239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GB" sz="4000" dirty="0"/>
              <a:t>CROATIAN NATIONAL THEATRE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581193" y="2623418"/>
            <a:ext cx="5422390" cy="363304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Commonly referred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HNK (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Hrvatsko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narodno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kazalište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 was built in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late 1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60’s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he t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heatre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was designed by two Viennese architects-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Hellmer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Fellner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hnk.hr/wp-content/uploads/2014/07/hnkvani-700x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39105"/>
            <a:ext cx="5422900" cy="36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5990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jeljeni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122</TotalTime>
  <Words>312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Djeljenik</vt:lpstr>
      <vt:lpstr>THE City of zagreb</vt:lpstr>
      <vt:lpstr>GENERAL INFORMATION</vt:lpstr>
      <vt:lpstr>Ban jelačić square</vt:lpstr>
      <vt:lpstr>Maksimir park</vt:lpstr>
      <vt:lpstr>Zagreb funicular</vt:lpstr>
      <vt:lpstr>Lotrščak tower</vt:lpstr>
      <vt:lpstr>ST MARK’S CHURCH </vt:lpstr>
      <vt:lpstr>Zagreb cathedral</vt:lpstr>
      <vt:lpstr>CROATIAN NATIONAL THEATRE</vt:lpstr>
      <vt:lpstr>Mirogoj cemetery</vt:lpstr>
      <vt:lpstr>Photo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zagreb</dc:title>
  <dc:creator>lukalajic</dc:creator>
  <cp:lastModifiedBy>Marko Tardelli</cp:lastModifiedBy>
  <cp:revision>16</cp:revision>
  <dcterms:created xsi:type="dcterms:W3CDTF">2016-11-03T18:53:06Z</dcterms:created>
  <dcterms:modified xsi:type="dcterms:W3CDTF">2016-12-04T14:04:22Z</dcterms:modified>
</cp:coreProperties>
</file>