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35596" y="1268760"/>
            <a:ext cx="7524836" cy="108012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REPÚBLICA DE CROACIA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n de bandera de Croac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4248472" cy="212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LOCALIZACIÓN GEOGRÁFICA</a:t>
            </a: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Resultado de imagen de localización geográfica de croa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888432" cy="388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67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2492896"/>
            <a:ext cx="7745505" cy="3877815"/>
          </a:xfrm>
        </p:spPr>
        <p:txBody>
          <a:bodyPr/>
          <a:lstStyle/>
          <a:p>
            <a:r>
              <a:rPr lang="es-ES" dirty="0" smtClean="0"/>
              <a:t>Tiene una población de 4.29 millones de habitantes.</a:t>
            </a:r>
          </a:p>
          <a:p>
            <a:r>
              <a:rPr lang="es-ES" dirty="0" smtClean="0"/>
              <a:t>El sector terciario (de servicios) es la principal fuente de economía del país, además de la industria y la agricultura, en ese orden.</a:t>
            </a:r>
          </a:p>
          <a:p>
            <a:r>
              <a:rPr lang="es-ES" dirty="0" smtClean="0"/>
              <a:t>Desde el año 2000, el gobierno croata invierte más en infraestructura (especialmente caminos y medios de transporte).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ESTADÍSTICAS/DATOS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1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6" y="2980185"/>
            <a:ext cx="7745505" cy="3877815"/>
          </a:xfrm>
        </p:spPr>
        <p:txBody>
          <a:bodyPr/>
          <a:lstStyle/>
          <a:p>
            <a:r>
              <a:rPr lang="es-ES" dirty="0" smtClean="0"/>
              <a:t>Croacia es una república democrática parlamentaria.</a:t>
            </a:r>
          </a:p>
          <a:p>
            <a:r>
              <a:rPr lang="es-ES" dirty="0" smtClean="0"/>
              <a:t>Son miembros de la Unión Europea desde Julio de 2013.</a:t>
            </a:r>
          </a:p>
          <a:p>
            <a:r>
              <a:rPr lang="es-ES" dirty="0" smtClean="0"/>
              <a:t>Se divide en 20 condados, y la ciudad de Zagreb.</a:t>
            </a:r>
          </a:p>
          <a:p>
            <a:r>
              <a:rPr lang="es-ES" dirty="0" smtClean="0"/>
              <a:t>Las ciudades más importantes del país son Zagreb (su capital), </a:t>
            </a:r>
            <a:r>
              <a:rPr lang="es-ES" dirty="0" err="1" smtClean="0"/>
              <a:t>Dubrovnik</a:t>
            </a:r>
            <a:r>
              <a:rPr lang="es-ES" dirty="0" smtClean="0"/>
              <a:t>, </a:t>
            </a:r>
            <a:r>
              <a:rPr lang="es-ES" dirty="0" err="1" smtClean="0"/>
              <a:t>Hvar</a:t>
            </a:r>
            <a:r>
              <a:rPr lang="es-ES" dirty="0" smtClean="0"/>
              <a:t>, Split, </a:t>
            </a:r>
            <a:r>
              <a:rPr lang="es-ES" dirty="0" err="1" smtClean="0"/>
              <a:t>Zadar</a:t>
            </a:r>
            <a:r>
              <a:rPr lang="es-ES" dirty="0" smtClean="0"/>
              <a:t> u </a:t>
            </a:r>
            <a:r>
              <a:rPr lang="es-ES" dirty="0" err="1" smtClean="0"/>
              <a:t>Opatija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POLÍTICA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263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Las primeras entidades políticas formadas por los croatas fueron dos condados, de los cuales, uno alcanzó el grado de reino a manos del rey </a:t>
            </a:r>
            <a:r>
              <a:rPr lang="es-ES" sz="1800" dirty="0" err="1" smtClean="0"/>
              <a:t>Tomislav</a:t>
            </a:r>
            <a:r>
              <a:rPr lang="es-ES" sz="1800" dirty="0" smtClean="0"/>
              <a:t>, en el año 925.</a:t>
            </a:r>
          </a:p>
          <a:p>
            <a:r>
              <a:rPr lang="es-ES" sz="1800" dirty="0" smtClean="0"/>
              <a:t>Entre otros sucesos destacables están su unión personal con Hungría en 1107 y la elección de un miembro de la casa Habsburgo como sucesor al trono, debido a la constante amenaza que suponía el Imperio Otomano.</a:t>
            </a:r>
          </a:p>
          <a:p>
            <a:r>
              <a:rPr lang="es-ES" sz="1800" dirty="0" smtClean="0"/>
              <a:t>La Croacia actual deriva de diferentes estados de mediados del siglo XX; su estancia como títere del Tercer Reich y su consiguiente evolución, al igual que serbios y eslovenos, en el nuevo estado de Yugoslavia. Especialmente lo hace de esta última, pues tras una guerra de independencia contra el estado yugoslavo, desde 1991 hasta 1995, consiguió su condición de estado independiente.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1060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</TotalTime>
  <Words>257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REPÚBLICA DE CROACIA</vt:lpstr>
      <vt:lpstr>LOCALIZACIÓN GEOGRÁFICA</vt:lpstr>
      <vt:lpstr>ESTADÍSTICAS/DATOS</vt:lpstr>
      <vt:lpstr>POLÍTICA</vt:lpstr>
      <vt:lpstr>HISTORIA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 CROACIA</dc:title>
  <dc:creator>SAMP</dc:creator>
  <cp:lastModifiedBy>SAMP</cp:lastModifiedBy>
  <cp:revision>4</cp:revision>
  <dcterms:created xsi:type="dcterms:W3CDTF">2017-01-16T18:52:06Z</dcterms:created>
  <dcterms:modified xsi:type="dcterms:W3CDTF">2017-01-16T19:32:40Z</dcterms:modified>
</cp:coreProperties>
</file>