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67" r:id="rId2"/>
    <p:sldId id="257" r:id="rId3"/>
    <p:sldId id="258" r:id="rId4"/>
    <p:sldId id="272" r:id="rId5"/>
    <p:sldId id="280" r:id="rId6"/>
    <p:sldId id="275" r:id="rId7"/>
    <p:sldId id="276" r:id="rId8"/>
    <p:sldId id="277" r:id="rId9"/>
    <p:sldId id="264" r:id="rId10"/>
    <p:sldId id="259" r:id="rId11"/>
    <p:sldId id="274" r:id="rId12"/>
    <p:sldId id="278" r:id="rId13"/>
    <p:sldId id="279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EFE28-EFD3-410F-80BC-D62186E9F860}" type="datetimeFigureOut">
              <a:rPr lang="it-IT" smtClean="0"/>
              <a:pPr/>
              <a:t>28/03/2017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4F5C1-5225-48BB-A8B6-581C676353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88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009105" y="476518"/>
            <a:ext cx="9504608" cy="573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zagabria piazza dei fi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06" y="399244"/>
            <a:ext cx="4151648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i immagini per zagabria moneta ku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782" y="2732010"/>
            <a:ext cx="2819355" cy="139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3" y="330611"/>
            <a:ext cx="2884868" cy="248562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99" y="3822826"/>
            <a:ext cx="1880583" cy="14617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71" y="4702318"/>
            <a:ext cx="1958863" cy="1983188"/>
          </a:xfrm>
          <a:prstGeom prst="rect">
            <a:avLst/>
          </a:prstGeom>
        </p:spPr>
      </p:pic>
      <p:pic>
        <p:nvPicPr>
          <p:cNvPr id="8" name="Immagine 7" descr="Risultati immagini per palacinke recept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47119" y="4803124"/>
            <a:ext cx="2667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Risultati immagini per negozi tipici zagabria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2171" y="4006537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3586869" y="3244334"/>
            <a:ext cx="4552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And, not to die of hunger ......</a:t>
            </a:r>
          </a:p>
          <a:p>
            <a:endParaRPr lang="en-US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423851" y="5408023"/>
            <a:ext cx="134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štrukli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152606" y="6191794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Burek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56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sultati immagini per negozi tipici zagabr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1588" y="437009"/>
            <a:ext cx="31051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Risultati immagini per souvenir zagabr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8599" y="243357"/>
            <a:ext cx="2428941" cy="270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Risultati immagini per souvenir zagabr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6488" y="2462698"/>
            <a:ext cx="2562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Risultati immagini per souvenir zagabri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7563" y="4850337"/>
            <a:ext cx="3162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azyload_71675757_14" descr="Arena Center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33040" y="50455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Risultati immagini per souvenir tipici zagabr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68" y="459944"/>
            <a:ext cx="2645983" cy="254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souvenir tipici zagabr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56" y="3165166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3116435" y="3069917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                                     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</a:t>
            </a:r>
            <a:r>
              <a:rPr lang="it-IT" sz="2800" dirty="0" smtClean="0"/>
              <a:t>Some </a:t>
            </a:r>
            <a:r>
              <a:rPr lang="it-IT" sz="2800" dirty="0" err="1"/>
              <a:t>nice</a:t>
            </a:r>
            <a:r>
              <a:rPr lang="it-IT" sz="2800" dirty="0"/>
              <a:t> </a:t>
            </a:r>
            <a:r>
              <a:rPr lang="it-IT" sz="2800" dirty="0" err="1"/>
              <a:t>memories</a:t>
            </a:r>
            <a:endParaRPr lang="it-IT" sz="2800" dirty="0"/>
          </a:p>
          <a:p>
            <a:endParaRPr lang="it-IT" sz="28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4328" y="4908242"/>
            <a:ext cx="2523963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3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47" y="463640"/>
            <a:ext cx="10208654" cy="589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7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4" y="347729"/>
            <a:ext cx="9800823" cy="56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71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76" y="1133657"/>
            <a:ext cx="9581880" cy="4590686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6019253"/>
            <a:ext cx="8606843" cy="1249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000" dirty="0">
                <a:latin typeface="Arial Unicode MS" panose="020B0604020202020204" pitchFamily="34" charset="-128"/>
              </a:rPr>
              <a:t> </a:t>
            </a:r>
            <a:r>
              <a:rPr lang="it-IT" altLang="it-IT" sz="1000" dirty="0" smtClean="0">
                <a:latin typeface="Arial Unicode MS" panose="020B0604020202020204" pitchFamily="34" charset="-128"/>
              </a:rPr>
              <a:t>                                                                                                                                  </a:t>
            </a:r>
            <a:r>
              <a:rPr lang="it-IT" altLang="it-IT" sz="3600" dirty="0" smtClean="0">
                <a:latin typeface="Arial Unicode MS" panose="020B0604020202020204" pitchFamily="34" charset="-128"/>
              </a:rPr>
              <a:t>G</a:t>
            </a:r>
            <a:r>
              <a:rPr kumimoji="0" lang="it-IT" alt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oodbye </a:t>
            </a:r>
            <a:r>
              <a:rPr kumimoji="0" lang="it-IT" altLang="it-IT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Zagreb</a:t>
            </a:r>
            <a:r>
              <a:rPr kumimoji="0" lang="it-IT" alt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3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Risultati immagini per partenariato ERASMUS+  “European Active Citizenshi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507" y="1708070"/>
            <a:ext cx="3128010" cy="1468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magine 11" descr="Risultati immagini per partenariato ERASMUS+  “European Active Citizenshi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140" y="501470"/>
            <a:ext cx="3343275" cy="108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tangolo 8"/>
          <p:cNvSpPr/>
          <p:nvPr/>
        </p:nvSpPr>
        <p:spPr>
          <a:xfrm>
            <a:off x="1365161" y="2442448"/>
            <a:ext cx="7263683" cy="220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partnership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mobilities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8 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Mobilities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the staff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accompany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separate 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occasions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Croatia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Zagreb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Finland (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Sibbo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Latvia (Riga) and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Spain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(Cordoba).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Croazia 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Zagabria 5 – 11 Marzo 2017 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magine 13" descr="http://www.iisraffaello.gov.it/wp-content/uploads/2016/12/inclusione-sezion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453" y="4755521"/>
            <a:ext cx="2667000" cy="173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84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sultati immagini per zagabr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07" y="541785"/>
            <a:ext cx="3324225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1922507" y="1901346"/>
            <a:ext cx="196553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 of St. Mark</a:t>
            </a:r>
            <a:endParaRPr lang="it-IT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637" y="2632522"/>
            <a:ext cx="2095500" cy="157162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826637" y="4204147"/>
            <a:ext cx="1868075" cy="774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it-IT" b="1" dirty="0"/>
              <a:t>N</a:t>
            </a:r>
            <a:r>
              <a:rPr lang="it-IT" b="1" dirty="0" smtClean="0"/>
              <a:t>ational </a:t>
            </a:r>
            <a:r>
              <a:rPr lang="it-IT" b="1" dirty="0" err="1"/>
              <a:t>Theatre</a:t>
            </a:r>
            <a:endParaRPr lang="it-IT" b="1" dirty="0"/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endParaRPr lang="it-IT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upload.wikimedia.org/wikipedia/commons/thumb/e/ec/Vlada_Republike_Hrvatske.jpg/220px-Vlada_Republike_Hrvats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42" y="1735818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5123001" y="3431778"/>
            <a:ext cx="3195683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it-IT" b="1" dirty="0"/>
              <a:t>S</a:t>
            </a:r>
            <a:r>
              <a:rPr lang="it-IT" b="1" dirty="0" smtClean="0"/>
              <a:t>eat </a:t>
            </a:r>
            <a:r>
              <a:rPr lang="it-IT" b="1" dirty="0" smtClean="0"/>
              <a:t>of the  </a:t>
            </a:r>
            <a:r>
              <a:rPr lang="it-IT" b="1" dirty="0" err="1" smtClean="0"/>
              <a:t>Go</a:t>
            </a:r>
            <a:r>
              <a:rPr lang="it-IT" b="1" dirty="0" err="1" smtClean="0"/>
              <a:t>vernment</a:t>
            </a:r>
            <a:endParaRPr lang="it-IT" b="1" dirty="0"/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secure.alamy.com/thumbs/4/f82bb890-d65d-4bdd-9a71-816cf6b7a803/E2GEK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174" y="4229905"/>
            <a:ext cx="2130232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3662243" y="4312565"/>
            <a:ext cx="304019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b="1" dirty="0" smtClean="0"/>
              <a:t>                </a:t>
            </a:r>
            <a:r>
              <a:rPr lang="it-IT" b="1" dirty="0" err="1" smtClean="0"/>
              <a:t>Cemetery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Mirogoj</a:t>
            </a:r>
            <a:endParaRPr lang="it-IT" b="1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5648" y="4645765"/>
            <a:ext cx="3659297" cy="1427734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3614562" y="3725970"/>
            <a:ext cx="7541419" cy="278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Petra </a:t>
            </a:r>
            <a:r>
              <a:rPr lang="it-IT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Peradovicev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Square</a:t>
            </a:r>
            <a:endParaRPr lang="it-IT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7610" y="742160"/>
            <a:ext cx="2619375" cy="174307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9045123" y="2572526"/>
            <a:ext cx="629375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 of St. Mark</a:t>
            </a:r>
          </a:p>
        </p:txBody>
      </p:sp>
    </p:spTree>
    <p:extLst>
      <p:ext uri="{BB962C8B-B14F-4D97-AF65-F5344CB8AC3E}">
        <p14:creationId xmlns:p14="http://schemas.microsoft.com/office/powerpoint/2010/main" val="23594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sultati immagini per negozi tipici zagabr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7223" y="210489"/>
            <a:ext cx="2990850" cy="345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Risultati immagini per negozi tipici zagabr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7783" y="75529"/>
            <a:ext cx="4206428" cy="20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Risultati immagini per negozi tipici zagabr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960" y="75529"/>
            <a:ext cx="2133936" cy="100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Immagine correlat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74" y="2667939"/>
            <a:ext cx="2628900" cy="39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Risultati immagini per negozi tipici zagabr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960" y="75529"/>
            <a:ext cx="2133936" cy="100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Risultati immagini per negozi tipici zagabr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960" y="48899"/>
            <a:ext cx="2133936" cy="100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316" y="4182481"/>
            <a:ext cx="4264497" cy="2171231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-9204734"/>
            <a:ext cx="8234947" cy="1886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/>
              <a:t>                                                                      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00" dirty="0"/>
              <a:t> </a:t>
            </a:r>
            <a:r>
              <a:rPr lang="it-IT" sz="1000" dirty="0" smtClean="0"/>
              <a:t>                                                                                                                                              </a:t>
            </a:r>
            <a:r>
              <a:rPr lang="it-IT" dirty="0" smtClean="0"/>
              <a:t>Piazza </a:t>
            </a:r>
            <a:r>
              <a:rPr lang="it-IT" dirty="0" err="1"/>
              <a:t>Kaptol</a:t>
            </a:r>
            <a:r>
              <a:rPr lang="it-IT" dirty="0"/>
              <a:t> 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200" dirty="0">
                <a:latin typeface="Arial Unicode MS" panose="020B0604020202020204" pitchFamily="34" charset="-128"/>
              </a:rPr>
              <a:t> </a:t>
            </a:r>
            <a:r>
              <a:rPr lang="it-IT" altLang="it-IT" sz="1200" dirty="0" smtClean="0">
                <a:latin typeface="Arial Unicode MS" panose="020B0604020202020204" pitchFamily="34" charset="-128"/>
              </a:rPr>
              <a:t>                                                                                                                                                                                         </a:t>
            </a:r>
            <a:endParaRPr kumimoji="0" lang="it-IT" alt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6559459"/>
            <a:ext cx="10184006" cy="1351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000" dirty="0">
                <a:latin typeface="Arial Unicode MS" panose="020B0604020202020204" pitchFamily="34" charset="-128"/>
              </a:rPr>
              <a:t> </a:t>
            </a:r>
            <a:r>
              <a:rPr lang="it-IT" altLang="it-IT" sz="1000" dirty="0" smtClean="0">
                <a:latin typeface="Arial Unicode MS" panose="020B0604020202020204" pitchFamily="34" charset="-128"/>
              </a:rPr>
              <a:t>                    </a:t>
            </a:r>
            <a:endParaRPr lang="it-IT" altLang="it-IT" sz="1000" dirty="0">
              <a:latin typeface="Arial Unicode MS" panose="020B0604020202020204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600" b="1" dirty="0" err="1" smtClean="0"/>
              <a:t>Cemetery</a:t>
            </a:r>
            <a:r>
              <a:rPr lang="it-IT" sz="1600" b="1" dirty="0" smtClean="0"/>
              <a:t> </a:t>
            </a:r>
            <a:r>
              <a:rPr lang="it-IT" sz="1600" b="1" dirty="0"/>
              <a:t>of </a:t>
            </a:r>
            <a:r>
              <a:rPr lang="it-IT" sz="1600" b="1" dirty="0" err="1"/>
              <a:t>Mirogoj</a:t>
            </a:r>
            <a:r>
              <a:rPr lang="it-IT" sz="1600" b="1" dirty="0"/>
              <a:t> </a:t>
            </a:r>
            <a:r>
              <a:rPr lang="it-IT" sz="1600" b="1" dirty="0" err="1"/>
              <a:t>Square</a:t>
            </a:r>
            <a:endParaRPr lang="it-IT" sz="16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dirty="0" smtClean="0">
                <a:latin typeface="Arial Unicode MS" panose="020B0604020202020204" pitchFamily="34" charset="-128"/>
              </a:rPr>
              <a:t>                            </a:t>
            </a:r>
            <a:r>
              <a:rPr lang="it-IT" altLang="it-IT" dirty="0" err="1" smtClean="0">
                <a:latin typeface="Arial Unicode MS" panose="020B0604020202020204" pitchFamily="34" charset="-128"/>
              </a:rPr>
              <a:t>Main</a:t>
            </a:r>
            <a:r>
              <a:rPr lang="it-IT" altLang="it-IT" dirty="0" smtClean="0">
                <a:latin typeface="Arial Unicode MS" panose="020B0604020202020204" pitchFamily="34" charset="-128"/>
              </a:rPr>
              <a:t> </a:t>
            </a:r>
            <a:r>
              <a:rPr lang="it-IT" altLang="it-IT" dirty="0" err="1" smtClean="0">
                <a:latin typeface="Arial Unicode MS" panose="020B0604020202020204" pitchFamily="34" charset="-128"/>
              </a:rPr>
              <a:t>Square</a:t>
            </a:r>
            <a:endParaRPr lang="it-IT" altLang="it-IT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000" dirty="0" smtClean="0">
                <a:latin typeface="Arial Unicode MS" panose="020B0604020202020204" pitchFamily="34" charset="-128"/>
              </a:rPr>
              <a:t>                                                                                                                                            </a:t>
            </a:r>
            <a:endParaRPr lang="it-IT" altLang="it-IT" sz="10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Cathedral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of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the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Assumption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796607" y="425716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smtClean="0">
                <a:solidFill>
                  <a:prstClr val="black"/>
                </a:solidFill>
                <a:latin typeface="Arial Unicode MS" panose="020B0604020202020204" pitchFamily="34" charset="-128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891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57081" y="642456"/>
            <a:ext cx="6096000" cy="33194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partecipated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Gjmkana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playing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-in teams-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Croatian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English. In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team there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nationalities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cooperated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solve the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proposed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athematics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poverty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coordinates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some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bases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locations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Zagreb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city centre. 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breathless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reasoning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crossed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by tram,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half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city. So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effort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end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joy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victory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5" y="1051506"/>
            <a:ext cx="2762250" cy="16383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323" y="3936977"/>
            <a:ext cx="95250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0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58" y="476518"/>
            <a:ext cx="9556124" cy="56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1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44" y="452130"/>
            <a:ext cx="10071279" cy="552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4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3" y="128788"/>
            <a:ext cx="10419009" cy="59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6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371" y="580164"/>
            <a:ext cx="3335629" cy="248562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67" y="2833966"/>
            <a:ext cx="2975020" cy="2337515"/>
          </a:xfrm>
          <a:prstGeom prst="rect">
            <a:avLst/>
          </a:prstGeom>
        </p:spPr>
      </p:pic>
      <p:pic>
        <p:nvPicPr>
          <p:cNvPr id="4098" name="Picture 2" descr="Risultati immagini per LO zoo di zagab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040" y="46030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sultati immagini per LO zoo di zagabr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93" y="470766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isultati immagini per LO zoo di zagabr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62" y="16719"/>
            <a:ext cx="3508779" cy="234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Risultati immagini per LO zoo di zagabria"/>
          <p:cNvSpPr>
            <a:spLocks noChangeAspect="1" noChangeArrowheads="1"/>
          </p:cNvSpPr>
          <p:nvPr/>
        </p:nvSpPr>
        <p:spPr bwMode="auto">
          <a:xfrm>
            <a:off x="5281367" y="1331842"/>
            <a:ext cx="1261100" cy="126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6" name="Picture 10" descr="Risultati immagini per LO zoo di zagabr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78" y="2592946"/>
            <a:ext cx="2857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magine correla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399" y="3857659"/>
            <a:ext cx="2266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Risultati immagini per LO zoo di zagabria"/>
          <p:cNvSpPr>
            <a:spLocks noChangeAspect="1" noChangeArrowheads="1"/>
          </p:cNvSpPr>
          <p:nvPr/>
        </p:nvSpPr>
        <p:spPr bwMode="auto">
          <a:xfrm>
            <a:off x="9197207" y="10982111"/>
            <a:ext cx="122058" cy="7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12" name="Picture 16" descr="Risultati immagini per LO zoo di zagabr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38" y="5550795"/>
            <a:ext cx="2097869" cy="10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7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TM03457496[[fn=Parallasse]]</Template>
  <TotalTime>481</TotalTime>
  <Words>229</Words>
  <Application>Microsoft Office PowerPoint</Application>
  <PresentationFormat>Personalizzato</PresentationFormat>
  <Paragraphs>315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Parallasse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Merli Patrizia</dc:creator>
  <cp:lastModifiedBy>x</cp:lastModifiedBy>
  <cp:revision>64</cp:revision>
  <dcterms:created xsi:type="dcterms:W3CDTF">2017-03-18T15:23:50Z</dcterms:created>
  <dcterms:modified xsi:type="dcterms:W3CDTF">2017-03-28T06:27:22Z</dcterms:modified>
</cp:coreProperties>
</file>