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1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23731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20421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62524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21246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36590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45845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7289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57802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2078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83990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02121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D24E9-1E11-124C-A90F-3D01B14C7595}" type="datetimeFigureOut">
              <a:rPr lang="en-HR" smtClean="0"/>
              <a:t>02/06/2020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A569-9846-1C4F-875D-61F433B56FB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806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9C6C-66C5-5042-9D11-9D4122433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HR" sz="6600" dirty="0"/>
              <a:t>Vasilij Kandinski </a:t>
            </a:r>
          </a:p>
        </p:txBody>
      </p:sp>
    </p:spTree>
    <p:extLst>
      <p:ext uri="{BB962C8B-B14F-4D97-AF65-F5344CB8AC3E}">
        <p14:creationId xmlns:p14="http://schemas.microsoft.com/office/powerpoint/2010/main" val="142771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E58D-A625-494B-BE51-4454DADC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127" y="753600"/>
            <a:ext cx="3501196" cy="2456442"/>
          </a:xfrm>
        </p:spPr>
        <p:txBody>
          <a:bodyPr/>
          <a:lstStyle/>
          <a:p>
            <a:r>
              <a:rPr lang="en-HR" dirty="0"/>
              <a:t>Vasilij Kandinski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C18BD-92C8-6641-8C4F-027342DA1B12}"/>
              </a:ext>
            </a:extLst>
          </p:cNvPr>
          <p:cNvSpPr txBox="1"/>
          <p:nvPr/>
        </p:nvSpPr>
        <p:spPr>
          <a:xfrm>
            <a:off x="5634523" y="1513016"/>
            <a:ext cx="498321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HR" sz="2400" dirty="0"/>
              <a:t>rođen je u Moskvi, Rusija (1866. do 1944.)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R" sz="2400" dirty="0"/>
              <a:t>kao dječak učio je svirati klavir </a:t>
            </a:r>
            <a:r>
              <a:rPr lang="en-GB" sz="2400" dirty="0"/>
              <a:t>i</a:t>
            </a:r>
            <a:r>
              <a:rPr lang="en-HR" sz="2400" dirty="0"/>
              <a:t> violončelo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</a:t>
            </a:r>
            <a:r>
              <a:rPr lang="en-HR" sz="2400" dirty="0"/>
              <a:t>ostao je pravnik ali se nije želio baviti tim poslom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k</a:t>
            </a:r>
            <a:r>
              <a:rPr lang="en-HR" sz="2400" dirty="0"/>
              <a:t>ad je imao 30 godina odlučio je baviti se slikarstvom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HR" sz="2400" dirty="0"/>
              <a:t>jedan od važnijih slikara 20. 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b</a:t>
            </a:r>
            <a:r>
              <a:rPr lang="en-HR" sz="2400" dirty="0"/>
              <a:t>avi se </a:t>
            </a:r>
            <a:r>
              <a:rPr lang="en-GB" sz="2400" dirty="0"/>
              <a:t>i</a:t>
            </a:r>
            <a:r>
              <a:rPr lang="en-HR" sz="2400" dirty="0"/>
              <a:t> apstraktnim slikarstvom </a:t>
            </a:r>
          </a:p>
          <a:p>
            <a:endParaRPr lang="en-HR" dirty="0"/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E345E350-E107-C241-AEEE-4AA3B1257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775" y="2451638"/>
            <a:ext cx="25019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affiti covered wall&#10;&#10;Description automatically generated">
            <a:extLst>
              <a:ext uri="{FF2B5EF4-FFF2-40B4-BE49-F238E27FC236}">
                <a16:creationId xmlns:a16="http://schemas.microsoft.com/office/drawing/2014/main" id="{2B26C500-F4D2-7F4E-8ACA-CC3B27199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769" y="1015591"/>
            <a:ext cx="6835398" cy="44574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B10800-0434-9343-972C-620D7F3A09C2}"/>
              </a:ext>
            </a:extLst>
          </p:cNvPr>
          <p:cNvSpPr txBox="1"/>
          <p:nvPr/>
        </p:nvSpPr>
        <p:spPr>
          <a:xfrm>
            <a:off x="3967567" y="5569554"/>
            <a:ext cx="56878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R" sz="2400" dirty="0"/>
              <a:t>Vasilij Kandinski je ovom slikom ušao u apstraktno slikarstvo.</a:t>
            </a:r>
          </a:p>
          <a:p>
            <a:endParaRPr lang="en-H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6CCBDE-222C-D442-B3FC-0C061BD2A2A9}"/>
              </a:ext>
            </a:extLst>
          </p:cNvPr>
          <p:cNvSpPr/>
          <p:nvPr/>
        </p:nvSpPr>
        <p:spPr>
          <a:xfrm>
            <a:off x="6637784" y="88116"/>
            <a:ext cx="49837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R" sz="4800" dirty="0"/>
              <a:t>Vasilij Kandinski </a:t>
            </a:r>
          </a:p>
        </p:txBody>
      </p:sp>
    </p:spTree>
    <p:extLst>
      <p:ext uri="{BB962C8B-B14F-4D97-AF65-F5344CB8AC3E}">
        <p14:creationId xmlns:p14="http://schemas.microsoft.com/office/powerpoint/2010/main" val="154368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116D979-AB7C-6A46-953C-2C1A38AFB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76" y="346657"/>
            <a:ext cx="6016880" cy="41788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CD125E-1FE5-EE46-80ED-48BC2B5939BB}"/>
              </a:ext>
            </a:extLst>
          </p:cNvPr>
          <p:cNvSpPr txBox="1"/>
          <p:nvPr/>
        </p:nvSpPr>
        <p:spPr>
          <a:xfrm>
            <a:off x="6772758" y="350532"/>
            <a:ext cx="2789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R" dirty="0"/>
              <a:t>Kompozicija </a:t>
            </a:r>
            <a:r>
              <a:rPr lang="en-HR" b="1" dirty="0"/>
              <a:t>Osam</a:t>
            </a:r>
            <a:r>
              <a:rPr lang="en-HR" dirty="0"/>
              <a:t> je jedna od najznačajniji Kandinskijevih dijela.</a:t>
            </a: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AF17AD71-7B0A-9D4F-97F5-8D95D81BD2B3}"/>
              </a:ext>
            </a:extLst>
          </p:cNvPr>
          <p:cNvSpPr/>
          <p:nvPr/>
        </p:nvSpPr>
        <p:spPr>
          <a:xfrm rot="10800000">
            <a:off x="6925488" y="1320356"/>
            <a:ext cx="1242117" cy="2350686"/>
          </a:xfrm>
          <a:prstGeom prst="bentArrow">
            <a:avLst>
              <a:gd name="adj1" fmla="val 31000"/>
              <a:gd name="adj2" fmla="val 34000"/>
              <a:gd name="adj3" fmla="val 50000"/>
              <a:gd name="adj4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R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71EDCF-82BF-0448-AD95-4B85AC187AB5}"/>
              </a:ext>
            </a:extLst>
          </p:cNvPr>
          <p:cNvSpPr/>
          <p:nvPr/>
        </p:nvSpPr>
        <p:spPr>
          <a:xfrm>
            <a:off x="6096000" y="5584138"/>
            <a:ext cx="55844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R" sz="5400" dirty="0"/>
              <a:t>Vasilij Kandinski </a:t>
            </a:r>
          </a:p>
        </p:txBody>
      </p:sp>
    </p:spTree>
    <p:extLst>
      <p:ext uri="{BB962C8B-B14F-4D97-AF65-F5344CB8AC3E}">
        <p14:creationId xmlns:p14="http://schemas.microsoft.com/office/powerpoint/2010/main" val="387746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237BB1-8FF5-EF4D-A225-145C60A0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760" y="724222"/>
            <a:ext cx="7168815" cy="44522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AB8B8A-A760-4544-833C-18CA77902A4D}"/>
              </a:ext>
            </a:extLst>
          </p:cNvPr>
          <p:cNvSpPr txBox="1"/>
          <p:nvPr/>
        </p:nvSpPr>
        <p:spPr>
          <a:xfrm>
            <a:off x="4408302" y="5717951"/>
            <a:ext cx="395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Ž</a:t>
            </a:r>
            <a:r>
              <a:rPr lang="en-HR" sz="3200" dirty="0"/>
              <a:t>uto, crveno plavo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00C6CB-9CE8-7B4D-9613-7F95D0C2C689}"/>
              </a:ext>
            </a:extLst>
          </p:cNvPr>
          <p:cNvSpPr/>
          <p:nvPr/>
        </p:nvSpPr>
        <p:spPr>
          <a:xfrm>
            <a:off x="8011304" y="0"/>
            <a:ext cx="41806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HR" sz="4000" dirty="0"/>
              <a:t>Vasilij Kandinski </a:t>
            </a:r>
          </a:p>
        </p:txBody>
      </p:sp>
    </p:spTree>
    <p:extLst>
      <p:ext uri="{BB962C8B-B14F-4D97-AF65-F5344CB8AC3E}">
        <p14:creationId xmlns:p14="http://schemas.microsoft.com/office/powerpoint/2010/main" val="40569368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{0CD14E3F-57FC-E64F-ADED-5C21E6F9539B}tf16401369</Template>
  <TotalTime>29</TotalTime>
  <Words>90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 Light</vt:lpstr>
      <vt:lpstr>Rockwell</vt:lpstr>
      <vt:lpstr>Wingdings</vt:lpstr>
      <vt:lpstr>Atlas</vt:lpstr>
      <vt:lpstr>Vasilij Kandinski </vt:lpstr>
      <vt:lpstr>Vasilij Kandinski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Vasilij Kandinski </dc:title>
  <dc:creator>Microsoft Office User</dc:creator>
  <cp:lastModifiedBy>Microsoft Office User</cp:lastModifiedBy>
  <cp:revision>4</cp:revision>
  <dcterms:created xsi:type="dcterms:W3CDTF">2020-06-01T13:35:06Z</dcterms:created>
  <dcterms:modified xsi:type="dcterms:W3CDTF">2020-06-02T11:21:38Z</dcterms:modified>
</cp:coreProperties>
</file>