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57" r:id="rId3"/>
    <p:sldId id="259" r:id="rId4"/>
    <p:sldId id="283" r:id="rId5"/>
    <p:sldId id="282" r:id="rId6"/>
    <p:sldId id="261" r:id="rId7"/>
    <p:sldId id="262" r:id="rId8"/>
    <p:sldId id="263" r:id="rId9"/>
    <p:sldId id="267" r:id="rId10"/>
    <p:sldId id="264" r:id="rId11"/>
    <p:sldId id="269" r:id="rId12"/>
    <p:sldId id="270" r:id="rId13"/>
    <p:sldId id="272" r:id="rId14"/>
    <p:sldId id="266" r:id="rId15"/>
    <p:sldId id="273" r:id="rId16"/>
    <p:sldId id="277" r:id="rId17"/>
    <p:sldId id="274" r:id="rId18"/>
    <p:sldId id="276" r:id="rId19"/>
    <p:sldId id="275" r:id="rId20"/>
    <p:sldId id="280" r:id="rId21"/>
    <p:sldId id="278" r:id="rId22"/>
    <p:sldId id="281" r:id="rId23"/>
    <p:sldId id="284" r:id="rId24"/>
    <p:sldId id="285" r:id="rId25"/>
    <p:sldId id="286" r:id="rId26"/>
    <p:sldId id="287" r:id="rId27"/>
    <p:sldId id="288" r:id="rId28"/>
    <p:sldId id="289" r:id="rId29"/>
    <p:sldId id="291" r:id="rId30"/>
    <p:sldId id="290" r:id="rId31"/>
    <p:sldId id="292" r:id="rId32"/>
    <p:sldId id="29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47084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19076"/>
      </p:ext>
    </p:extLst>
  </p:cSld>
  <p:clrMapOvr>
    <a:masterClrMapping/>
  </p:clrMapOvr>
  <p:transition spd="slow">
    <p:wipe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169172"/>
      </p:ext>
    </p:extLst>
  </p:cSld>
  <p:clrMapOvr>
    <a:masterClrMapping/>
  </p:clrMapOvr>
  <p:transition spd="slow">
    <p:wipe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0155067"/>
      </p:ext>
    </p:extLst>
  </p:cSld>
  <p:clrMapOvr>
    <a:masterClrMapping/>
  </p:clrMapOvr>
  <p:transition spd="slow">
    <p:wip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84338"/>
      </p:ext>
    </p:extLst>
  </p:cSld>
  <p:clrMapOvr>
    <a:masterClrMapping/>
  </p:clrMapOvr>
  <p:transition spd="slow">
    <p:wip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77714"/>
      </p:ext>
    </p:extLst>
  </p:cSld>
  <p:clrMapOvr>
    <a:masterClrMapping/>
  </p:clrMapOvr>
  <p:transition spd="slow">
    <p:wipe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475192"/>
      </p:ext>
    </p:extLst>
  </p:cSld>
  <p:clrMapOvr>
    <a:masterClrMapping/>
  </p:clrMapOvr>
  <p:transition spd="slow">
    <p:wip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0300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7148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26005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8768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51022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7736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79395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54822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1A48-F18A-45B3-BC05-1E27DA3F88AF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9778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2626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01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ransition spd="slow">
    <p:wip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pequenhaciudad.blogspot.com/2012/08/yayoi-kusama-y-punto.htm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lsnostresmomentsalauladinfantil.blogspot.com/2014_04_01_archive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hyperlink" Target="https://it.wikipedia.org/wiki/File:Yayoi_Kusama_-_Ascension_of_Polkadots_on_the_Trees,_SB2006_4.JP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undacionlafuente.cl/yayoi-kusama-la-artista-infinit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Yayoi Kusama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  <a:p>
            <a:r>
              <a:rPr lang="hr-HR">
                <a:solidFill>
                  <a:schemeClr val="tx1"/>
                </a:solidFill>
              </a:rPr>
              <a:t>Japanska slikarica i umjetnica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677234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2382" y="1454964"/>
            <a:ext cx="6261917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200"/>
              <a:t>Točke koristi svuda oko sebe.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-1" y="10"/>
            <a:ext cx="46346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370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BE6C1C-C6D6-4F46-A400-2AEDDD36CE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694754-4001-4052-AE70-BC6938E73E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3824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0A5210-2F29-4D85-A400-9C79B13FC1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11BBE-2B4A-4DA2-B8A9-CD877B8762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091950-5655-45D2-858E-FE8CBE07CA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842817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108" y="1454964"/>
            <a:ext cx="480219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/>
              <a:t>Vatra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-1" y="10"/>
            <a:ext cx="609440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9279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635458" y="4542502"/>
            <a:ext cx="9186063" cy="1189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“Točke se šire”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1960.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35459" y="640080"/>
            <a:ext cx="5602986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89320" y="640080"/>
            <a:ext cx="3432201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93889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BE6C1C-C6D6-4F46-A400-2AEDDD36CE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3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6694754-4001-4052-AE70-BC6938E73E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9994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654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9679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046" y="0"/>
            <a:ext cx="68379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069" y="5145206"/>
            <a:ext cx="227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hr-HR" sz="2400" dirty="0"/>
              <a:t>Autoportret</a:t>
            </a:r>
            <a:r>
              <a:rPr lang="en-US" sz="2400" dirty="0"/>
              <a:t>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85445" y="5145206"/>
            <a:ext cx="215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1999</a:t>
            </a:r>
            <a:r>
              <a:rPr lang="hr-HR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53274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/>
          <p:cNvSpPr txBox="1"/>
          <p:nvPr/>
        </p:nvSpPr>
        <p:spPr>
          <a:xfrm>
            <a:off x="647701" y="1454964"/>
            <a:ext cx="3339281" cy="3308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Japan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1994.</a:t>
            </a:r>
          </a:p>
        </p:txBody>
      </p:sp>
      <p:pic>
        <p:nvPicPr>
          <p:cNvPr id="5" name="Slika 4" descr="Slika na kojoj se prikazuje nebo, voda, na otvorenom, čamac&#10;&#10;Opis je automatski generiran">
            <a:extLst>
              <a:ext uri="{FF2B5EF4-FFF2-40B4-BE49-F238E27FC236}">
                <a16:creationId xmlns:a16="http://schemas.microsoft.com/office/drawing/2014/main" id="{600D5971-C424-42DB-87A3-DB86622F7F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7007181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/>
              <a:t>Kusamima obitelj 1930’s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423" y="-1"/>
            <a:ext cx="6087038" cy="342899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4FC9395-363F-4303-9B88-F5B9F15A26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7701" y="2052918"/>
            <a:ext cx="4764245" cy="419548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endParaRPr lang="en-US"/>
          </a:p>
          <a:p>
            <a:pPr>
              <a:buFont typeface="Wingdings 3" charset="2"/>
              <a:buChar char=""/>
            </a:pPr>
            <a:endParaRPr lang="en-US"/>
          </a:p>
          <a:p>
            <a:pPr>
              <a:buFont typeface="Wingdings 3" charset="2"/>
              <a:buChar char=""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423" y="3428999"/>
            <a:ext cx="6087038" cy="34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2318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6">
            <a:extLst>
              <a:ext uri="{FF2B5EF4-FFF2-40B4-BE49-F238E27FC236}">
                <a16:creationId xmlns:a16="http://schemas.microsoft.com/office/drawing/2014/main" id="{7B0A5210-2F29-4D85-A400-9C79B13FC1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611BBE-2B4A-4DA2-B8A9-CD877B8762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rgbClr val="F25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tlo, stablo, na otvorenom, cesta&#10;&#10;Opis je automatski generiran">
            <a:extLst>
              <a:ext uri="{FF2B5EF4-FFF2-40B4-BE49-F238E27FC236}">
                <a16:creationId xmlns:a16="http://schemas.microsoft.com/office/drawing/2014/main" id="{41B55928-5D0A-448A-9A2B-B9809178D9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1091950-5655-45D2-858E-FE8CBE07CA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532147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7BC10B99-9EF4-4D7F-8F2A-FF90F4DDA9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stablo, na otvorenom&#10;&#10;Opis je automatski generiran">
            <a:extLst>
              <a:ext uri="{FF2B5EF4-FFF2-40B4-BE49-F238E27FC236}">
                <a16:creationId xmlns:a16="http://schemas.microsoft.com/office/drawing/2014/main" id="{5F5A4772-A3B9-4C51-A463-99EB5E13C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b="-1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256867" y="643467"/>
            <a:ext cx="5291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2603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293" y="99941"/>
            <a:ext cx="9117415" cy="66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9559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23" y="439387"/>
            <a:ext cx="8690726" cy="578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7045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5" y="0"/>
            <a:ext cx="9994075" cy="666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4940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0"/>
            <a:ext cx="10659643" cy="67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1722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93" y="141698"/>
            <a:ext cx="7813963" cy="64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77690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35" y="137494"/>
            <a:ext cx="8775864" cy="642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0261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92" y="178130"/>
            <a:ext cx="7916079" cy="658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9136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64" y="173232"/>
            <a:ext cx="7796027" cy="654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1710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24" y="675279"/>
            <a:ext cx="6564822" cy="55071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51678" y="2090029"/>
            <a:ext cx="43945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Corpses</a:t>
            </a:r>
          </a:p>
          <a:p>
            <a:r>
              <a:rPr lang="en-US" sz="2800" dirty="0"/>
              <a:t>1950</a:t>
            </a:r>
            <a:r>
              <a:rPr lang="hr-HR" sz="2800" dirty="0"/>
              <a:t>.</a:t>
            </a:r>
            <a:endParaRPr lang="en-US" sz="2800" dirty="0"/>
          </a:p>
          <a:p>
            <a:r>
              <a:rPr lang="hr-HR" sz="2800" dirty="0"/>
              <a:t>Ulje na platnu</a:t>
            </a:r>
          </a:p>
          <a:p>
            <a:r>
              <a:rPr lang="hr-HR" sz="2800" dirty="0"/>
              <a:t>Prvi nagrađen rad s 14.godina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75463954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338" y="0"/>
            <a:ext cx="4719328" cy="67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0574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1450"/>
            <a:ext cx="97536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2428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47" y="313652"/>
            <a:ext cx="4354966" cy="65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9185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D281B7B-2962-40DA-82F9-AFDE19F2FF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491953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BE6C1C-C6D6-4F46-A400-2AEDDD36CE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6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694754-4001-4052-AE70-BC6938E73E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6671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extBox 4"/>
          <p:cNvSpPr txBox="1"/>
          <p:nvPr/>
        </p:nvSpPr>
        <p:spPr>
          <a:xfrm>
            <a:off x="651261" y="1447800"/>
            <a:ext cx="2779325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Radovi nastali tijekom 1950.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8288" y="10"/>
            <a:ext cx="4051579" cy="68575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3381" y="10"/>
            <a:ext cx="4068619" cy="3428758"/>
          </a:xfrm>
          <a:prstGeom prst="rect">
            <a:avLst/>
          </a:prstGeom>
        </p:spPr>
      </p:pic>
      <p:sp>
        <p:nvSpPr>
          <p:cNvPr id="31" name="Rectangle 21">
            <a:extLst>
              <a:ext uri="{FF2B5EF4-FFF2-40B4-BE49-F238E27FC236}">
                <a16:creationId xmlns:a16="http://schemas.microsoft.com/office/drawing/2014/main" id="{A90F7FD6-5F53-47E2-9642-DC24B80209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0753" y="3428768"/>
            <a:ext cx="4061247" cy="3428770"/>
          </a:xfrm>
          <a:prstGeom prst="rect">
            <a:avLst/>
          </a:prstGeom>
        </p:spPr>
      </p:pic>
      <p:cxnSp>
        <p:nvCxnSpPr>
          <p:cNvPr id="32" name="Straight Connector 23">
            <a:extLst>
              <a:ext uri="{FF2B5EF4-FFF2-40B4-BE49-F238E27FC236}">
                <a16:creationId xmlns:a16="http://schemas.microsoft.com/office/drawing/2014/main" id="{A33B0D42-BF97-45CF-80C1-3EEA6D51F5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67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25">
            <a:extLst>
              <a:ext uri="{FF2B5EF4-FFF2-40B4-BE49-F238E27FC236}">
                <a16:creationId xmlns:a16="http://schemas.microsoft.com/office/drawing/2014/main" id="{1C4B9417-719A-48F6-8359-D75B95CE3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3381" y="3428768"/>
            <a:ext cx="40686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51851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966" y="2552130"/>
            <a:ext cx="1377039" cy="4053385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hr-HR" sz="2400" dirty="0"/>
              <a:t>Lišće</a:t>
            </a:r>
            <a:endParaRPr lang="en-US" sz="2400" dirty="0"/>
          </a:p>
          <a:p>
            <a:r>
              <a:rPr lang="en-US" sz="2400" dirty="0"/>
              <a:t>1954</a:t>
            </a:r>
            <a:r>
              <a:rPr lang="hr-HR" sz="2400" dirty="0"/>
              <a:t>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006" y="0"/>
            <a:ext cx="9301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6884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1837" y="1454963"/>
            <a:ext cx="3342462" cy="33083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“Mrežna točka”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01837" y="4763342"/>
            <a:ext cx="3342462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cap="all">
                <a:solidFill>
                  <a:schemeClr val="bg2">
                    <a:lumMod val="40000"/>
                    <a:lumOff val="60000"/>
                  </a:schemeClr>
                </a:solidFill>
              </a:rPr>
              <a:t>Počela slikati točkama, 1958.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48" y="609601"/>
            <a:ext cx="6946288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488250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546" y="5390865"/>
            <a:ext cx="11696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“</a:t>
            </a:r>
            <a:r>
              <a:rPr lang="hr-HR" sz="2000" b="1" i="1" dirty="0"/>
              <a:t>BR</a:t>
            </a:r>
            <a:r>
              <a:rPr lang="en-US" sz="2000" b="1" i="1" dirty="0"/>
              <a:t>. 2” </a:t>
            </a:r>
            <a:r>
              <a:rPr lang="en-US" sz="2000" dirty="0"/>
              <a:t>1959. </a:t>
            </a:r>
          </a:p>
          <a:p>
            <a:r>
              <a:rPr lang="hr-HR" sz="2000" dirty="0"/>
              <a:t>Prodana </a:t>
            </a:r>
            <a:r>
              <a:rPr lang="en-US" sz="2000" dirty="0"/>
              <a:t>2008</a:t>
            </a:r>
            <a:r>
              <a:rPr lang="hr-HR" sz="2000" dirty="0"/>
              <a:t>.</a:t>
            </a:r>
            <a:r>
              <a:rPr lang="en-US" sz="2000" dirty="0"/>
              <a:t> </a:t>
            </a:r>
            <a:r>
              <a:rPr lang="hr-HR" sz="2000" dirty="0"/>
              <a:t>za </a:t>
            </a:r>
            <a:r>
              <a:rPr lang="en-US" sz="2000" dirty="0"/>
              <a:t>$5.75 Million</a:t>
            </a:r>
            <a:r>
              <a:rPr lang="hr-HR" sz="2000" dirty="0"/>
              <a:t>a</a:t>
            </a:r>
            <a:r>
              <a:rPr lang="en-US" sz="2000" dirty="0"/>
              <a:t>; </a:t>
            </a:r>
            <a:r>
              <a:rPr lang="hr-HR" sz="2000" dirty="0"/>
              <a:t>najveća cijena za živuću slikaricu ikada.</a:t>
            </a:r>
            <a:r>
              <a:rPr lang="en-US" sz="20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4973" y="204716"/>
            <a:ext cx="8297840" cy="55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04968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85</Words>
  <Application>Microsoft Office PowerPoint</Application>
  <PresentationFormat>Široki zaslon</PresentationFormat>
  <Paragraphs>25</Paragraphs>
  <Slides>32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32</vt:i4>
      </vt:variant>
    </vt:vector>
  </HeadingPairs>
  <TitlesOfParts>
    <vt:vector size="36" baseType="lpstr">
      <vt:lpstr>Arial</vt:lpstr>
      <vt:lpstr>Century Gothic</vt:lpstr>
      <vt:lpstr>Wingdings 3</vt:lpstr>
      <vt:lpstr>Ion</vt:lpstr>
      <vt:lpstr>Yayoi Kusama</vt:lpstr>
      <vt:lpstr>Kusamima obitelj 1930’s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“Mrežna točka”</vt:lpstr>
      <vt:lpstr>PowerPoint prezentacija</vt:lpstr>
      <vt:lpstr>Točke koristi svuda oko sebe.</vt:lpstr>
      <vt:lpstr>PowerPoint prezentacija</vt:lpstr>
      <vt:lpstr>PowerPoint prezentacija</vt:lpstr>
      <vt:lpstr>Vatra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svijetu likovnih umjetnika</dc:title>
  <dc:creator>Sanny 1402</dc:creator>
  <cp:lastModifiedBy>Windows korisnik</cp:lastModifiedBy>
  <cp:revision>4</cp:revision>
  <dcterms:created xsi:type="dcterms:W3CDTF">2019-01-03T21:12:01Z</dcterms:created>
  <dcterms:modified xsi:type="dcterms:W3CDTF">2019-10-02T08:23:26Z</dcterms:modified>
</cp:coreProperties>
</file>