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7" r:id="rId6"/>
    <p:sldId id="278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89" r:id="rId22"/>
    <p:sldId id="279" r:id="rId23"/>
    <p:sldId id="282" r:id="rId24"/>
    <p:sldId id="288" r:id="rId25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3" d="100"/>
          <a:sy n="73" d="100"/>
        </p:scale>
        <p:origin x="61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Kliknutím upravte štýl predlohy podnadpisov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smtClean="0"/>
              <a:t>Upraviť štýly predlohy textu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3da2a012309d" TargetMode="External"/><Relationship Id="rId2" Type="http://schemas.openxmlformats.org/officeDocument/2006/relationships/hyperlink" Target="https://www.jigsawplanet.com/?rc=play&amp;pid=0331a1f79f8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igsawplanet.com/?rc=play&amp;pid=01aab1f9c72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1621&amp;picture=german-flag" TargetMode="External"/><Relationship Id="rId7" Type="http://schemas.openxmlformats.org/officeDocument/2006/relationships/hyperlink" Target="https://www.tripadvisor.ie/Attraction_Review-g186638-d3138381-Reviews-The_Viking_Triangle-Waterford_County_Waterford.html" TargetMode="External"/><Relationship Id="rId2" Type="http://schemas.openxmlformats.org/officeDocument/2006/relationships/hyperlink" Target="https://www.publicdomainpictures.net/en/view-image.php?image=241800&amp;picture=irish-fl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raph.org.uk/photo/2003670" TargetMode="External"/><Relationship Id="rId5" Type="http://schemas.openxmlformats.org/officeDocument/2006/relationships/hyperlink" Target="http://www.proyectosalonhogar.com/Salones/Matematicas/Historia_Mat/histmat/html/dysert.html" TargetMode="External"/><Relationship Id="rId4" Type="http://schemas.openxmlformats.org/officeDocument/2006/relationships/hyperlink" Target="https://en.wikipedia.org/wiki/File:Flag_of_the_Netherland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k/photos/delft-holandsko-holland-ulice-165261/" TargetMode="External"/><Relationship Id="rId3" Type="http://schemas.openxmlformats.org/officeDocument/2006/relationships/hyperlink" Target="https://pixabay.com/sk/photos/%C3%BAtesy-moher-%C3%ADrsko-na-%C5%A1%C3%ADrku-2641966/" TargetMode="External"/><Relationship Id="rId7" Type="http://schemas.openxmlformats.org/officeDocument/2006/relationships/hyperlink" Target="https://www.flickr.com/photos/129231073@N06/24964152357" TargetMode="External"/><Relationship Id="rId2" Type="http://schemas.openxmlformats.org/officeDocument/2006/relationships/hyperlink" Target="http://www.theirishstory.com/2017/09/01/the-dalkey-column-an-irish-civil-war-story/fs-troop-march-into-barracks/#.XYZhQ1UzbI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blicdomainpictures.net/en/view-image.php?image=112122&amp;picture=shamrock-for-st-patricks-day" TargetMode="External"/><Relationship Id="rId5" Type="http://schemas.openxmlformats.org/officeDocument/2006/relationships/hyperlink" Target="https://www.flickr.com/photos/44534236@N00/5866586357" TargetMode="External"/><Relationship Id="rId10" Type="http://schemas.openxmlformats.org/officeDocument/2006/relationships/hyperlink" Target="https://commons.wikimedia.org/wiki/File:The_Dutch_Royal_Family_in_Exile_during_the_Second_World_War_BU1927.jpg" TargetMode="External"/><Relationship Id="rId4" Type="http://schemas.openxmlformats.org/officeDocument/2006/relationships/hyperlink" Target="https://www.flickr.com/photos/donkeyhotey/13222409233" TargetMode="External"/><Relationship Id="rId9" Type="http://schemas.openxmlformats.org/officeDocument/2006/relationships/hyperlink" Target="https://pixabay.com/sk/photos/wwii-vojak-holandsko-vojenskej-1520621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ia.sk/nemecko/miestna-kuchyna/" TargetMode="External"/><Relationship Id="rId3" Type="http://schemas.openxmlformats.org/officeDocument/2006/relationships/hyperlink" Target="https://www.geograph.org.uk/photo/5411355" TargetMode="External"/><Relationship Id="rId7" Type="http://schemas.openxmlformats.org/officeDocument/2006/relationships/hyperlink" Target="https://sk.wikipedia.org/wiki/Nemecko" TargetMode="External"/><Relationship Id="rId12" Type="http://schemas.openxmlformats.org/officeDocument/2006/relationships/hyperlink" Target="https://tasteofartisan.com/homemade-bratwurst-recipe/" TargetMode="External"/><Relationship Id="rId2" Type="http://schemas.openxmlformats.org/officeDocument/2006/relationships/hyperlink" Target="https://www.publicdomainpictures.net/en/view-image.php?image=247149&amp;picture=tulip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rbistour.eu/vyznamne-osobnosti-nemecka.xhtml" TargetMode="External"/><Relationship Id="rId11" Type="http://schemas.openxmlformats.org/officeDocument/2006/relationships/hyperlink" Target="https://www.daskochrezept.de/rezepte/grundrezept-fuer-eintopf-jeder-art_246549.html" TargetMode="External"/><Relationship Id="rId5" Type="http://schemas.openxmlformats.org/officeDocument/2006/relationships/hyperlink" Target="https://commons.wikimedia.org/wiki/File:BikesInAmsterdam_2004_SeanMcClean.jpg" TargetMode="External"/><Relationship Id="rId10" Type="http://schemas.openxmlformats.org/officeDocument/2006/relationships/hyperlink" Target="https://en.wikipedia.org/wiki/Eisbein" TargetMode="External"/><Relationship Id="rId4" Type="http://schemas.openxmlformats.org/officeDocument/2006/relationships/hyperlink" Target="https://www.maxpixel.net/Decorative-Culture-Dutch-Clogs-The-Tradition-Of-2947984" TargetMode="External"/><Relationship Id="rId9" Type="http://schemas.openxmlformats.org/officeDocument/2006/relationships/hyperlink" Target="https://www.einfachbacken.de/rezepte/schwarzwaelder-kirschtorte-das-klassische-reze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" b="1" dirty="0" smtClean="0"/>
              <a:t>WESTERN EUROPE</a:t>
            </a:r>
            <a:br>
              <a:rPr lang="sk" b="1" dirty="0" smtClean="0"/>
            </a:br>
            <a:r>
              <a:rPr lang="sk" b="1" dirty="0" smtClean="0"/>
              <a:t>WESTEUROPA</a:t>
            </a:r>
            <a:br>
              <a:rPr lang="sk" b="1" dirty="0" smtClean="0"/>
            </a:br>
            <a:r>
              <a:rPr lang="sk" b="1" dirty="0" smtClean="0"/>
              <a:t>WEST-EUROPA</a:t>
            </a:r>
            <a:endParaRPr lang="sk" b="1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sk" dirty="0" smtClean="0"/>
              <a:t>IRELAND, THE NETHERLANDS, GERMANY</a:t>
            </a:r>
          </a:p>
          <a:p>
            <a:pPr rtl="0"/>
            <a:r>
              <a:rPr lang="sk" dirty="0" smtClean="0"/>
              <a:t>IRLAND, NIEDERLANDE, DEUTSCHLAND</a:t>
            </a:r>
          </a:p>
          <a:p>
            <a:pPr rtl="0"/>
            <a:endParaRPr lang="sk" dirty="0"/>
          </a:p>
          <a:p>
            <a:pPr rtl="0"/>
            <a:r>
              <a:rPr lang="sk" dirty="0" smtClean="0"/>
              <a:t>By Erasmus+ project team </a:t>
            </a:r>
            <a:endParaRPr lang="sk" dirty="0"/>
          </a:p>
        </p:txBody>
      </p:sp>
      <p:sp>
        <p:nvSpPr>
          <p:cNvPr id="4" name="Obdĺžnik 3"/>
          <p:cNvSpPr/>
          <p:nvPr/>
        </p:nvSpPr>
        <p:spPr>
          <a:xfrm>
            <a:off x="261764" y="5841121"/>
            <a:ext cx="1149501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Commission's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constitute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sk-SK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endorsement</a:t>
            </a:r>
            <a:r>
              <a:rPr lang="sk-SK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contained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therein</a:t>
            </a:r>
            <a:r>
              <a:rPr lang="sk-SK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98512"/>
            <a:ext cx="3747441" cy="158417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77788" y="306169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Project  title: </a:t>
            </a:r>
            <a:r>
              <a:rPr lang="sk-SK" dirty="0" err="1" smtClean="0"/>
              <a:t>Inside</a:t>
            </a:r>
            <a:r>
              <a:rPr lang="sk-SK" dirty="0" smtClean="0"/>
              <a:t> </a:t>
            </a:r>
            <a:r>
              <a:rPr lang="sk-SK" dirty="0" err="1" smtClean="0"/>
              <a:t>Out</a:t>
            </a:r>
            <a:endParaRPr lang="sk-SK" dirty="0"/>
          </a:p>
          <a:p>
            <a:r>
              <a:rPr lang="sk-SK" dirty="0"/>
              <a:t>Project </a:t>
            </a:r>
            <a:r>
              <a:rPr lang="sk-SK" dirty="0" err="1"/>
              <a:t>Nr</a:t>
            </a:r>
            <a:r>
              <a:rPr lang="sk-SK" dirty="0"/>
              <a:t>. </a:t>
            </a:r>
            <a:r>
              <a:rPr lang="sk-SK" dirty="0" smtClean="0"/>
              <a:t>2019-1-NL01-KA229-060290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59" y="2101912"/>
            <a:ext cx="3747441" cy="11430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2019-1-NL01-KA229-060290</a:t>
            </a:r>
            <a:r>
              <a:rPr kumimoji="0" lang="sk-SK" alt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Interesting facts</a:t>
            </a:r>
            <a:endParaRPr lang="sk-SK" sz="6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countr</a:t>
            </a:r>
            <a:r>
              <a:rPr lang="sk-SK" dirty="0" smtClean="0"/>
              <a:t>y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things</a:t>
            </a:r>
            <a:r>
              <a:rPr lang="sk-SK" dirty="0" smtClean="0"/>
              <a:t> </a:t>
            </a:r>
            <a:r>
              <a:rPr lang="sk-SK" dirty="0" err="1" smtClean="0"/>
              <a:t>such</a:t>
            </a:r>
            <a:r>
              <a:rPr lang="sk-SK" dirty="0" smtClean="0"/>
              <a:t> as: </a:t>
            </a:r>
            <a:r>
              <a:rPr lang="sk-SK" dirty="0" err="1" smtClean="0"/>
              <a:t>tulips</a:t>
            </a:r>
            <a:r>
              <a:rPr lang="sk-SK" dirty="0" smtClean="0"/>
              <a:t>, </a:t>
            </a:r>
            <a:r>
              <a:rPr lang="sk-SK" dirty="0" err="1" smtClean="0"/>
              <a:t>windmills</a:t>
            </a:r>
            <a:r>
              <a:rPr lang="sk-SK" dirty="0" smtClean="0"/>
              <a:t>, </a:t>
            </a:r>
            <a:r>
              <a:rPr lang="sk-SK" dirty="0" err="1" smtClean="0"/>
              <a:t>cheese</a:t>
            </a:r>
            <a:r>
              <a:rPr lang="sk-SK" dirty="0" smtClean="0"/>
              <a:t>, </a:t>
            </a:r>
            <a:r>
              <a:rPr lang="sk-SK" dirty="0" err="1" smtClean="0"/>
              <a:t>clogs</a:t>
            </a:r>
            <a:r>
              <a:rPr lang="sk-SK" dirty="0" smtClean="0"/>
              <a:t>, </a:t>
            </a:r>
            <a:r>
              <a:rPr lang="sk-SK" dirty="0" err="1" smtClean="0"/>
              <a:t>culture</a:t>
            </a:r>
            <a:r>
              <a:rPr lang="sk-SK" dirty="0" smtClean="0"/>
              <a:t> (a </a:t>
            </a:r>
            <a:r>
              <a:rPr lang="sk-SK" dirty="0" err="1" smtClean="0"/>
              <a:t>lot</a:t>
            </a:r>
            <a:r>
              <a:rPr lang="sk-SK" dirty="0" smtClean="0"/>
              <a:t> of </a:t>
            </a:r>
            <a:r>
              <a:rPr lang="sk-SK" dirty="0" err="1" smtClean="0"/>
              <a:t>painters</a:t>
            </a:r>
            <a:r>
              <a:rPr lang="sk-SK" dirty="0" smtClean="0"/>
              <a:t> </a:t>
            </a:r>
            <a:r>
              <a:rPr lang="sk-SK" dirty="0" err="1" smtClean="0"/>
              <a:t>came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Netherlands</a:t>
            </a:r>
            <a:r>
              <a:rPr lang="sk-SK" dirty="0" smtClean="0"/>
              <a:t>)...</a:t>
            </a:r>
          </a:p>
          <a:p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go to </a:t>
            </a:r>
            <a:r>
              <a:rPr lang="sk-SK" dirty="0" err="1" smtClean="0"/>
              <a:t>school</a:t>
            </a:r>
            <a:r>
              <a:rPr lang="sk-SK" dirty="0" smtClean="0"/>
              <a:t>, </a:t>
            </a:r>
            <a:r>
              <a:rPr lang="sk-SK" dirty="0" err="1" smtClean="0"/>
              <a:t>work</a:t>
            </a:r>
            <a:r>
              <a:rPr lang="sk-SK" dirty="0" smtClean="0"/>
              <a:t> by bike</a:t>
            </a:r>
          </a:p>
          <a:p>
            <a:r>
              <a:rPr lang="sk-SK" dirty="0" err="1" smtClean="0"/>
              <a:t>There</a:t>
            </a:r>
            <a:r>
              <a:rPr lang="sk-SK" dirty="0" smtClean="0"/>
              <a:t> are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bridges</a:t>
            </a:r>
            <a:r>
              <a:rPr lang="sk-SK" dirty="0" smtClean="0"/>
              <a:t> in a </a:t>
            </a:r>
            <a:r>
              <a:rPr lang="sk-SK" dirty="0" err="1" smtClean="0"/>
              <a:t>lot</a:t>
            </a:r>
            <a:r>
              <a:rPr lang="sk-SK" dirty="0" smtClean="0"/>
              <a:t> of </a:t>
            </a:r>
            <a:r>
              <a:rPr lang="sk-SK" dirty="0" err="1" smtClean="0"/>
              <a:t>dutch</a:t>
            </a:r>
            <a:r>
              <a:rPr lang="sk-SK" dirty="0" smtClean="0"/>
              <a:t> </a:t>
            </a:r>
            <a:r>
              <a:rPr lang="sk-SK" dirty="0" err="1" smtClean="0"/>
              <a:t>towns</a:t>
            </a:r>
            <a:r>
              <a:rPr lang="sk-SK" dirty="0" smtClean="0"/>
              <a:t> and </a:t>
            </a:r>
            <a:r>
              <a:rPr lang="sk-SK" dirty="0" err="1" smtClean="0"/>
              <a:t>cities</a:t>
            </a:r>
            <a:endParaRPr lang="sk-SK" dirty="0" smtClean="0"/>
          </a:p>
          <a:p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famous</a:t>
            </a:r>
            <a:r>
              <a:rPr lang="sk-SK" dirty="0" smtClean="0"/>
              <a:t> and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sportspeople</a:t>
            </a:r>
            <a:r>
              <a:rPr lang="sk-SK" dirty="0" smtClean="0"/>
              <a:t>, </a:t>
            </a:r>
            <a:r>
              <a:rPr lang="sk-SK" dirty="0" err="1" smtClean="0"/>
              <a:t>especially</a:t>
            </a:r>
            <a:r>
              <a:rPr lang="sk-SK" dirty="0" smtClean="0"/>
              <a:t> in </a:t>
            </a:r>
            <a:r>
              <a:rPr lang="sk-SK" dirty="0" err="1" smtClean="0"/>
              <a:t>football</a:t>
            </a:r>
            <a:r>
              <a:rPr lang="sk-SK" dirty="0" smtClean="0"/>
              <a:t>, </a:t>
            </a:r>
            <a:r>
              <a:rPr lang="sk-SK" dirty="0" err="1" smtClean="0"/>
              <a:t>cycling</a:t>
            </a:r>
            <a:r>
              <a:rPr lang="sk-SK" dirty="0" smtClean="0"/>
              <a:t>, </a:t>
            </a:r>
            <a:r>
              <a:rPr lang="sk-SK" dirty="0" err="1" smtClean="0"/>
              <a:t>speed</a:t>
            </a:r>
            <a:r>
              <a:rPr lang="sk-SK" dirty="0" smtClean="0"/>
              <a:t> </a:t>
            </a:r>
            <a:r>
              <a:rPr lang="sk-SK" dirty="0" err="1" smtClean="0"/>
              <a:t>skating</a:t>
            </a:r>
            <a:r>
              <a:rPr lang="sk-SK" dirty="0" smtClean="0"/>
              <a:t>, </a:t>
            </a:r>
            <a:r>
              <a:rPr lang="sk-SK" dirty="0" err="1" smtClean="0"/>
              <a:t>tennis</a:t>
            </a:r>
            <a:r>
              <a:rPr lang="sk-SK" dirty="0" smtClean="0"/>
              <a:t> and more </a:t>
            </a:r>
            <a:endParaRPr lang="sk-SK" dirty="0"/>
          </a:p>
        </p:txBody>
      </p:sp>
      <p:pic>
        <p:nvPicPr>
          <p:cNvPr id="9218" name="Picture 2" descr="Výsledok vyhľadávania obrázkov pre dopyt tulip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581128"/>
            <a:ext cx="2671032" cy="19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ok vyhľadávania obrázkov pre dopyt windmill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42" y="4040884"/>
            <a:ext cx="2091928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ýsledok vyhľadávania obrázkov pre dopyt clogs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91" y="27691"/>
            <a:ext cx="25191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Výsledok vyhľadávania obrázkov pre dopyt amsterdam bikes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8" y="4428450"/>
            <a:ext cx="3168352" cy="2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u="sng" dirty="0" smtClean="0"/>
              <a:t>DEUTSCHLAND</a:t>
            </a:r>
            <a:endParaRPr lang="sk-SK" sz="6000" b="1" u="sng" dirty="0"/>
          </a:p>
        </p:txBody>
      </p:sp>
      <p:pic>
        <p:nvPicPr>
          <p:cNvPr id="4" name="Picture 2" descr="Vlajka Nemec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099">
            <a:off x="621804" y="2276872"/>
            <a:ext cx="3881107" cy="23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nak Neme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1700808"/>
            <a:ext cx="33471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909836" y="535840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err="1"/>
              <a:t>Flagge</a:t>
            </a:r>
            <a:r>
              <a:rPr lang="sk-SK" sz="3600" dirty="0"/>
              <a:t> von </a:t>
            </a:r>
            <a:r>
              <a:rPr lang="sk-SK" sz="3600" dirty="0" err="1"/>
              <a:t>Deutschland</a:t>
            </a:r>
            <a:endParaRPr lang="sk-SK" sz="3600" dirty="0"/>
          </a:p>
        </p:txBody>
      </p:sp>
      <p:sp>
        <p:nvSpPr>
          <p:cNvPr id="7" name="Obdĺžnik 6"/>
          <p:cNvSpPr/>
          <p:nvPr/>
        </p:nvSpPr>
        <p:spPr>
          <a:xfrm>
            <a:off x="6913332" y="939225"/>
            <a:ext cx="4954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err="1"/>
              <a:t>Wappen</a:t>
            </a:r>
            <a:r>
              <a:rPr lang="sk-SK" sz="3200" dirty="0"/>
              <a:t> von </a:t>
            </a:r>
            <a:r>
              <a:rPr lang="sk-SK" sz="3200" dirty="0" err="1"/>
              <a:t>Deutschland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7047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Mappe</a:t>
            </a:r>
            <a:r>
              <a:rPr lang="sk-SK" sz="6000" b="1" dirty="0" smtClean="0"/>
              <a:t> von </a:t>
            </a:r>
            <a:r>
              <a:rPr lang="sk-SK" sz="6000" b="1" dirty="0" err="1" smtClean="0"/>
              <a:t>Deutschland</a:t>
            </a:r>
            <a:endParaRPr lang="sk-SK" sz="6000" b="1" dirty="0"/>
          </a:p>
        </p:txBody>
      </p:sp>
      <p:pic>
        <p:nvPicPr>
          <p:cNvPr id="4" name="Picture 6" descr="VÃ½sledok vyhÄ¾adÃ¡vania obrÃ¡zkov pre dopyt mapa nemec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524000"/>
            <a:ext cx="3918666" cy="52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4368551" cy="1143000"/>
          </a:xfrm>
        </p:spPr>
        <p:txBody>
          <a:bodyPr>
            <a:normAutofit fontScale="90000"/>
          </a:bodyPr>
          <a:lstStyle/>
          <a:p>
            <a:r>
              <a:rPr lang="sk-SK" sz="4000" b="1" dirty="0" err="1" smtClean="0"/>
              <a:t>Regionen</a:t>
            </a:r>
            <a:r>
              <a:rPr lang="sk-SK" sz="4000" b="1" dirty="0" smtClean="0"/>
              <a:t> von </a:t>
            </a:r>
            <a:br>
              <a:rPr lang="sk-SK" sz="4000" b="1" dirty="0" smtClean="0"/>
            </a:br>
            <a:r>
              <a:rPr lang="sk-SK" sz="4000" b="1" dirty="0" err="1" smtClean="0"/>
              <a:t>Deutschland</a:t>
            </a:r>
            <a:endParaRPr lang="sk-SK" sz="4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3813" y="1676400"/>
            <a:ext cx="4224535" cy="48489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k-SK" dirty="0" err="1"/>
              <a:t>Bádensko</a:t>
            </a:r>
            <a:r>
              <a:rPr lang="sk-SK" dirty="0"/>
              <a:t> – </a:t>
            </a:r>
            <a:r>
              <a:rPr lang="sk-SK" dirty="0" err="1"/>
              <a:t>Wúrttembersko</a:t>
            </a:r>
            <a:r>
              <a:rPr lang="sk-SK" dirty="0"/>
              <a:t>, Bavorsko, </a:t>
            </a:r>
            <a:r>
              <a:rPr lang="sk-SK" dirty="0" smtClean="0"/>
              <a:t>Berlín</a:t>
            </a:r>
            <a:r>
              <a:rPr lang="sk-SK" dirty="0"/>
              <a:t>, </a:t>
            </a:r>
            <a:r>
              <a:rPr lang="sk-SK" dirty="0" err="1"/>
              <a:t>Brandenbursko</a:t>
            </a:r>
            <a:r>
              <a:rPr lang="sk-SK" dirty="0"/>
              <a:t>, Brémy, Hamburg, </a:t>
            </a:r>
            <a:r>
              <a:rPr lang="sk-SK" dirty="0" err="1"/>
              <a:t>Hesensko</a:t>
            </a:r>
            <a:r>
              <a:rPr lang="sk-SK" dirty="0"/>
              <a:t>, </a:t>
            </a:r>
            <a:r>
              <a:rPr lang="sk-SK" dirty="0" err="1"/>
              <a:t>Meklenbursko-Predpomoransko</a:t>
            </a:r>
            <a:r>
              <a:rPr lang="sk-SK" dirty="0"/>
              <a:t>, Dolné Sasko, Severné Porýnie – </a:t>
            </a:r>
            <a:r>
              <a:rPr lang="sk-SK" dirty="0" err="1"/>
              <a:t>Vestfálsko</a:t>
            </a:r>
            <a:r>
              <a:rPr lang="sk-SK" dirty="0"/>
              <a:t>, Porýnie – </a:t>
            </a:r>
            <a:r>
              <a:rPr lang="sk-SK" dirty="0" err="1"/>
              <a:t>Falcko</a:t>
            </a:r>
            <a:r>
              <a:rPr lang="sk-SK" dirty="0"/>
              <a:t>, </a:t>
            </a:r>
            <a:r>
              <a:rPr lang="sk-SK" dirty="0" err="1"/>
              <a:t>Sársko</a:t>
            </a:r>
            <a:r>
              <a:rPr lang="sk-SK" dirty="0"/>
              <a:t>, Sasko, Sasko – </a:t>
            </a:r>
            <a:r>
              <a:rPr lang="sk-SK" dirty="0" err="1"/>
              <a:t>Anhaltsko</a:t>
            </a:r>
            <a:r>
              <a:rPr lang="sk-SK" dirty="0"/>
              <a:t>, Šlezvicko – </a:t>
            </a:r>
            <a:r>
              <a:rPr lang="sk-SK" dirty="0" err="1"/>
              <a:t>Holšteajnsko</a:t>
            </a:r>
            <a:r>
              <a:rPr lang="sk-SK" dirty="0"/>
              <a:t>, </a:t>
            </a:r>
            <a:r>
              <a:rPr lang="sk-SK" dirty="0" smtClean="0"/>
              <a:t>Durínsko</a:t>
            </a:r>
            <a:endParaRPr lang="sk-SK" dirty="0"/>
          </a:p>
        </p:txBody>
      </p:sp>
      <p:pic>
        <p:nvPicPr>
          <p:cNvPr id="4" name="Picture 8" descr="VÃ½sledok vyhÄ¾adÃ¡vania obrÃ¡zkov pre dopyt mapa neme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116632"/>
            <a:ext cx="5205718" cy="66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Punkte des </a:t>
            </a:r>
            <a:r>
              <a:rPr lang="sk-SK" sz="6000" b="1" dirty="0" err="1" smtClean="0"/>
              <a:t>Interesses</a:t>
            </a:r>
            <a:endParaRPr lang="sk-SK" sz="6000" b="1" dirty="0"/>
          </a:p>
        </p:txBody>
      </p:sp>
      <p:pic>
        <p:nvPicPr>
          <p:cNvPr id="4" name="Picture 2" descr="https://upload.wikimedia.org/wikipedia/commons/f/f9/Auschwitz-birkenau-main_tra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859" y="1524000"/>
            <a:ext cx="4652235" cy="3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6/68/Zugspitzmassiv_von_Westen_aus.jpg/1024px-Zugspitzmassiv_von_Westen_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2852936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476147" y="5301208"/>
            <a:ext cx="4301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err="1"/>
              <a:t>Auschwitz</a:t>
            </a:r>
            <a:r>
              <a:rPr lang="sk-SK" sz="3200" dirty="0"/>
              <a:t> – </a:t>
            </a:r>
            <a:r>
              <a:rPr lang="sk-SK" sz="3200" dirty="0" err="1"/>
              <a:t>Birkenau</a:t>
            </a:r>
            <a:r>
              <a:rPr lang="sk-SK" sz="3200" dirty="0"/>
              <a:t> </a:t>
            </a:r>
          </a:p>
        </p:txBody>
      </p:sp>
      <p:sp>
        <p:nvSpPr>
          <p:cNvPr id="7" name="Obdĺžnik 6"/>
          <p:cNvSpPr/>
          <p:nvPr/>
        </p:nvSpPr>
        <p:spPr>
          <a:xfrm>
            <a:off x="8254652" y="2003802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err="1"/>
              <a:t>Zugspitze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4543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0/01/VW_Wolfsburg.JPG/1024px-VW_Wolf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2852936"/>
            <a:ext cx="4658287" cy="35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125860" y="4645285"/>
            <a:ext cx="3612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err="1" smtClean="0"/>
              <a:t>Fabrik</a:t>
            </a:r>
            <a:r>
              <a:rPr lang="sk-SK" sz="3200" dirty="0" smtClean="0"/>
              <a:t> Volkswagen</a:t>
            </a:r>
            <a:endParaRPr lang="sk-SK" sz="3200" dirty="0"/>
          </a:p>
        </p:txBody>
      </p:sp>
      <p:sp>
        <p:nvSpPr>
          <p:cNvPr id="5" name="Obdĺžnik 4"/>
          <p:cNvSpPr/>
          <p:nvPr/>
        </p:nvSpPr>
        <p:spPr>
          <a:xfrm>
            <a:off x="7030516" y="1518167"/>
            <a:ext cx="3665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err="1"/>
              <a:t>Brandenburger</a:t>
            </a:r>
            <a:r>
              <a:rPr lang="sk-SK" sz="3200" dirty="0"/>
              <a:t> </a:t>
            </a:r>
            <a:r>
              <a:rPr lang="sk-SK" sz="3200" dirty="0" err="1"/>
              <a:t>Tor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4054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Persönlichkeiten</a:t>
            </a:r>
            <a:endParaRPr lang="sk-SK" sz="6000" b="1" dirty="0"/>
          </a:p>
        </p:txBody>
      </p:sp>
      <p:pic>
        <p:nvPicPr>
          <p:cNvPr id="4" name="Picture 2" descr="Ludwig van Beethoven 17.12.1770 - 26.3.18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" y="1524000"/>
            <a:ext cx="3788139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ilhelm Conrad RÃ¶ntgen 27.3.1845 - 10.2.1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188640"/>
            <a:ext cx="4020344" cy="40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lbert Einstein 14.3.1879 - 18.4.19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3933056"/>
            <a:ext cx="3632166" cy="27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acob a Wilhelm Gri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2116829"/>
            <a:ext cx="3562912" cy="40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4231056" y="1531694"/>
            <a:ext cx="2530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Ludwig van Beethoven</a:t>
            </a:r>
          </a:p>
        </p:txBody>
      </p:sp>
      <p:sp>
        <p:nvSpPr>
          <p:cNvPr id="9" name="Obdĺžnik 8"/>
          <p:cNvSpPr/>
          <p:nvPr/>
        </p:nvSpPr>
        <p:spPr>
          <a:xfrm>
            <a:off x="8938712" y="4415094"/>
            <a:ext cx="278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Wilhelm</a:t>
            </a:r>
            <a:r>
              <a:rPr lang="sk-SK" dirty="0"/>
              <a:t> </a:t>
            </a:r>
            <a:r>
              <a:rPr lang="sk-SK" dirty="0" err="1"/>
              <a:t>Conrad</a:t>
            </a:r>
            <a:r>
              <a:rPr lang="sk-SK" dirty="0"/>
              <a:t> </a:t>
            </a:r>
            <a:r>
              <a:rPr lang="sk-SK" dirty="0" err="1"/>
              <a:t>Rontgen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041985" y="6350954"/>
            <a:ext cx="176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Albert Einstein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8783285" y="5765819"/>
            <a:ext cx="305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Jacob</a:t>
            </a:r>
            <a:r>
              <a:rPr lang="sk-SK" dirty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/>
              <a:t>Wilhelm</a:t>
            </a:r>
            <a:r>
              <a:rPr lang="sk-SK" dirty="0"/>
              <a:t> </a:t>
            </a:r>
            <a:r>
              <a:rPr lang="sk-SK" dirty="0" err="1" smtClean="0"/>
              <a:t>Grimms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24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Deutsches</a:t>
            </a:r>
            <a:r>
              <a:rPr lang="sk-SK" sz="6000" b="1" dirty="0" smtClean="0"/>
              <a:t> </a:t>
            </a:r>
            <a:r>
              <a:rPr lang="sk-SK" sz="6000" b="1" dirty="0"/>
              <a:t>E</a:t>
            </a:r>
            <a:r>
              <a:rPr lang="sk-SK" sz="6000" b="1" dirty="0" smtClean="0"/>
              <a:t>ssen</a:t>
            </a:r>
            <a:endParaRPr lang="sk-SK" sz="6000" b="1" dirty="0"/>
          </a:p>
        </p:txBody>
      </p:sp>
      <p:pic>
        <p:nvPicPr>
          <p:cNvPr id="4" name="Picture 4" descr="VÃ½sledok vyhÄ¾adÃ¡vania obrÃ¡zkov pre dopyt bratwur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754001"/>
            <a:ext cx="2456411" cy="3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Ã½sledok vyhÄ¾adÃ¡vania obrÃ¡zkov pre dopyt einto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3340195"/>
            <a:ext cx="41239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Ã½sledok vyhÄ¾adÃ¡vania obrÃ¡zkov pre dopyt Eisb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34" y="84506"/>
            <a:ext cx="3920199" cy="29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Ã½sledok vyhÄ¾adÃ¡vania obrÃ¡zkov pre dopyt SchwarzwÃ¤lder Kirschto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58" y="2276872"/>
            <a:ext cx="4350455" cy="32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904392" y="2092206"/>
            <a:ext cx="1497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/>
              <a:t>Bratwurst</a:t>
            </a:r>
            <a:endParaRPr lang="sk-SK" sz="2400" dirty="0"/>
          </a:p>
        </p:txBody>
      </p:sp>
      <p:sp>
        <p:nvSpPr>
          <p:cNvPr id="9" name="Obdĺžnik 8"/>
          <p:cNvSpPr/>
          <p:nvPr/>
        </p:nvSpPr>
        <p:spPr>
          <a:xfrm>
            <a:off x="6535881" y="6136168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/>
              <a:t>Eintopf</a:t>
            </a:r>
            <a:endParaRPr lang="sk-SK" sz="2400" dirty="0"/>
          </a:p>
        </p:txBody>
      </p:sp>
      <p:sp>
        <p:nvSpPr>
          <p:cNvPr id="10" name="Obdĺžnik 9"/>
          <p:cNvSpPr/>
          <p:nvPr/>
        </p:nvSpPr>
        <p:spPr>
          <a:xfrm>
            <a:off x="6073254" y="1552502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/>
              <a:t>Eisbein</a:t>
            </a:r>
            <a:endParaRPr lang="sk-SK" sz="2400" dirty="0"/>
          </a:p>
        </p:txBody>
      </p:sp>
      <p:sp>
        <p:nvSpPr>
          <p:cNvPr id="11" name="Obdĺžnik 10"/>
          <p:cNvSpPr/>
          <p:nvPr/>
        </p:nvSpPr>
        <p:spPr>
          <a:xfrm>
            <a:off x="3128730" y="5607108"/>
            <a:ext cx="398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err="1"/>
              <a:t>Schwarzwälder</a:t>
            </a:r>
            <a:r>
              <a:rPr lang="sk-SK" sz="2400" dirty="0"/>
              <a:t> </a:t>
            </a:r>
            <a:r>
              <a:rPr lang="sk-SK" sz="2400" dirty="0" err="1"/>
              <a:t>Kirschtorte</a:t>
            </a:r>
            <a:r>
              <a:rPr lang="sk-S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4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3772" y="476672"/>
            <a:ext cx="871296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https://www.jigsawplanet.com/?rc=play&amp;pid=0331a1f79f88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puzzle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Kinsale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1213" y="1196752"/>
            <a:ext cx="923958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https://www.jigsawplanet.com/?rc=play&amp;pid=3da2a012309d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Ireland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puzzle</a:t>
            </a:r>
          </a:p>
        </p:txBody>
      </p:sp>
      <p:sp>
        <p:nvSpPr>
          <p:cNvPr id="4" name="Obdĺžnik 3"/>
          <p:cNvSpPr/>
          <p:nvPr/>
        </p:nvSpPr>
        <p:spPr>
          <a:xfrm>
            <a:off x="333772" y="1894862"/>
            <a:ext cx="84969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https://www.jigsawplanet.com/?rc=play&amp;pid=01aab1f9c729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puzzle 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Netherlands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Resources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www.publicdomainpictures.net/en/view-image.php?image=241800&amp;picture=irish-flag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www.publicdomainpictures.net/en/view-image.php?image=241621&amp;picture=german-flag</a:t>
            </a:r>
            <a:endParaRPr lang="sk-SK" dirty="0" smtClean="0"/>
          </a:p>
          <a:p>
            <a:pPr marL="0" indent="0">
              <a:buNone/>
            </a:pPr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en.wikipedia.org/wiki/File:Flag_of_the_Netherlands.svg</a:t>
            </a:r>
            <a:endParaRPr lang="sk-SK" dirty="0" smtClean="0"/>
          </a:p>
          <a:p>
            <a:pPr marL="0" indent="0">
              <a:buNone/>
            </a:pPr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www.proyectosalonhogar.com/Salones/Matematicas/Historia_Mat/histmat/html/dysert.html</a:t>
            </a:r>
            <a:endParaRPr lang="sk-SK" dirty="0" smtClean="0"/>
          </a:p>
          <a:p>
            <a:pPr marL="0" indent="0">
              <a:buNone/>
            </a:pPr>
            <a:r>
              <a:rPr lang="sk-SK" dirty="0">
                <a:hlinkClick r:id="rId6"/>
              </a:rPr>
              <a:t>https://www.geograph.org.uk/photo/2003670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7"/>
              </a:rPr>
              <a:t>https://www.tripadvisor.ie/Attraction_Review-g186638-d3138381-Reviews-The_Viking_Triangle-Waterford_County_Waterford.html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77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FLAGS</a:t>
            </a:r>
            <a:endParaRPr lang="sk-SK" sz="6000" b="1" dirty="0"/>
          </a:p>
        </p:txBody>
      </p:sp>
      <p:pic>
        <p:nvPicPr>
          <p:cNvPr id="1026" name="Picture 2" descr="Výsledok vyhľadávania obrázkov pre dopyt flag of irelan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3" y="1844824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flag of german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524677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flag of the netherlands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3645024"/>
            <a:ext cx="4112032" cy="27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21804" y="404664"/>
            <a:ext cx="108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2"/>
              </a:rPr>
              <a:t>http://www.theirishstory.com/2017/09/01/the-dalkey-column-an-irish-civil-war-story/fs-troop-march-into-barracks/#.XYZhQ1UzbIU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621804" y="1196752"/>
            <a:ext cx="1015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https://pixabay.com/sk/photos/%C3%BAtesy-moher-%</a:t>
            </a:r>
            <a:r>
              <a:rPr lang="sk-SK" dirty="0" smtClean="0">
                <a:hlinkClick r:id="rId3"/>
              </a:rPr>
              <a:t>C3%ADrsko-na%C5%A1%C3%ADrku-2641966</a:t>
            </a:r>
            <a:r>
              <a:rPr lang="sk-SK" dirty="0">
                <a:hlinkClick r:id="rId3"/>
              </a:rPr>
              <a:t>/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79034" y="2603480"/>
            <a:ext cx="1015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4"/>
              </a:rPr>
              <a:t>https://www.flickr.com/photos/donkeyhotey/13222409233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04510" y="3224378"/>
            <a:ext cx="1015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5"/>
              </a:rPr>
              <a:t>https://www.flickr.com/photos/44534236@N00/5866586357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61740" y="1875263"/>
            <a:ext cx="10170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6"/>
              </a:rPr>
              <a:t>https://www.publicdomainpictures.net/en/view-image.php?image=112122&amp;picture=shamrock-for-st-patricks-day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04510" y="3894982"/>
            <a:ext cx="10170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7"/>
              </a:rPr>
              <a:t>https://www.flickr.com/photos/129231073@N06/24964152357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04510" y="4565586"/>
            <a:ext cx="10242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8"/>
              </a:rPr>
              <a:t>https://pixabay.com/sk/photos/delft-holandsko-holland-ulice-165261/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604510" y="5949038"/>
            <a:ext cx="10242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9"/>
              </a:rPr>
              <a:t>https://pixabay.com/sk/photos/wwii-vojak-holandsko-vojenskej-1520621/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548230" y="5118812"/>
            <a:ext cx="10915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10"/>
              </a:rPr>
              <a:t>https://commons.wikimedia.org/wiki/File:The_Dutch_Royal_Family_in_Exile_during_the_Second_World_War_BU1927.jpg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72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61764" y="332656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>
                <a:hlinkClick r:id="rId2"/>
              </a:rPr>
              <a:t>https://www.publicdomainpictures.net/en/view-image.php?image=247149&amp;picture=tulips</a:t>
            </a:r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254506" y="1052736"/>
            <a:ext cx="958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https://www.geograph.org.uk/photo/5411355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22060" y="1628800"/>
            <a:ext cx="997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4"/>
              </a:rPr>
              <a:t>https://www.maxpixel.net/Decorative-Culture-Dutch-Clogs-The-Tradition-Of-2947984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28675" y="2204864"/>
            <a:ext cx="1011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5"/>
              </a:rPr>
              <a:t>https://commons.wikimedia.org/wiki/File:BikesInAmsterdam_2004_SeanMcClean.jpg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22060" y="2780928"/>
            <a:ext cx="10840904" cy="387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k-SK" dirty="0">
                <a:hlinkClick r:id="rId6"/>
              </a:rPr>
              <a:t>https://www.orbistour.eu/vyznamne-osobnosti-nemecka.xhtml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>
                <a:hlinkClick r:id="rId7"/>
              </a:rPr>
              <a:t>https://sk.wikipedia.org/wiki/Nemecko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hlinkClick r:id="rId8"/>
              </a:rPr>
              <a:t>https://www.invia.sk/nemecko/miestna-kuchyna/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hlinkClick r:id="rId9"/>
              </a:rPr>
              <a:t>https://www.einfachbacken.de/rezepte/schwarzwaelder-kirschtorte-das-klassische-rezept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hlinkClick r:id="rId10"/>
              </a:rPr>
              <a:t>https://en.wikipedia.org/wiki/Eisbein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hlinkClick r:id="rId11"/>
              </a:rPr>
              <a:t>https://www.daskochrezept.de/rezepte/grundrezept-fuer-eintopf-jeder-art_246549.html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hlinkClick r:id="rId12"/>
              </a:rPr>
              <a:t>https://tasteofartisan.com/homemade-bratwurst-recipe/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87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u="sng" dirty="0" smtClean="0"/>
              <a:t>IRELAND</a:t>
            </a:r>
            <a:endParaRPr lang="sk-SK" sz="6000" b="1" u="sng" dirty="0"/>
          </a:p>
        </p:txBody>
      </p:sp>
      <p:pic>
        <p:nvPicPr>
          <p:cNvPr id="3074" name="Picture 2" descr="Súvisiaci obráz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476671"/>
            <a:ext cx="5040560" cy="62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299744"/>
            <a:ext cx="4405784" cy="32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" y="14318"/>
            <a:ext cx="3911161" cy="521488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0"/>
            <a:ext cx="4932040" cy="369903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25" y="3033574"/>
            <a:ext cx="5082565" cy="38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History</a:t>
            </a:r>
            <a:endParaRPr lang="sk-SK" sz="6000" b="1" dirty="0"/>
          </a:p>
        </p:txBody>
      </p:sp>
      <p:pic>
        <p:nvPicPr>
          <p:cNvPr id="4098" name="Picture 2" descr="Výsledok vyhľadávania obrázkov pre dopyt celts in irelan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6" y="1700808"/>
            <a:ext cx="44458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08" y="381000"/>
            <a:ext cx="4315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3789040"/>
            <a:ext cx="4191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Interesting</a:t>
            </a:r>
            <a:r>
              <a:rPr lang="sk-SK" sz="6000" b="1" dirty="0" smtClean="0"/>
              <a:t> </a:t>
            </a:r>
            <a:r>
              <a:rPr lang="sk-SK" sz="6000" b="1" dirty="0" err="1" smtClean="0"/>
              <a:t>facts</a:t>
            </a:r>
            <a:endParaRPr lang="sk-SK" sz="6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most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Cliffs</a:t>
            </a:r>
            <a:r>
              <a:rPr lang="sk-SK" dirty="0" smtClean="0"/>
              <a:t> of </a:t>
            </a:r>
            <a:r>
              <a:rPr lang="sk-SK" dirty="0" err="1" smtClean="0"/>
              <a:t>Moher</a:t>
            </a:r>
            <a:endParaRPr lang="sk-SK" dirty="0" smtClean="0"/>
          </a:p>
          <a:p>
            <a:r>
              <a:rPr lang="sk-SK" dirty="0" err="1" smtClean="0"/>
              <a:t>There</a:t>
            </a:r>
            <a:r>
              <a:rPr lang="sk-SK" dirty="0" smtClean="0"/>
              <a:t> are no </a:t>
            </a:r>
            <a:r>
              <a:rPr lang="sk-SK" dirty="0" err="1" smtClean="0"/>
              <a:t>snakes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island</a:t>
            </a:r>
            <a:endParaRPr lang="sk-SK" dirty="0" smtClean="0"/>
          </a:p>
          <a:p>
            <a:r>
              <a:rPr lang="sk-SK" dirty="0" smtClean="0"/>
              <a:t>In </a:t>
            </a:r>
            <a:r>
              <a:rPr lang="sk-SK" dirty="0" err="1" smtClean="0"/>
              <a:t>the</a:t>
            </a:r>
            <a:r>
              <a:rPr lang="sk-SK" dirty="0" smtClean="0"/>
              <a:t> USA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live</a:t>
            </a:r>
            <a:r>
              <a:rPr lang="sk-SK" dirty="0" smtClean="0"/>
              <a:t> more </a:t>
            </a:r>
            <a:r>
              <a:rPr lang="sk-SK" dirty="0" err="1" smtClean="0"/>
              <a:t>people</a:t>
            </a:r>
            <a:r>
              <a:rPr lang="sk-SK" dirty="0" smtClean="0"/>
              <a:t> of </a:t>
            </a:r>
            <a:r>
              <a:rPr lang="sk-SK" dirty="0" err="1" smtClean="0"/>
              <a:t>Irish</a:t>
            </a:r>
            <a:r>
              <a:rPr lang="sk-SK" dirty="0" smtClean="0"/>
              <a:t> </a:t>
            </a:r>
            <a:r>
              <a:rPr lang="sk-SK" dirty="0" err="1" smtClean="0"/>
              <a:t>origin</a:t>
            </a:r>
            <a:r>
              <a:rPr lang="sk-SK" dirty="0" smtClean="0"/>
              <a:t> </a:t>
            </a:r>
            <a:r>
              <a:rPr lang="sk-SK" dirty="0" err="1" smtClean="0"/>
              <a:t>than</a:t>
            </a:r>
            <a:r>
              <a:rPr lang="sk-SK" dirty="0" smtClean="0"/>
              <a:t> in </a:t>
            </a:r>
            <a:r>
              <a:rPr lang="sk-SK" dirty="0" err="1" smtClean="0"/>
              <a:t>Ireland</a:t>
            </a:r>
            <a:endParaRPr lang="sk-SK" dirty="0"/>
          </a:p>
          <a:p>
            <a:r>
              <a:rPr lang="sk-SK" dirty="0" err="1" smtClean="0"/>
              <a:t>The</a:t>
            </a:r>
            <a:r>
              <a:rPr lang="sk-SK" dirty="0" smtClean="0"/>
              <a:t> 17th of </a:t>
            </a:r>
            <a:r>
              <a:rPr lang="sk-SK" dirty="0" err="1" smtClean="0"/>
              <a:t>March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holiday</a:t>
            </a:r>
            <a:r>
              <a:rPr lang="sk-SK" dirty="0" smtClean="0"/>
              <a:t> (</a:t>
            </a:r>
            <a:r>
              <a:rPr lang="sk-SK" dirty="0" err="1" smtClean="0"/>
              <a:t>St</a:t>
            </a:r>
            <a:r>
              <a:rPr lang="sk-SK" dirty="0" smtClean="0"/>
              <a:t> </a:t>
            </a:r>
            <a:r>
              <a:rPr lang="sk-SK" dirty="0" err="1" smtClean="0"/>
              <a:t>Patrick</a:t>
            </a:r>
            <a:r>
              <a:rPr lang="en-US" dirty="0" smtClean="0"/>
              <a:t>’</a:t>
            </a:r>
            <a:r>
              <a:rPr lang="sk-SK" dirty="0" smtClean="0"/>
              <a:t> </a:t>
            </a:r>
            <a:r>
              <a:rPr lang="en-US" dirty="0" smtClean="0"/>
              <a:t>s Day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5122" name="Picture 2" descr="Výsledok vyhľadávania obrázkov pre dopyt the cliffs of moh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924300"/>
            <a:ext cx="5137874" cy="28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saint patrick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3889532"/>
            <a:ext cx="2737715" cy="27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shamrock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392746"/>
            <a:ext cx="2122413" cy="20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u="sng" dirty="0" smtClean="0"/>
              <a:t>THE NETHERLANDS</a:t>
            </a:r>
            <a:endParaRPr lang="sk-SK" sz="6000" b="1" u="sng" dirty="0"/>
          </a:p>
        </p:txBody>
      </p:sp>
      <p:pic>
        <p:nvPicPr>
          <p:cNvPr id="6146" name="Picture 2" descr="Výsledok vyhľadávania obrázkov pre dopyt map of the netherlands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544225"/>
            <a:ext cx="4331829" cy="51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amsterdam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2349318"/>
            <a:ext cx="5434781" cy="35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rotterdam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53462"/>
            <a:ext cx="5434781" cy="36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haa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53462"/>
            <a:ext cx="4672112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delf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3717032"/>
            <a:ext cx="3994621" cy="29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 smtClean="0"/>
              <a:t>History</a:t>
            </a:r>
            <a:endParaRPr lang="sk-SK" sz="6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: </a:t>
            </a:r>
            <a:r>
              <a:rPr lang="sk-SK" dirty="0" err="1" smtClean="0"/>
              <a:t>Germans</a:t>
            </a:r>
            <a:r>
              <a:rPr lang="sk-SK" dirty="0" smtClean="0"/>
              <a:t> and </a:t>
            </a:r>
            <a:r>
              <a:rPr lang="sk-SK" dirty="0" err="1" smtClean="0"/>
              <a:t>Celts</a:t>
            </a:r>
            <a:r>
              <a:rPr lang="sk-SK" dirty="0" smtClean="0"/>
              <a:t>, </a:t>
            </a:r>
            <a:r>
              <a:rPr lang="sk-SK" dirty="0" err="1" smtClean="0"/>
              <a:t>later</a:t>
            </a:r>
            <a:r>
              <a:rPr lang="sk-SK" dirty="0" smtClean="0"/>
              <a:t> </a:t>
            </a:r>
            <a:r>
              <a:rPr lang="sk-SK" dirty="0" err="1" smtClean="0"/>
              <a:t>Romans</a:t>
            </a:r>
            <a:endParaRPr lang="sk-SK" dirty="0" smtClean="0"/>
          </a:p>
          <a:p>
            <a:pPr marL="342900" indent="-342900"/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didn</a:t>
            </a:r>
            <a:r>
              <a:rPr lang="en-US" dirty="0" smtClean="0"/>
              <a:t>’t participate in the First World War</a:t>
            </a:r>
          </a:p>
          <a:p>
            <a:pPr marL="342900" indent="-342900"/>
            <a:r>
              <a:rPr lang="en-US" dirty="0" smtClean="0"/>
              <a:t>In the Second World War they were invaded by </a:t>
            </a:r>
            <a:r>
              <a:rPr lang="en-US" dirty="0" err="1" smtClean="0"/>
              <a:t>nazi</a:t>
            </a:r>
            <a:r>
              <a:rPr lang="en-US" dirty="0" smtClean="0"/>
              <a:t> Germany</a:t>
            </a:r>
            <a:endParaRPr lang="sk-SK" dirty="0"/>
          </a:p>
        </p:txBody>
      </p:sp>
      <p:pic>
        <p:nvPicPr>
          <p:cNvPr id="8194" name="Picture 2" descr="Výsledok vyhľadávania obrázkov pre dopyt the netherlands in the second world war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356992"/>
            <a:ext cx="3277042" cy="33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the netherlands in the world wa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337024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kojný 16: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motívom pokojnej prírody (širokouhlý formát)</Template>
  <TotalTime>190</TotalTime>
  <Words>396</Words>
  <Application>Microsoft Office PowerPoint</Application>
  <PresentationFormat>Vlastná</PresentationFormat>
  <Paragraphs>72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Euphemia</vt:lpstr>
      <vt:lpstr>Google Sans</vt:lpstr>
      <vt:lpstr>Times New Roman</vt:lpstr>
      <vt:lpstr>Pokojný 16: 9</vt:lpstr>
      <vt:lpstr>WESTERN EUROPE WESTEUROPA WEST-EUROPA</vt:lpstr>
      <vt:lpstr>FLAGS</vt:lpstr>
      <vt:lpstr>IRELAND</vt:lpstr>
      <vt:lpstr>Prezentácia programu PowerPoint</vt:lpstr>
      <vt:lpstr>History</vt:lpstr>
      <vt:lpstr>Interesting facts</vt:lpstr>
      <vt:lpstr>THE NETHERLANDS</vt:lpstr>
      <vt:lpstr>Prezentácia programu PowerPoint</vt:lpstr>
      <vt:lpstr>History</vt:lpstr>
      <vt:lpstr>Interesting facts</vt:lpstr>
      <vt:lpstr>DEUTSCHLAND</vt:lpstr>
      <vt:lpstr>Mappe von Deutschland</vt:lpstr>
      <vt:lpstr>Regionen von  Deutschland</vt:lpstr>
      <vt:lpstr>Punkte des Interesses</vt:lpstr>
      <vt:lpstr>Prezentácia programu PowerPoint</vt:lpstr>
      <vt:lpstr>Persönlichkeiten</vt:lpstr>
      <vt:lpstr>Deutsches Essen</vt:lpstr>
      <vt:lpstr>Prezentácia programu PowerPoint</vt:lpstr>
      <vt:lpstr>Resources: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EUROPE</dc:title>
  <dc:creator>Martina</dc:creator>
  <cp:lastModifiedBy>ZRS2</cp:lastModifiedBy>
  <cp:revision>21</cp:revision>
  <dcterms:created xsi:type="dcterms:W3CDTF">2019-09-21T16:58:57Z</dcterms:created>
  <dcterms:modified xsi:type="dcterms:W3CDTF">2019-10-03T18:21:42Z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