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63" r:id="rId3"/>
    <p:sldId id="278" r:id="rId4"/>
    <p:sldId id="262" r:id="rId5"/>
    <p:sldId id="264" r:id="rId6"/>
    <p:sldId id="266" r:id="rId7"/>
    <p:sldId id="267" r:id="rId8"/>
    <p:sldId id="268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E631E-0E1B-455B-B6F5-D8ADB0173E90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26B58-B1C9-4F77-B74A-08A9B2A8C9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586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4A1E94-85F1-458B-8CDE-A4CFF062A46B}" type="slidenum">
              <a:rPr lang="en-IE" smtClean="0"/>
              <a:t>‹#›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B4AB08-322D-4052-8662-6D2088753415}" type="datetimeFigureOut">
              <a:rPr lang="en-IE" smtClean="0"/>
              <a:t>06/11/2019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543800" cy="259397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E" dirty="0" smtClean="0"/>
              <a:t>1916</a:t>
            </a:r>
            <a:br>
              <a:rPr lang="en-IE" dirty="0" smtClean="0"/>
            </a:br>
            <a:r>
              <a:rPr lang="en-IE" dirty="0" smtClean="0"/>
              <a:t>The First Step..</a:t>
            </a:r>
            <a:endParaRPr lang="en-IE" dirty="0"/>
          </a:p>
        </p:txBody>
      </p:sp>
      <p:pic>
        <p:nvPicPr>
          <p:cNvPr id="10" name="MS90009748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16216" y="8367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2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2"/>
    </mc:Choice>
    <mc:Fallback xmlns="">
      <p:transition spd="slow" advTm="41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1499" objId="10"/>
        <p14:stopEvt time="4013" objId="10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3744416" cy="182523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E" dirty="0" smtClean="0"/>
              <a:t>Learning Outcomes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45024"/>
            <a:ext cx="6461760" cy="1993776"/>
          </a:xfrm>
        </p:spPr>
        <p:txBody>
          <a:bodyPr>
            <a:normAutofit/>
          </a:bodyPr>
          <a:lstStyle/>
          <a:p>
            <a:pPr algn="ctr"/>
            <a:r>
              <a:rPr lang="en-IE" b="1" dirty="0" smtClean="0"/>
              <a:t>To understand the </a:t>
            </a:r>
            <a:r>
              <a:rPr lang="en-IE" b="1" u="sng" dirty="0" smtClean="0"/>
              <a:t>events</a:t>
            </a:r>
            <a:r>
              <a:rPr lang="en-IE" b="1" dirty="0" smtClean="0"/>
              <a:t> which lead to the rising.</a:t>
            </a:r>
          </a:p>
          <a:p>
            <a:pPr algn="ctr"/>
            <a:r>
              <a:rPr lang="en-IE" b="1" dirty="0" smtClean="0"/>
              <a:t>To recognise the </a:t>
            </a:r>
            <a:r>
              <a:rPr lang="en-IE" b="1" u="sng" dirty="0" smtClean="0"/>
              <a:t>people</a:t>
            </a:r>
            <a:r>
              <a:rPr lang="en-IE" b="1" dirty="0" smtClean="0"/>
              <a:t> involved.</a:t>
            </a:r>
          </a:p>
          <a:p>
            <a:pPr algn="ctr"/>
            <a:r>
              <a:rPr lang="en-IE" b="1" dirty="0" smtClean="0"/>
              <a:t>To know the </a:t>
            </a:r>
            <a:r>
              <a:rPr lang="en-IE" b="1" u="sng" dirty="0" smtClean="0"/>
              <a:t>results</a:t>
            </a:r>
            <a:r>
              <a:rPr lang="en-IE" b="1" dirty="0" smtClean="0"/>
              <a:t> of the rising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761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Ireland seeks Independence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Ireland had been a colony of Britain for almost 800 years.</a:t>
            </a:r>
          </a:p>
          <a:p>
            <a:endParaRPr lang="en-US" dirty="0"/>
          </a:p>
          <a:p>
            <a:r>
              <a:rPr lang="en-US" dirty="0" smtClean="0"/>
              <a:t>Some rebellion had failed during that time.</a:t>
            </a:r>
          </a:p>
          <a:p>
            <a:endParaRPr lang="en-US" dirty="0"/>
          </a:p>
          <a:p>
            <a:r>
              <a:rPr lang="en-US" dirty="0" smtClean="0"/>
              <a:t>In 1916 Irish rebels tried to overthrow the British in Dublin by staging a rebellion.</a:t>
            </a:r>
          </a:p>
          <a:p>
            <a:endParaRPr lang="en-US" dirty="0"/>
          </a:p>
          <a:p>
            <a:r>
              <a:rPr lang="en-US" dirty="0" smtClean="0"/>
              <a:t>It failed and many rebel leaders were executed by the British forces afterwards. </a:t>
            </a:r>
          </a:p>
          <a:p>
            <a:endParaRPr lang="en-US" dirty="0" smtClean="0"/>
          </a:p>
          <a:p>
            <a:r>
              <a:rPr lang="en-US" dirty="0" smtClean="0"/>
              <a:t>Irish people were keen to support Irish politicians in the British elections that followed.</a:t>
            </a:r>
          </a:p>
          <a:p>
            <a:endParaRPr lang="en-US" dirty="0"/>
          </a:p>
          <a:p>
            <a:r>
              <a:rPr lang="en-US" dirty="0" smtClean="0"/>
              <a:t>Sinn </a:t>
            </a:r>
            <a:r>
              <a:rPr lang="en-US" dirty="0" err="1" smtClean="0"/>
              <a:t>Féin</a:t>
            </a:r>
            <a:r>
              <a:rPr lang="en-US" dirty="0" smtClean="0"/>
              <a:t>, the </a:t>
            </a:r>
            <a:r>
              <a:rPr lang="en-US" dirty="0"/>
              <a:t>I</a:t>
            </a:r>
            <a:r>
              <a:rPr lang="en-US" dirty="0" smtClean="0"/>
              <a:t>rish political party won many seats in the 1917-18 elections.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767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74" y="404664"/>
            <a:ext cx="1656184" cy="215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011" y="422258"/>
            <a:ext cx="1909750" cy="216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678" y="2728833"/>
            <a:ext cx="777972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dirty="0" smtClean="0"/>
              <a:t>Padraig </a:t>
            </a:r>
            <a:r>
              <a:rPr lang="en-IE" dirty="0" err="1" smtClean="0"/>
              <a:t>Pearse</a:t>
            </a:r>
            <a:r>
              <a:rPr lang="en-IE" dirty="0" smtClean="0"/>
              <a:t>		Tom Clarke		Joseph Plunkett</a:t>
            </a:r>
          </a:p>
          <a:p>
            <a:r>
              <a:rPr lang="en-IE" sz="1200" dirty="0" smtClean="0"/>
              <a:t>Flikr.com			Flikr.com			Wikipedia.org</a:t>
            </a:r>
            <a:r>
              <a:rPr lang="en-IE" dirty="0" smtClean="0"/>
              <a:t>		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360421" y="6153967"/>
            <a:ext cx="8352928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dirty="0" err="1" smtClean="0"/>
              <a:t>Eamonn</a:t>
            </a:r>
            <a:r>
              <a:rPr lang="en-IE" dirty="0" smtClean="0"/>
              <a:t> </a:t>
            </a:r>
            <a:r>
              <a:rPr lang="en-IE" dirty="0" err="1" smtClean="0"/>
              <a:t>Ceannt</a:t>
            </a:r>
            <a:r>
              <a:rPr lang="en-IE" dirty="0" smtClean="0"/>
              <a:t>		</a:t>
            </a:r>
            <a:r>
              <a:rPr lang="en-IE" dirty="0" err="1" smtClean="0"/>
              <a:t>Séan</a:t>
            </a:r>
            <a:r>
              <a:rPr lang="en-IE" dirty="0" smtClean="0"/>
              <a:t> </a:t>
            </a:r>
            <a:r>
              <a:rPr lang="en-IE" dirty="0" err="1" smtClean="0"/>
              <a:t>MacDiarmada</a:t>
            </a:r>
            <a:r>
              <a:rPr lang="en-IE" dirty="0" smtClean="0"/>
              <a:t>		James Connolly</a:t>
            </a:r>
          </a:p>
          <a:p>
            <a:r>
              <a:rPr lang="en-IE" sz="1200" dirty="0" smtClean="0"/>
              <a:t>Flikr.com			</a:t>
            </a:r>
            <a:r>
              <a:rPr lang="en-IE" sz="1200" dirty="0"/>
              <a:t> </a:t>
            </a:r>
            <a:r>
              <a:rPr lang="en-IE" sz="1200" dirty="0" smtClean="0"/>
              <a:t>Flikr.com			</a:t>
            </a:r>
            <a:r>
              <a:rPr lang="en-IE" sz="1200" dirty="0"/>
              <a:t> Flikr.com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011" y="3458660"/>
            <a:ext cx="2165406" cy="269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Image result for thomas clark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1" b="27229"/>
          <a:stretch/>
        </p:blipFill>
        <p:spPr bwMode="auto">
          <a:xfrm>
            <a:off x="3162229" y="422258"/>
            <a:ext cx="1845111" cy="209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5545" y="3325"/>
            <a:ext cx="769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Leaders of the 1916 Rising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4" descr="Image result for eamonn ceann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9" t="9709" r="25819" b="48112"/>
          <a:stretch/>
        </p:blipFill>
        <p:spPr bwMode="auto">
          <a:xfrm>
            <a:off x="423693" y="3745007"/>
            <a:ext cx="216024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ean mac diarm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47" y="3710046"/>
            <a:ext cx="1609793" cy="224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97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1916 Rising goes ahead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At noon on Easter Monday the Irish Volunteers and the Irish Citizen Army marched from the ITGWU headquarters in Liberty Hall to the GPO, where Padraig </a:t>
            </a:r>
            <a:r>
              <a:rPr lang="en-IE" dirty="0" err="1" smtClean="0">
                <a:solidFill>
                  <a:schemeClr val="accent6">
                    <a:lumMod val="50000"/>
                  </a:schemeClr>
                </a:solidFill>
              </a:rPr>
              <a:t>Pearse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 read the </a:t>
            </a:r>
            <a:r>
              <a:rPr lang="en-IE" b="1" i="1" dirty="0" smtClean="0">
                <a:solidFill>
                  <a:schemeClr val="accent6">
                    <a:lumMod val="50000"/>
                  </a:schemeClr>
                </a:solidFill>
              </a:rPr>
              <a:t>Proclamation of the Irish Republic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 claiming that the rebels were setting up a government in Ireland. (video)</a:t>
            </a:r>
          </a:p>
          <a:p>
            <a:endParaRPr lang="en-IE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Rebels occupied the GPO, Boland’s mill and other prominent buildings in the city.</a:t>
            </a:r>
          </a:p>
          <a:p>
            <a:endParaRPr lang="en-IE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British forces were taken by surprise but only for a short while..</a:t>
            </a:r>
            <a:endParaRPr lang="en-I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8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How did it go?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By Wednesday there were 1500 rebels left against over 6,500 British troops.</a:t>
            </a:r>
          </a:p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Rebels were heavily shelled by field guns in the streets and from the </a:t>
            </a:r>
            <a:r>
              <a:rPr lang="en-IE" i="1" dirty="0" smtClean="0">
                <a:solidFill>
                  <a:schemeClr val="accent6">
                    <a:lumMod val="50000"/>
                  </a:schemeClr>
                </a:solidFill>
              </a:rPr>
              <a:t>HELGA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 boat on the River </a:t>
            </a:r>
            <a:r>
              <a:rPr lang="en-IE" dirty="0" err="1" smtClean="0">
                <a:solidFill>
                  <a:schemeClr val="accent6">
                    <a:lumMod val="50000"/>
                  </a:schemeClr>
                </a:solidFill>
              </a:rPr>
              <a:t>Liffey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The rebels were cornered in buildings and had no means of contacting each other.</a:t>
            </a:r>
          </a:p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The only minor victory was at Mount St. Bridge where 13 men ambushed 231 British soldiers,.</a:t>
            </a:r>
          </a:p>
          <a:p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Civilians in Dublin resented the destruction of their city and looting caused some casualties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59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Result?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On Saturday April 29</a:t>
            </a:r>
            <a:r>
              <a:rPr lang="en-IE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 the rebels led by </a:t>
            </a:r>
            <a:r>
              <a:rPr lang="en-IE" dirty="0" err="1" smtClean="0">
                <a:solidFill>
                  <a:schemeClr val="accent6">
                    <a:lumMod val="50000"/>
                  </a:schemeClr>
                </a:solidFill>
              </a:rPr>
              <a:t>Pearse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, surrendered to the British General Lowe. </a:t>
            </a:r>
          </a:p>
          <a:p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By Monday May 1</a:t>
            </a:r>
            <a:r>
              <a:rPr lang="en-IE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 the rising was over.</a:t>
            </a:r>
            <a:endParaRPr lang="en-IE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dublin damage 19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980" y="2708920"/>
            <a:ext cx="4905127" cy="345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76256" y="5516297"/>
            <a:ext cx="135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Photo: Flikr.com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0818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Results??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IE" u="sng" dirty="0" smtClean="0"/>
              <a:t>Deaths</a:t>
            </a:r>
            <a:r>
              <a:rPr lang="en-IE" dirty="0" smtClean="0"/>
              <a:t>:	64 Rebels, 132 British soldiers and 300 civilians</a:t>
            </a:r>
          </a:p>
          <a:p>
            <a:r>
              <a:rPr lang="en-IE" dirty="0" smtClean="0"/>
              <a:t>£3million worth of </a:t>
            </a:r>
            <a:r>
              <a:rPr lang="en-IE" u="sng" dirty="0" smtClean="0"/>
              <a:t>damage</a:t>
            </a:r>
            <a:r>
              <a:rPr lang="en-IE" dirty="0" smtClean="0"/>
              <a:t> to Dublin city.</a:t>
            </a:r>
          </a:p>
          <a:p>
            <a:r>
              <a:rPr lang="en-IE" u="sng" dirty="0" smtClean="0"/>
              <a:t>Martial Law </a:t>
            </a:r>
            <a:r>
              <a:rPr lang="en-IE" dirty="0" smtClean="0"/>
              <a:t>had been imposed during the rising to stop looting. This was used to </a:t>
            </a:r>
            <a:r>
              <a:rPr lang="en-IE" i="1" dirty="0" smtClean="0"/>
              <a:t>Court martial</a:t>
            </a:r>
            <a:r>
              <a:rPr lang="en-IE" dirty="0" smtClean="0"/>
              <a:t> the leaders after. </a:t>
            </a:r>
          </a:p>
          <a:p>
            <a:r>
              <a:rPr lang="en-IE" dirty="0" smtClean="0"/>
              <a:t>90 of those arrested were </a:t>
            </a:r>
            <a:r>
              <a:rPr lang="en-IE" u="sng" dirty="0" smtClean="0"/>
              <a:t>tried by court martial </a:t>
            </a:r>
            <a:r>
              <a:rPr lang="en-IE" dirty="0" smtClean="0"/>
              <a:t>and sentenced to death.</a:t>
            </a:r>
          </a:p>
          <a:p>
            <a:r>
              <a:rPr lang="en-IE" dirty="0" smtClean="0"/>
              <a:t>The </a:t>
            </a:r>
            <a:r>
              <a:rPr lang="en-IE" u="sng" dirty="0" smtClean="0"/>
              <a:t>execution</a:t>
            </a:r>
            <a:r>
              <a:rPr lang="en-IE" dirty="0" smtClean="0"/>
              <a:t> of the Rebel leaders from May 3</a:t>
            </a:r>
            <a:r>
              <a:rPr lang="en-IE" baseline="30000" dirty="0" smtClean="0"/>
              <a:t>rd</a:t>
            </a:r>
            <a:r>
              <a:rPr lang="en-IE" dirty="0" smtClean="0"/>
              <a:t> to 10</a:t>
            </a:r>
            <a:r>
              <a:rPr lang="en-IE" baseline="30000" dirty="0" smtClean="0"/>
              <a:t>th</a:t>
            </a:r>
            <a:r>
              <a:rPr lang="en-IE" dirty="0" smtClean="0"/>
              <a:t> turned </a:t>
            </a:r>
            <a:r>
              <a:rPr lang="en-IE" u="sng" dirty="0" smtClean="0"/>
              <a:t>public opinion against the British</a:t>
            </a:r>
            <a:r>
              <a:rPr lang="en-IE" dirty="0" smtClean="0"/>
              <a:t>.</a:t>
            </a:r>
          </a:p>
          <a:p>
            <a:r>
              <a:rPr lang="en-IE" dirty="0" smtClean="0"/>
              <a:t>British reaction was to stop the executions and </a:t>
            </a:r>
            <a:r>
              <a:rPr lang="en-IE" u="sng" dirty="0" smtClean="0"/>
              <a:t>release 3,000 prisoners </a:t>
            </a:r>
            <a:r>
              <a:rPr lang="en-IE" dirty="0" smtClean="0"/>
              <a:t>and promise to release those in British prisons.</a:t>
            </a:r>
          </a:p>
          <a:p>
            <a:r>
              <a:rPr lang="en-IE" u="sng" dirty="0" smtClean="0"/>
              <a:t>Sinn </a:t>
            </a:r>
            <a:r>
              <a:rPr lang="en-IE" u="sng" dirty="0" err="1" smtClean="0"/>
              <a:t>Féin</a:t>
            </a:r>
            <a:r>
              <a:rPr lang="en-IE" u="sng" dirty="0" smtClean="0"/>
              <a:t> </a:t>
            </a:r>
            <a:r>
              <a:rPr lang="en-IE" dirty="0" smtClean="0"/>
              <a:t>was given credit for the rising and </a:t>
            </a:r>
            <a:r>
              <a:rPr lang="en-IE" u="sng" dirty="0" smtClean="0"/>
              <a:t>public support </a:t>
            </a:r>
            <a:r>
              <a:rPr lang="en-IE" dirty="0" smtClean="0"/>
              <a:t>grew.</a:t>
            </a:r>
          </a:p>
          <a:p>
            <a:r>
              <a:rPr lang="en-IE" dirty="0" smtClean="0"/>
              <a:t>In the 1917-18 elections, Sinn </a:t>
            </a:r>
            <a:r>
              <a:rPr lang="en-IE" dirty="0" err="1" smtClean="0"/>
              <a:t>Féin</a:t>
            </a:r>
            <a:r>
              <a:rPr lang="en-IE" dirty="0" smtClean="0"/>
              <a:t> won many seats , one of whom was </a:t>
            </a:r>
            <a:r>
              <a:rPr lang="en-IE" dirty="0" err="1" smtClean="0"/>
              <a:t>Eamon</a:t>
            </a:r>
            <a:r>
              <a:rPr lang="en-IE" dirty="0" smtClean="0"/>
              <a:t> de Valera.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676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605</TotalTime>
  <Words>322</Words>
  <Application>Microsoft Office PowerPoint</Application>
  <PresentationFormat>On-screen Show (4:3)</PresentationFormat>
  <Paragraphs>47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1916 The First Step..</vt:lpstr>
      <vt:lpstr>Learning Outcomes</vt:lpstr>
      <vt:lpstr>Ireland seeks Independence</vt:lpstr>
      <vt:lpstr>PowerPoint Presentation</vt:lpstr>
      <vt:lpstr>1916 Rising goes ahead</vt:lpstr>
      <vt:lpstr>How did it go?</vt:lpstr>
      <vt:lpstr>Result?</vt:lpstr>
      <vt:lpstr>Results??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1916 The First Step..</dc:title>
  <dc:creator>tcushen</dc:creator>
  <cp:lastModifiedBy>ccorley</cp:lastModifiedBy>
  <cp:revision>52</cp:revision>
  <cp:lastPrinted>2013-09-16T13:42:00Z</cp:lastPrinted>
  <dcterms:created xsi:type="dcterms:W3CDTF">2012-03-07T14:05:46Z</dcterms:created>
  <dcterms:modified xsi:type="dcterms:W3CDTF">2019-11-06T14:37:20Z</dcterms:modified>
</cp:coreProperties>
</file>