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9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930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278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74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451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343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62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668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569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476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62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180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0964-A542-4789-BDA3-06D9DA930291}" type="datetimeFigureOut">
              <a:rPr lang="pt-PT" smtClean="0"/>
              <a:t>21-01-2020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40010-0B22-4C48-9B65-CD99D56D29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64" y="12042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School Rules and Regulations</a:t>
            </a:r>
            <a:r>
              <a:rPr lang="pt-PT" b="1" dirty="0" smtClean="0">
                <a:solidFill>
                  <a:srgbClr val="00B050"/>
                </a:solidFill>
              </a:rPr>
              <a:t/>
            </a:r>
            <a:br>
              <a:rPr lang="pt-PT" b="1" dirty="0" smtClean="0">
                <a:solidFill>
                  <a:srgbClr val="00B050"/>
                </a:solidFill>
              </a:rPr>
            </a:b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3200" b="1" dirty="0" smtClean="0">
                <a:solidFill>
                  <a:srgbClr val="0070C0"/>
                </a:solidFill>
              </a:rPr>
              <a:t>Erasmus+</a:t>
            </a:r>
            <a:endParaRPr lang="pt-PT" b="1" dirty="0" smtClean="0">
              <a:solidFill>
                <a:srgbClr val="0070C0"/>
              </a:solidFill>
            </a:endParaRPr>
          </a:p>
          <a:p>
            <a:r>
              <a:rPr lang="pt-PT" b="1" dirty="0" smtClean="0">
                <a:solidFill>
                  <a:srgbClr val="0070C0"/>
                </a:solidFill>
              </a:rPr>
              <a:t>“INSIDE OUT”</a:t>
            </a:r>
          </a:p>
          <a:p>
            <a:r>
              <a:rPr lang="pt-PT" b="1" dirty="0" smtClean="0">
                <a:solidFill>
                  <a:srgbClr val="0070C0"/>
                </a:solidFill>
              </a:rPr>
              <a:t>2019-I-NL01-KA229-060290_6</a:t>
            </a:r>
            <a:endParaRPr lang="pt-PT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738" y="279946"/>
            <a:ext cx="757237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30" y="351631"/>
            <a:ext cx="639603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048" y="417264"/>
            <a:ext cx="19510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002" y="96042"/>
            <a:ext cx="1731962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30" y="3112990"/>
            <a:ext cx="3017837" cy="301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047" y="5314250"/>
            <a:ext cx="5488255" cy="133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Outside the classroom</a:t>
            </a:r>
            <a:r>
              <a:rPr lang="pt-PT" b="1" dirty="0" smtClean="0">
                <a:solidFill>
                  <a:srgbClr val="00B050"/>
                </a:solidFill>
              </a:rPr>
              <a:t/>
            </a:r>
            <a:br>
              <a:rPr lang="pt-PT" b="1" dirty="0" smtClean="0">
                <a:solidFill>
                  <a:srgbClr val="00B050"/>
                </a:solidFill>
              </a:rPr>
            </a:b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b="1" dirty="0" err="1" smtClean="0">
                <a:solidFill>
                  <a:schemeClr val="accent5"/>
                </a:solidFill>
              </a:rPr>
              <a:t>Students</a:t>
            </a:r>
            <a:r>
              <a:rPr lang="pt-PT" b="1" dirty="0" smtClean="0">
                <a:solidFill>
                  <a:schemeClr val="accent5"/>
                </a:solidFill>
              </a:rPr>
              <a:t> must:</a:t>
            </a:r>
            <a:endParaRPr lang="pt-PT" b="1" dirty="0">
              <a:solidFill>
                <a:schemeClr val="accent5"/>
              </a:solidFill>
            </a:endParaRPr>
          </a:p>
          <a:p>
            <a:pPr lvl="0"/>
            <a:r>
              <a:rPr lang="en-US" dirty="0" smtClean="0"/>
              <a:t>respect </a:t>
            </a:r>
            <a:r>
              <a:rPr lang="en-US" dirty="0"/>
              <a:t>all </a:t>
            </a:r>
            <a:r>
              <a:rPr lang="en-US" dirty="0" smtClean="0"/>
              <a:t>members </a:t>
            </a:r>
            <a:r>
              <a:rPr lang="en-US" dirty="0"/>
              <a:t>of </a:t>
            </a:r>
            <a:r>
              <a:rPr lang="en-US" dirty="0" smtClean="0"/>
              <a:t>the school community;</a:t>
            </a:r>
            <a:endParaRPr lang="pt-PT" dirty="0"/>
          </a:p>
          <a:p>
            <a:pPr lvl="0"/>
            <a:r>
              <a:rPr lang="en-US" dirty="0" smtClean="0"/>
              <a:t>respect </a:t>
            </a:r>
            <a:r>
              <a:rPr lang="en-US" dirty="0"/>
              <a:t>and follow the </a:t>
            </a:r>
            <a:r>
              <a:rPr lang="en-US" dirty="0" smtClean="0"/>
              <a:t>teachers’ </a:t>
            </a:r>
            <a:r>
              <a:rPr lang="en-US" dirty="0"/>
              <a:t>and </a:t>
            </a:r>
            <a:r>
              <a:rPr lang="en-US" dirty="0" smtClean="0"/>
              <a:t>other staff members’ instructions</a:t>
            </a:r>
            <a:r>
              <a:rPr lang="en-US" dirty="0"/>
              <a:t>;</a:t>
            </a:r>
            <a:endParaRPr lang="pt-PT" dirty="0"/>
          </a:p>
          <a:p>
            <a:pPr lvl="0"/>
            <a:r>
              <a:rPr lang="en-US" dirty="0" smtClean="0"/>
              <a:t>care </a:t>
            </a:r>
            <a:r>
              <a:rPr lang="en-US" dirty="0"/>
              <a:t>about the furniture and school </a:t>
            </a:r>
            <a:r>
              <a:rPr lang="en-US" dirty="0" smtClean="0"/>
              <a:t>supplies;</a:t>
            </a:r>
            <a:endParaRPr lang="pt-PT" dirty="0"/>
          </a:p>
          <a:p>
            <a:pPr lvl="0"/>
            <a:r>
              <a:rPr lang="en-US" dirty="0" smtClean="0"/>
              <a:t>follow </a:t>
            </a:r>
            <a:r>
              <a:rPr lang="en-US" dirty="0"/>
              <a:t>rules in the different school </a:t>
            </a:r>
            <a:r>
              <a:rPr lang="en-US" dirty="0" smtClean="0"/>
              <a:t>premises;</a:t>
            </a:r>
          </a:p>
          <a:p>
            <a:pPr lvl="0"/>
            <a:r>
              <a:rPr lang="en-US" dirty="0" smtClean="0"/>
              <a:t>get</a:t>
            </a:r>
            <a:r>
              <a:rPr lang="en-US" dirty="0">
                <a:solidFill>
                  <a:prstClr val="black"/>
                </a:solidFill>
              </a:rPr>
              <a:t> in and out of any school space orderly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pt-PT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not be aggressive and violent;</a:t>
            </a:r>
            <a:endParaRPr lang="pt-PT" dirty="0">
              <a:solidFill>
                <a:prstClr val="black"/>
              </a:solidFill>
            </a:endParaRPr>
          </a:p>
          <a:p>
            <a:pPr algn="just"/>
            <a:r>
              <a:rPr lang="en-US" dirty="0">
                <a:solidFill>
                  <a:prstClr val="black"/>
                </a:solidFill>
              </a:rPr>
              <a:t>not use </a:t>
            </a:r>
            <a:r>
              <a:rPr lang="en-US" dirty="0" smtClean="0">
                <a:solidFill>
                  <a:prstClr val="black"/>
                </a:solidFill>
              </a:rPr>
              <a:t>any sports premises </a:t>
            </a:r>
            <a:r>
              <a:rPr lang="en-US" dirty="0">
                <a:solidFill>
                  <a:prstClr val="black"/>
                </a:solidFill>
              </a:rPr>
              <a:t>while the </a:t>
            </a:r>
            <a:r>
              <a:rPr lang="en-US" dirty="0" smtClean="0">
                <a:solidFill>
                  <a:prstClr val="black"/>
                </a:solidFill>
              </a:rPr>
              <a:t>Physical Education </a:t>
            </a:r>
            <a:r>
              <a:rPr lang="en-US" dirty="0">
                <a:solidFill>
                  <a:prstClr val="black"/>
                </a:solidFill>
              </a:rPr>
              <a:t>class is going 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Classroom context</a:t>
            </a:r>
            <a:r>
              <a:rPr lang="en-US" dirty="0" smtClean="0"/>
              <a:t/>
            </a:r>
            <a:br>
              <a:rPr lang="en-US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Students must:</a:t>
            </a:r>
          </a:p>
          <a:p>
            <a:r>
              <a:rPr lang="en-US" dirty="0" smtClean="0"/>
              <a:t>be punctual and assiduous;</a:t>
            </a:r>
          </a:p>
          <a:p>
            <a:r>
              <a:rPr lang="en-US" dirty="0" smtClean="0"/>
              <a:t>respect and follow teacher’s instructions;</a:t>
            </a:r>
          </a:p>
          <a:p>
            <a:r>
              <a:rPr lang="en-US" dirty="0" smtClean="0"/>
              <a:t>turn off the mobile phones or any kind of electronic equipment;</a:t>
            </a:r>
          </a:p>
          <a:p>
            <a:r>
              <a:rPr lang="en-US" dirty="0" smtClean="0"/>
              <a:t>leave the classroom clean and tidy.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Students can’t, without the teacher’s approval:</a:t>
            </a:r>
          </a:p>
          <a:p>
            <a:r>
              <a:rPr lang="en-US" dirty="0" smtClean="0"/>
              <a:t>use any classroom equipment;</a:t>
            </a:r>
          </a:p>
          <a:p>
            <a:r>
              <a:rPr lang="en-US" dirty="0" smtClean="0"/>
              <a:t>stand up;</a:t>
            </a:r>
          </a:p>
          <a:p>
            <a:r>
              <a:rPr lang="en-US" dirty="0" smtClean="0"/>
              <a:t>drink or eat.</a:t>
            </a:r>
          </a:p>
        </p:txBody>
      </p:sp>
    </p:spTree>
    <p:extLst>
      <p:ext uri="{BB962C8B-B14F-4D97-AF65-F5344CB8AC3E}">
        <p14:creationId xmlns:p14="http://schemas.microsoft.com/office/powerpoint/2010/main" val="22016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00B050"/>
                </a:solidFill>
              </a:rPr>
              <a:t>Minor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infractions</a:t>
            </a:r>
            <a:r>
              <a:rPr lang="pt-PT" b="1" dirty="0" smtClean="0">
                <a:solidFill>
                  <a:srgbClr val="00B050"/>
                </a:solidFill>
              </a:rPr>
              <a:t/>
            </a:r>
            <a:br>
              <a:rPr lang="pt-PT" b="1" dirty="0" smtClean="0">
                <a:solidFill>
                  <a:srgbClr val="00B050"/>
                </a:solidFill>
              </a:rPr>
            </a:b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Being</a:t>
            </a:r>
            <a:r>
              <a:rPr lang="pt-PT" dirty="0" smtClean="0"/>
              <a:t> late for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lesson</a:t>
            </a:r>
            <a:r>
              <a:rPr lang="pt-PT" dirty="0" smtClean="0"/>
              <a:t> more </a:t>
            </a:r>
            <a:r>
              <a:rPr lang="pt-PT" dirty="0" err="1" smtClean="0"/>
              <a:t>than</a:t>
            </a:r>
            <a:r>
              <a:rPr lang="pt-PT" dirty="0" smtClean="0"/>
              <a:t> 5 minutes </a:t>
            </a:r>
            <a:r>
              <a:rPr lang="pt-PT" dirty="0" err="1" smtClean="0"/>
              <a:t>after</a:t>
            </a:r>
            <a:r>
              <a:rPr lang="pt-PT" dirty="0" smtClean="0"/>
              <a:t> ring time.</a:t>
            </a:r>
          </a:p>
          <a:p>
            <a:r>
              <a:rPr lang="pt-PT" dirty="0" err="1"/>
              <a:t>I</a:t>
            </a:r>
            <a:r>
              <a:rPr lang="pt-PT" dirty="0" err="1" smtClean="0"/>
              <a:t>ntervening</a:t>
            </a:r>
            <a:r>
              <a:rPr lang="pt-PT" dirty="0" smtClean="0"/>
              <a:t> in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lesson</a:t>
            </a:r>
            <a:r>
              <a:rPr lang="pt-PT" dirty="0" smtClean="0"/>
              <a:t> </a:t>
            </a:r>
            <a:r>
              <a:rPr lang="pt-PT" dirty="0" err="1" smtClean="0"/>
              <a:t>unreasonably</a:t>
            </a:r>
            <a:r>
              <a:rPr lang="pt-PT" dirty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in </a:t>
            </a:r>
            <a:r>
              <a:rPr lang="pt-PT" dirty="0" err="1" smtClean="0"/>
              <a:t>an</a:t>
            </a:r>
            <a:r>
              <a:rPr lang="pt-PT" dirty="0" smtClean="0"/>
              <a:t> out-</a:t>
            </a:r>
            <a:r>
              <a:rPr lang="pt-PT" dirty="0" err="1" smtClean="0"/>
              <a:t>of</a:t>
            </a:r>
            <a:r>
              <a:rPr lang="pt-PT" dirty="0" smtClean="0"/>
              <a:t>-</a:t>
            </a:r>
            <a:r>
              <a:rPr lang="pt-PT" dirty="0" err="1" smtClean="0"/>
              <a:t>the-context</a:t>
            </a:r>
            <a:r>
              <a:rPr lang="pt-PT" dirty="0" smtClean="0"/>
              <a:t> </a:t>
            </a:r>
            <a:r>
              <a:rPr lang="pt-PT" dirty="0" err="1" smtClean="0"/>
              <a:t>way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Teasing</a:t>
            </a:r>
            <a:r>
              <a:rPr lang="pt-PT" dirty="0" smtClean="0"/>
              <a:t> </a:t>
            </a:r>
            <a:r>
              <a:rPr lang="pt-PT" dirty="0" err="1" smtClean="0"/>
              <a:t>classmates</a:t>
            </a:r>
            <a:r>
              <a:rPr lang="pt-PT" dirty="0" smtClean="0"/>
              <a:t>, </a:t>
            </a:r>
            <a:r>
              <a:rPr lang="pt-PT" dirty="0" err="1" smtClean="0"/>
              <a:t>offending</a:t>
            </a:r>
            <a:r>
              <a:rPr lang="pt-PT" dirty="0" smtClean="0"/>
              <a:t> </a:t>
            </a:r>
            <a:r>
              <a:rPr lang="pt-PT" dirty="0" err="1" smtClean="0"/>
              <a:t>them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disturbing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lesson</a:t>
            </a:r>
            <a:r>
              <a:rPr lang="pt-PT" dirty="0" smtClean="0"/>
              <a:t>/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Having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technological</a:t>
            </a:r>
            <a:r>
              <a:rPr lang="pt-PT" dirty="0" smtClean="0"/>
              <a:t> </a:t>
            </a:r>
            <a:r>
              <a:rPr lang="pt-PT" dirty="0" err="1" smtClean="0"/>
              <a:t>equipment</a:t>
            </a:r>
            <a:r>
              <a:rPr lang="pt-PT" dirty="0"/>
              <a:t> </a:t>
            </a:r>
            <a:r>
              <a:rPr lang="pt-PT" dirty="0" err="1" smtClean="0"/>
              <a:t>connected</a:t>
            </a:r>
            <a:r>
              <a:rPr lang="pt-PT" dirty="0"/>
              <a:t> </a:t>
            </a:r>
            <a:r>
              <a:rPr lang="pt-PT" dirty="0" smtClean="0"/>
              <a:t>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classroom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Remaining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corridors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unauthorized</a:t>
            </a:r>
            <a:r>
              <a:rPr lang="pt-PT" dirty="0" smtClean="0"/>
              <a:t> </a:t>
            </a:r>
            <a:r>
              <a:rPr lang="pt-PT" dirty="0" err="1" smtClean="0"/>
              <a:t>periods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Damaging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furniture</a:t>
            </a:r>
            <a:r>
              <a:rPr lang="pt-PT" dirty="0" smtClean="0"/>
              <a:t>, </a:t>
            </a:r>
            <a:r>
              <a:rPr lang="pt-PT" dirty="0" err="1" smtClean="0"/>
              <a:t>walls</a:t>
            </a:r>
            <a:r>
              <a:rPr lang="pt-PT" dirty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colleagues</a:t>
            </a:r>
            <a:r>
              <a:rPr lang="pt-PT" dirty="0" smtClean="0"/>
              <a:t>’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equipment</a:t>
            </a:r>
            <a:r>
              <a:rPr lang="pt-PT" dirty="0" smtClean="0"/>
              <a:t>/</a:t>
            </a:r>
            <a:r>
              <a:rPr lang="pt-PT" dirty="0" err="1" smtClean="0"/>
              <a:t>supplies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Using</a:t>
            </a:r>
            <a:r>
              <a:rPr lang="pt-PT" dirty="0" smtClean="0"/>
              <a:t> </a:t>
            </a:r>
            <a:r>
              <a:rPr lang="pt-PT" dirty="0" err="1" smtClean="0"/>
              <a:t>improper</a:t>
            </a:r>
            <a:r>
              <a:rPr lang="pt-PT" dirty="0" smtClean="0"/>
              <a:t> </a:t>
            </a:r>
            <a:r>
              <a:rPr lang="pt-PT" dirty="0" err="1" smtClean="0"/>
              <a:t>language</a:t>
            </a:r>
            <a:r>
              <a:rPr lang="pt-PT" dirty="0" smtClean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521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00B050"/>
                </a:solidFill>
              </a:rPr>
              <a:t>Serious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infractions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Assaulting</a:t>
            </a:r>
            <a:r>
              <a:rPr lang="pt-PT" dirty="0" smtClean="0"/>
              <a:t> </a:t>
            </a:r>
            <a:r>
              <a:rPr lang="pt-PT" dirty="0" err="1" smtClean="0"/>
              <a:t>colleagues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Leaving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classroom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without</a:t>
            </a:r>
            <a:r>
              <a:rPr lang="pt-PT" dirty="0" smtClean="0"/>
              <a:t> </a:t>
            </a:r>
            <a:r>
              <a:rPr lang="pt-PT" dirty="0" err="1" smtClean="0"/>
              <a:t>authorization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Verbally</a:t>
            </a:r>
            <a:r>
              <a:rPr lang="pt-PT" dirty="0" smtClean="0"/>
              <a:t> </a:t>
            </a:r>
            <a:r>
              <a:rPr lang="pt-PT" dirty="0" err="1" smtClean="0"/>
              <a:t>assault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/>
              <a:t> </a:t>
            </a:r>
            <a:r>
              <a:rPr lang="pt-PT" dirty="0" err="1" smtClean="0"/>
              <a:t>member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educational</a:t>
            </a:r>
            <a:r>
              <a:rPr lang="pt-PT" dirty="0" smtClean="0"/>
              <a:t> </a:t>
            </a:r>
            <a:r>
              <a:rPr lang="pt-PT" dirty="0" err="1" smtClean="0"/>
              <a:t>community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Repeating</a:t>
            </a:r>
            <a:r>
              <a:rPr lang="pt-PT" dirty="0" smtClean="0"/>
              <a:t> </a:t>
            </a:r>
            <a:r>
              <a:rPr lang="pt-PT" dirty="0" err="1" smtClean="0"/>
              <a:t>minor</a:t>
            </a:r>
            <a:r>
              <a:rPr lang="pt-PT" dirty="0" smtClean="0"/>
              <a:t> </a:t>
            </a:r>
            <a:r>
              <a:rPr lang="pt-PT" dirty="0" err="1" smtClean="0"/>
              <a:t>infractions</a:t>
            </a:r>
            <a:r>
              <a:rPr lang="pt-PT" dirty="0" smtClean="0"/>
              <a:t>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he</a:t>
            </a:r>
            <a:r>
              <a:rPr lang="pt-PT" dirty="0" smtClean="0"/>
              <a:t>/</a:t>
            </a:r>
            <a:r>
              <a:rPr lang="pt-PT" dirty="0" err="1" smtClean="0"/>
              <a:t>she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already</a:t>
            </a:r>
            <a:r>
              <a:rPr lang="pt-PT" dirty="0" smtClean="0"/>
              <a:t> </a:t>
            </a:r>
            <a:r>
              <a:rPr lang="pt-PT" dirty="0" err="1" smtClean="0"/>
              <a:t>been</a:t>
            </a:r>
            <a:r>
              <a:rPr lang="pt-PT" dirty="0" smtClean="0"/>
              <a:t> </a:t>
            </a:r>
            <a:r>
              <a:rPr lang="pt-PT" dirty="0" err="1" smtClean="0"/>
              <a:t>alerted</a:t>
            </a:r>
            <a:r>
              <a:rPr lang="pt-PT" dirty="0"/>
              <a:t> </a:t>
            </a:r>
            <a:r>
              <a:rPr lang="pt-PT" dirty="0" smtClean="0"/>
              <a:t>to.</a:t>
            </a:r>
          </a:p>
          <a:p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700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err="1" smtClean="0">
                <a:solidFill>
                  <a:srgbClr val="00B050"/>
                </a:solidFill>
              </a:rPr>
              <a:t>Very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serious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infringements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of</a:t>
            </a:r>
            <a:r>
              <a:rPr lang="pt-PT" b="1" dirty="0" smtClean="0">
                <a:solidFill>
                  <a:srgbClr val="00B050"/>
                </a:solidFill>
              </a:rPr>
              <a:t> </a:t>
            </a:r>
            <a:r>
              <a:rPr lang="pt-PT" b="1" dirty="0" err="1" smtClean="0">
                <a:solidFill>
                  <a:srgbClr val="00B050"/>
                </a:solidFill>
              </a:rPr>
              <a:t>school</a:t>
            </a:r>
            <a:r>
              <a:rPr lang="pt-PT" b="1" dirty="0" smtClean="0">
                <a:solidFill>
                  <a:srgbClr val="00B050"/>
                </a:solidFill>
              </a:rPr>
              <a:t> rules</a:t>
            </a:r>
            <a:br>
              <a:rPr lang="pt-PT" b="1" dirty="0" smtClean="0">
                <a:solidFill>
                  <a:srgbClr val="00B050"/>
                </a:solidFill>
              </a:rPr>
            </a:br>
            <a:endParaRPr lang="pt-PT" b="1" dirty="0">
              <a:solidFill>
                <a:srgbClr val="00B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Smoking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 </a:t>
            </a:r>
            <a:r>
              <a:rPr lang="pt-PT" dirty="0" err="1" smtClean="0"/>
              <a:t>premises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Capturing</a:t>
            </a:r>
            <a:r>
              <a:rPr lang="pt-PT" dirty="0" smtClean="0"/>
              <a:t>/</a:t>
            </a:r>
            <a:r>
              <a:rPr lang="pt-PT" dirty="0" err="1"/>
              <a:t>g</a:t>
            </a:r>
            <a:r>
              <a:rPr lang="pt-PT" dirty="0" err="1" smtClean="0"/>
              <a:t>etting</a:t>
            </a:r>
            <a:r>
              <a:rPr lang="pt-PT" dirty="0" smtClean="0"/>
              <a:t>/ </a:t>
            </a:r>
            <a:r>
              <a:rPr lang="pt-PT" dirty="0" err="1" smtClean="0"/>
              <a:t>images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sounds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place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school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Stealing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Getting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consuming</a:t>
            </a:r>
            <a:r>
              <a:rPr lang="pt-PT" dirty="0" smtClean="0"/>
              <a:t> </a:t>
            </a:r>
            <a:r>
              <a:rPr lang="pt-PT" dirty="0" err="1" smtClean="0"/>
              <a:t>illicit</a:t>
            </a:r>
            <a:r>
              <a:rPr lang="pt-PT" dirty="0" smtClean="0"/>
              <a:t> </a:t>
            </a:r>
            <a:r>
              <a:rPr lang="pt-PT" dirty="0" err="1" smtClean="0"/>
              <a:t>substances</a:t>
            </a:r>
            <a:r>
              <a:rPr lang="pt-PT" dirty="0" smtClean="0"/>
              <a:t>.</a:t>
            </a:r>
          </a:p>
          <a:p>
            <a:pPr algn="just"/>
            <a:r>
              <a:rPr lang="pt-PT" dirty="0" err="1" smtClean="0"/>
              <a:t>Provoking</a:t>
            </a:r>
            <a:r>
              <a:rPr lang="pt-PT" dirty="0" smtClean="0"/>
              <a:t>, </a:t>
            </a:r>
            <a:r>
              <a:rPr lang="pt-PT" dirty="0" err="1" smtClean="0"/>
              <a:t>threatening</a:t>
            </a:r>
            <a:r>
              <a:rPr lang="pt-PT" dirty="0" smtClean="0"/>
              <a:t>, </a:t>
            </a:r>
            <a:r>
              <a:rPr lang="pt-PT" dirty="0" err="1" smtClean="0"/>
              <a:t>intimidating</a:t>
            </a:r>
            <a:r>
              <a:rPr lang="pt-PT" dirty="0" smtClean="0"/>
              <a:t>, </a:t>
            </a:r>
            <a:r>
              <a:rPr lang="pt-PT" dirty="0" err="1" smtClean="0"/>
              <a:t>bullying</a:t>
            </a:r>
            <a:r>
              <a:rPr lang="pt-PT" dirty="0" smtClean="0"/>
              <a:t>, </a:t>
            </a:r>
            <a:r>
              <a:rPr lang="pt-PT" dirty="0" err="1" smtClean="0"/>
              <a:t>harassing</a:t>
            </a:r>
            <a:r>
              <a:rPr lang="pt-PT" dirty="0" smtClean="0"/>
              <a:t>, </a:t>
            </a:r>
            <a:r>
              <a:rPr lang="pt-PT" dirty="0" err="1" smtClean="0"/>
              <a:t>persecuting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in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way</a:t>
            </a:r>
            <a:r>
              <a:rPr lang="pt-PT" dirty="0" smtClean="0"/>
              <a:t> </a:t>
            </a:r>
            <a:r>
              <a:rPr lang="pt-PT" dirty="0" err="1" smtClean="0"/>
              <a:t>disrespecting</a:t>
            </a:r>
            <a:r>
              <a:rPr lang="pt-PT" dirty="0" smtClean="0"/>
              <a:t> </a:t>
            </a:r>
            <a:r>
              <a:rPr lang="pt-PT" dirty="0" err="1" smtClean="0"/>
              <a:t>students</a:t>
            </a:r>
            <a:r>
              <a:rPr lang="pt-PT" dirty="0" smtClean="0"/>
              <a:t>, </a:t>
            </a:r>
            <a:r>
              <a:rPr lang="pt-PT" dirty="0" err="1" smtClean="0"/>
              <a:t>teachers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/>
              <a:t> </a:t>
            </a:r>
            <a:r>
              <a:rPr lang="pt-PT" smtClean="0"/>
              <a:t> other</a:t>
            </a:r>
            <a:r>
              <a:rPr lang="pt-PT" dirty="0" smtClean="0"/>
              <a:t> staff </a:t>
            </a:r>
            <a:r>
              <a:rPr lang="pt-PT" dirty="0" err="1" smtClean="0"/>
              <a:t>members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Relapsing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above-mentioned</a:t>
            </a:r>
            <a:r>
              <a:rPr lang="pt-PT" dirty="0" smtClean="0"/>
              <a:t> </a:t>
            </a:r>
            <a:r>
              <a:rPr lang="pt-PT" dirty="0" err="1" smtClean="0"/>
              <a:t>infringements</a:t>
            </a:r>
            <a:r>
              <a:rPr lang="pt-PT" dirty="0" smtClean="0"/>
              <a:t>.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2150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299</Words>
  <Application>Microsoft Office PowerPoint</Application>
  <PresentationFormat>Personalizados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   School Rules and Regulations </vt:lpstr>
      <vt:lpstr>Outside the classroom </vt:lpstr>
      <vt:lpstr>Classroom context </vt:lpstr>
      <vt:lpstr>Minor infractions </vt:lpstr>
      <vt:lpstr>Serious infractions </vt:lpstr>
      <vt:lpstr>Very serious infringements of school rules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Regulations</dc:title>
  <dc:creator>Gonçalo</dc:creator>
  <cp:lastModifiedBy>Aida da Conceiçao Oliveira D.Cardoso</cp:lastModifiedBy>
  <cp:revision>21</cp:revision>
  <dcterms:created xsi:type="dcterms:W3CDTF">2020-01-17T16:11:01Z</dcterms:created>
  <dcterms:modified xsi:type="dcterms:W3CDTF">2020-01-21T11:12:07Z</dcterms:modified>
</cp:coreProperties>
</file>