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sldIdLst>
    <p:sldId id="256" r:id="rId5"/>
    <p:sldId id="271" r:id="rId6"/>
    <p:sldId id="259" r:id="rId7"/>
    <p:sldId id="261" r:id="rId8"/>
    <p:sldId id="262" r:id="rId9"/>
    <p:sldId id="263" r:id="rId10"/>
    <p:sldId id="264" r:id="rId11"/>
    <p:sldId id="265" r:id="rId12"/>
    <p:sldId id="266" r:id="rId13"/>
    <p:sldId id="267" r:id="rId14"/>
    <p:sldId id="268" r:id="rId15"/>
    <p:sldId id="269" r:id="rId16"/>
    <p:sldId id="270" r:id="rId17"/>
    <p:sldId id="272" r:id="rId18"/>
    <p:sldId id="258" r:id="rId19"/>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729062-6D6C-4E63-AF99-EB32253E426D}" v="18" dt="2019-10-23T13:35:50.176"/>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édio 2 - Destaqu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BS de Dukdalf" userId="b656c541-f48c-4232-bb16-32c78440cf0b" providerId="ADAL" clId="{8B729062-6D6C-4E63-AF99-EB32253E426D}"/>
    <pc:docChg chg="undo redo custSel modSld">
      <pc:chgData name="OBS de Dukdalf" userId="b656c541-f48c-4232-bb16-32c78440cf0b" providerId="ADAL" clId="{8B729062-6D6C-4E63-AF99-EB32253E426D}" dt="2019-10-23T13:36:50.455" v="334" actId="14734"/>
      <pc:docMkLst>
        <pc:docMk/>
      </pc:docMkLst>
      <pc:sldChg chg="addSp delSp modSp">
        <pc:chgData name="OBS de Dukdalf" userId="b656c541-f48c-4232-bb16-32c78440cf0b" providerId="ADAL" clId="{8B729062-6D6C-4E63-AF99-EB32253E426D}" dt="2019-10-23T13:35:50.175" v="322" actId="14100"/>
        <pc:sldMkLst>
          <pc:docMk/>
          <pc:sldMk cId="4072332441" sldId="256"/>
        </pc:sldMkLst>
        <pc:picChg chg="add mod">
          <ac:chgData name="OBS de Dukdalf" userId="b656c541-f48c-4232-bb16-32c78440cf0b" providerId="ADAL" clId="{8B729062-6D6C-4E63-AF99-EB32253E426D}" dt="2019-10-23T13:34:50.790" v="316" actId="14100"/>
          <ac:picMkLst>
            <pc:docMk/>
            <pc:sldMk cId="4072332441" sldId="256"/>
            <ac:picMk id="3" creationId="{8A3B7BAB-7936-45C5-B0C6-50B602FC4A3D}"/>
          </ac:picMkLst>
        </pc:picChg>
        <pc:picChg chg="add mod">
          <ac:chgData name="OBS de Dukdalf" userId="b656c541-f48c-4232-bb16-32c78440cf0b" providerId="ADAL" clId="{8B729062-6D6C-4E63-AF99-EB32253E426D}" dt="2019-10-23T13:35:50.175" v="322" actId="14100"/>
          <ac:picMkLst>
            <pc:docMk/>
            <pc:sldMk cId="4072332441" sldId="256"/>
            <ac:picMk id="6" creationId="{BE9C30D4-A654-46B8-9CE5-ABD152F1D196}"/>
          </ac:picMkLst>
        </pc:picChg>
        <pc:picChg chg="del">
          <ac:chgData name="OBS de Dukdalf" userId="b656c541-f48c-4232-bb16-32c78440cf0b" providerId="ADAL" clId="{8B729062-6D6C-4E63-AF99-EB32253E426D}" dt="2019-10-23T13:14:49.987" v="1" actId="478"/>
          <ac:picMkLst>
            <pc:docMk/>
            <pc:sldMk cId="4072332441" sldId="256"/>
            <ac:picMk id="1027" creationId="{00000000-0000-0000-0000-000000000000}"/>
          </ac:picMkLst>
        </pc:picChg>
        <pc:picChg chg="del">
          <ac:chgData name="OBS de Dukdalf" userId="b656c541-f48c-4232-bb16-32c78440cf0b" providerId="ADAL" clId="{8B729062-6D6C-4E63-AF99-EB32253E426D}" dt="2019-10-23T13:14:37.335" v="0" actId="478"/>
          <ac:picMkLst>
            <pc:docMk/>
            <pc:sldMk cId="4072332441" sldId="256"/>
            <ac:picMk id="1036" creationId="{00000000-0000-0000-0000-000000000000}"/>
          </ac:picMkLst>
        </pc:picChg>
        <pc:picChg chg="del">
          <ac:chgData name="OBS de Dukdalf" userId="b656c541-f48c-4232-bb16-32c78440cf0b" providerId="ADAL" clId="{8B729062-6D6C-4E63-AF99-EB32253E426D}" dt="2019-10-23T13:33:07.272" v="311" actId="478"/>
          <ac:picMkLst>
            <pc:docMk/>
            <pc:sldMk cId="4072332441" sldId="256"/>
            <ac:picMk id="1037" creationId="{00000000-0000-0000-0000-000000000000}"/>
          </ac:picMkLst>
        </pc:picChg>
      </pc:sldChg>
      <pc:sldChg chg="modSp">
        <pc:chgData name="OBS de Dukdalf" userId="b656c541-f48c-4232-bb16-32c78440cf0b" providerId="ADAL" clId="{8B729062-6D6C-4E63-AF99-EB32253E426D}" dt="2019-10-23T13:24:22.512" v="310" actId="6549"/>
        <pc:sldMkLst>
          <pc:docMk/>
          <pc:sldMk cId="936459818" sldId="259"/>
        </pc:sldMkLst>
        <pc:graphicFrameChg chg="modGraphic">
          <ac:chgData name="OBS de Dukdalf" userId="b656c541-f48c-4232-bb16-32c78440cf0b" providerId="ADAL" clId="{8B729062-6D6C-4E63-AF99-EB32253E426D}" dt="2019-10-23T13:24:22.512" v="310" actId="6549"/>
          <ac:graphicFrameMkLst>
            <pc:docMk/>
            <pc:sldMk cId="936459818" sldId="259"/>
            <ac:graphicFrameMk id="6" creationId="{00000000-0000-0000-0000-000000000000}"/>
          </ac:graphicFrameMkLst>
        </pc:graphicFrameChg>
      </pc:sldChg>
      <pc:sldChg chg="modSp">
        <pc:chgData name="OBS de Dukdalf" userId="b656c541-f48c-4232-bb16-32c78440cf0b" providerId="ADAL" clId="{8B729062-6D6C-4E63-AF99-EB32253E426D}" dt="2019-10-23T13:16:08.365" v="41" actId="6549"/>
        <pc:sldMkLst>
          <pc:docMk/>
          <pc:sldMk cId="1144700295" sldId="261"/>
        </pc:sldMkLst>
        <pc:graphicFrameChg chg="modGraphic">
          <ac:chgData name="OBS de Dukdalf" userId="b656c541-f48c-4232-bb16-32c78440cf0b" providerId="ADAL" clId="{8B729062-6D6C-4E63-AF99-EB32253E426D}" dt="2019-10-23T13:16:08.365" v="41" actId="6549"/>
          <ac:graphicFrameMkLst>
            <pc:docMk/>
            <pc:sldMk cId="1144700295" sldId="261"/>
            <ac:graphicFrameMk id="2" creationId="{00000000-0000-0000-0000-000000000000}"/>
          </ac:graphicFrameMkLst>
        </pc:graphicFrameChg>
      </pc:sldChg>
      <pc:sldChg chg="modSp">
        <pc:chgData name="OBS de Dukdalf" userId="b656c541-f48c-4232-bb16-32c78440cf0b" providerId="ADAL" clId="{8B729062-6D6C-4E63-AF99-EB32253E426D}" dt="2019-10-23T13:18:27.691" v="98" actId="20577"/>
        <pc:sldMkLst>
          <pc:docMk/>
          <pc:sldMk cId="2273355802" sldId="262"/>
        </pc:sldMkLst>
        <pc:graphicFrameChg chg="mod modGraphic">
          <ac:chgData name="OBS de Dukdalf" userId="b656c541-f48c-4232-bb16-32c78440cf0b" providerId="ADAL" clId="{8B729062-6D6C-4E63-AF99-EB32253E426D}" dt="2019-10-23T13:18:27.691" v="98" actId="20577"/>
          <ac:graphicFrameMkLst>
            <pc:docMk/>
            <pc:sldMk cId="2273355802" sldId="262"/>
            <ac:graphicFrameMk id="4" creationId="{00000000-0000-0000-0000-000000000000}"/>
          </ac:graphicFrameMkLst>
        </pc:graphicFrameChg>
      </pc:sldChg>
      <pc:sldChg chg="modSp">
        <pc:chgData name="OBS de Dukdalf" userId="b656c541-f48c-4232-bb16-32c78440cf0b" providerId="ADAL" clId="{8B729062-6D6C-4E63-AF99-EB32253E426D}" dt="2019-10-23T13:18:37.851" v="99" actId="6549"/>
        <pc:sldMkLst>
          <pc:docMk/>
          <pc:sldMk cId="3002705094" sldId="263"/>
        </pc:sldMkLst>
        <pc:graphicFrameChg chg="modGraphic">
          <ac:chgData name="OBS de Dukdalf" userId="b656c541-f48c-4232-bb16-32c78440cf0b" providerId="ADAL" clId="{8B729062-6D6C-4E63-AF99-EB32253E426D}" dt="2019-10-23T13:18:37.851" v="99" actId="6549"/>
          <ac:graphicFrameMkLst>
            <pc:docMk/>
            <pc:sldMk cId="3002705094" sldId="263"/>
            <ac:graphicFrameMk id="2" creationId="{00000000-0000-0000-0000-000000000000}"/>
          </ac:graphicFrameMkLst>
        </pc:graphicFrameChg>
      </pc:sldChg>
      <pc:sldChg chg="modSp">
        <pc:chgData name="OBS de Dukdalf" userId="b656c541-f48c-4232-bb16-32c78440cf0b" providerId="ADAL" clId="{8B729062-6D6C-4E63-AF99-EB32253E426D}" dt="2019-10-23T13:19:04.646" v="116" actId="6549"/>
        <pc:sldMkLst>
          <pc:docMk/>
          <pc:sldMk cId="3246384998" sldId="264"/>
        </pc:sldMkLst>
        <pc:graphicFrameChg chg="modGraphic">
          <ac:chgData name="OBS de Dukdalf" userId="b656c541-f48c-4232-bb16-32c78440cf0b" providerId="ADAL" clId="{8B729062-6D6C-4E63-AF99-EB32253E426D}" dt="2019-10-23T13:19:04.646" v="116" actId="6549"/>
          <ac:graphicFrameMkLst>
            <pc:docMk/>
            <pc:sldMk cId="3246384998" sldId="264"/>
            <ac:graphicFrameMk id="2" creationId="{00000000-0000-0000-0000-000000000000}"/>
          </ac:graphicFrameMkLst>
        </pc:graphicFrameChg>
      </pc:sldChg>
      <pc:sldChg chg="modSp">
        <pc:chgData name="OBS de Dukdalf" userId="b656c541-f48c-4232-bb16-32c78440cf0b" providerId="ADAL" clId="{8B729062-6D6C-4E63-AF99-EB32253E426D}" dt="2019-10-23T13:22:56.444" v="273" actId="6549"/>
        <pc:sldMkLst>
          <pc:docMk/>
          <pc:sldMk cId="1046442679" sldId="265"/>
        </pc:sldMkLst>
        <pc:graphicFrameChg chg="mod modGraphic">
          <ac:chgData name="OBS de Dukdalf" userId="b656c541-f48c-4232-bb16-32c78440cf0b" providerId="ADAL" clId="{8B729062-6D6C-4E63-AF99-EB32253E426D}" dt="2019-10-23T13:22:56.444" v="273" actId="6549"/>
          <ac:graphicFrameMkLst>
            <pc:docMk/>
            <pc:sldMk cId="1046442679" sldId="265"/>
            <ac:graphicFrameMk id="4" creationId="{00000000-0000-0000-0000-000000000000}"/>
          </ac:graphicFrameMkLst>
        </pc:graphicFrameChg>
      </pc:sldChg>
      <pc:sldChg chg="modSp">
        <pc:chgData name="OBS de Dukdalf" userId="b656c541-f48c-4232-bb16-32c78440cf0b" providerId="ADAL" clId="{8B729062-6D6C-4E63-AF99-EB32253E426D}" dt="2019-10-23T13:21:42.484" v="236" actId="6549"/>
        <pc:sldMkLst>
          <pc:docMk/>
          <pc:sldMk cId="1674257996" sldId="266"/>
        </pc:sldMkLst>
        <pc:graphicFrameChg chg="modGraphic">
          <ac:chgData name="OBS de Dukdalf" userId="b656c541-f48c-4232-bb16-32c78440cf0b" providerId="ADAL" clId="{8B729062-6D6C-4E63-AF99-EB32253E426D}" dt="2019-10-23T13:21:42.484" v="236" actId="6549"/>
          <ac:graphicFrameMkLst>
            <pc:docMk/>
            <pc:sldMk cId="1674257996" sldId="266"/>
            <ac:graphicFrameMk id="2" creationId="{00000000-0000-0000-0000-000000000000}"/>
          </ac:graphicFrameMkLst>
        </pc:graphicFrameChg>
      </pc:sldChg>
      <pc:sldChg chg="modSp">
        <pc:chgData name="OBS de Dukdalf" userId="b656c541-f48c-4232-bb16-32c78440cf0b" providerId="ADAL" clId="{8B729062-6D6C-4E63-AF99-EB32253E426D}" dt="2019-10-23T13:36:33.768" v="331" actId="20577"/>
        <pc:sldMkLst>
          <pc:docMk/>
          <pc:sldMk cId="2609852748" sldId="267"/>
        </pc:sldMkLst>
        <pc:graphicFrameChg chg="modGraphic">
          <ac:chgData name="OBS de Dukdalf" userId="b656c541-f48c-4232-bb16-32c78440cf0b" providerId="ADAL" clId="{8B729062-6D6C-4E63-AF99-EB32253E426D}" dt="2019-10-23T13:36:33.768" v="331" actId="20577"/>
          <ac:graphicFrameMkLst>
            <pc:docMk/>
            <pc:sldMk cId="2609852748" sldId="267"/>
            <ac:graphicFrameMk id="2" creationId="{00000000-0000-0000-0000-000000000000}"/>
          </ac:graphicFrameMkLst>
        </pc:graphicFrameChg>
      </pc:sldChg>
      <pc:sldChg chg="modSp">
        <pc:chgData name="OBS de Dukdalf" userId="b656c541-f48c-4232-bb16-32c78440cf0b" providerId="ADAL" clId="{8B729062-6D6C-4E63-AF99-EB32253E426D}" dt="2019-10-23T13:21:13.972" v="216" actId="6549"/>
        <pc:sldMkLst>
          <pc:docMk/>
          <pc:sldMk cId="2682678645" sldId="268"/>
        </pc:sldMkLst>
        <pc:graphicFrameChg chg="modGraphic">
          <ac:chgData name="OBS de Dukdalf" userId="b656c541-f48c-4232-bb16-32c78440cf0b" providerId="ADAL" clId="{8B729062-6D6C-4E63-AF99-EB32253E426D}" dt="2019-10-23T13:21:13.972" v="216" actId="6549"/>
          <ac:graphicFrameMkLst>
            <pc:docMk/>
            <pc:sldMk cId="2682678645" sldId="268"/>
            <ac:graphicFrameMk id="2" creationId="{00000000-0000-0000-0000-000000000000}"/>
          </ac:graphicFrameMkLst>
        </pc:graphicFrameChg>
      </pc:sldChg>
      <pc:sldChg chg="modSp">
        <pc:chgData name="OBS de Dukdalf" userId="b656c541-f48c-4232-bb16-32c78440cf0b" providerId="ADAL" clId="{8B729062-6D6C-4E63-AF99-EB32253E426D}" dt="2019-10-23T13:23:21.314" v="277" actId="6549"/>
        <pc:sldMkLst>
          <pc:docMk/>
          <pc:sldMk cId="2986576693" sldId="269"/>
        </pc:sldMkLst>
        <pc:graphicFrameChg chg="modGraphic">
          <ac:chgData name="OBS de Dukdalf" userId="b656c541-f48c-4232-bb16-32c78440cf0b" providerId="ADAL" clId="{8B729062-6D6C-4E63-AF99-EB32253E426D}" dt="2019-10-23T13:23:21.314" v="277" actId="6549"/>
          <ac:graphicFrameMkLst>
            <pc:docMk/>
            <pc:sldMk cId="2986576693" sldId="269"/>
            <ac:graphicFrameMk id="2" creationId="{00000000-0000-0000-0000-000000000000}"/>
          </ac:graphicFrameMkLst>
        </pc:graphicFrameChg>
      </pc:sldChg>
      <pc:sldChg chg="modSp">
        <pc:chgData name="OBS de Dukdalf" userId="b656c541-f48c-4232-bb16-32c78440cf0b" providerId="ADAL" clId="{8B729062-6D6C-4E63-AF99-EB32253E426D}" dt="2019-10-23T13:36:50.455" v="334" actId="14734"/>
        <pc:sldMkLst>
          <pc:docMk/>
          <pc:sldMk cId="2387345130" sldId="270"/>
        </pc:sldMkLst>
        <pc:graphicFrameChg chg="modGraphic">
          <ac:chgData name="OBS de Dukdalf" userId="b656c541-f48c-4232-bb16-32c78440cf0b" providerId="ADAL" clId="{8B729062-6D6C-4E63-AF99-EB32253E426D}" dt="2019-10-23T13:36:50.455" v="334" actId="14734"/>
          <ac:graphicFrameMkLst>
            <pc:docMk/>
            <pc:sldMk cId="2387345130" sldId="270"/>
            <ac:graphicFrameMk id="2" creationId="{00000000-0000-0000-0000-000000000000}"/>
          </ac:graphicFrameMkLst>
        </pc:graphicFrameChg>
      </pc:sldChg>
      <pc:sldChg chg="delSp">
        <pc:chgData name="OBS de Dukdalf" userId="b656c541-f48c-4232-bb16-32c78440cf0b" providerId="ADAL" clId="{8B729062-6D6C-4E63-AF99-EB32253E426D}" dt="2019-10-23T13:14:58.135" v="2" actId="478"/>
        <pc:sldMkLst>
          <pc:docMk/>
          <pc:sldMk cId="1342753407" sldId="271"/>
        </pc:sldMkLst>
        <pc:picChg chg="del">
          <ac:chgData name="OBS de Dukdalf" userId="b656c541-f48c-4232-bb16-32c78440cf0b" providerId="ADAL" clId="{8B729062-6D6C-4E63-AF99-EB32253E426D}" dt="2019-10-23T13:14:58.135" v="2" actId="478"/>
          <ac:picMkLst>
            <pc:docMk/>
            <pc:sldMk cId="1342753407" sldId="271"/>
            <ac:picMk id="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4A6289-D654-43C8-A50A-289CA93A1BD2}" type="datetimeFigureOut">
              <a:rPr lang="pt-PT" smtClean="0"/>
              <a:t>23/11/2020</a:t>
            </a:fld>
            <a:endParaRPr lang="pt-PT"/>
          </a:p>
        </p:txBody>
      </p:sp>
      <p:sp>
        <p:nvSpPr>
          <p:cNvPr id="4" name="Marcador de Posição da Imagem do Diapositivo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402A5-5948-406D-ACFA-AA0135FEB66B}" type="slidenum">
              <a:rPr lang="pt-PT" smtClean="0"/>
              <a:t>‹#›</a:t>
            </a:fld>
            <a:endParaRPr lang="pt-PT"/>
          </a:p>
        </p:txBody>
      </p:sp>
    </p:spTree>
    <p:extLst>
      <p:ext uri="{BB962C8B-B14F-4D97-AF65-F5344CB8AC3E}">
        <p14:creationId xmlns:p14="http://schemas.microsoft.com/office/powerpoint/2010/main" val="236558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19F402A5-5948-406D-ACFA-AA0135FEB66B}" type="slidenum">
              <a:rPr lang="pt-PT" smtClean="0"/>
              <a:t>1</a:t>
            </a:fld>
            <a:endParaRPr lang="pt-PT"/>
          </a:p>
        </p:txBody>
      </p:sp>
    </p:spTree>
    <p:extLst>
      <p:ext uri="{BB962C8B-B14F-4D97-AF65-F5344CB8AC3E}">
        <p14:creationId xmlns:p14="http://schemas.microsoft.com/office/powerpoint/2010/main" val="1599347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PT"/>
              <a:t>Clique para editar o estilo</a:t>
            </a: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p>
        </p:txBody>
      </p:sp>
      <p:sp>
        <p:nvSpPr>
          <p:cNvPr id="4" name="Marcador de Posição da Data 3"/>
          <p:cNvSpPr>
            <a:spLocks noGrp="1"/>
          </p:cNvSpPr>
          <p:nvPr>
            <p:ph type="dt" sz="half" idx="10"/>
          </p:nvPr>
        </p:nvSpPr>
        <p:spPr/>
        <p:txBody>
          <a:bodyPr/>
          <a:lstStyle/>
          <a:p>
            <a:fld id="{60679405-A8ED-4CF4-BEA4-0D2055FA1313}" type="datetime1">
              <a:rPr lang="pt-PT" smtClean="0"/>
              <a:t>23/11/2020</a:t>
            </a:fld>
            <a:endParaRPr lang="pt-PT"/>
          </a:p>
        </p:txBody>
      </p:sp>
      <p:sp>
        <p:nvSpPr>
          <p:cNvPr id="5" name="Marcador de Posição do Rodapé 4"/>
          <p:cNvSpPr>
            <a:spLocks noGrp="1"/>
          </p:cNvSpPr>
          <p:nvPr>
            <p:ph type="ftr" sz="quarter" idx="11"/>
          </p:nvPr>
        </p:nvSpPr>
        <p:spPr/>
        <p:txBody>
          <a:bodyPr/>
          <a:lstStyle/>
          <a:p>
            <a:r>
              <a:rPr lang="pt-PT" smtClean="0"/>
              <a:t>Erasmus+ KA2</a:t>
            </a:r>
            <a:endParaRPr lang="pt-PT"/>
          </a:p>
        </p:txBody>
      </p:sp>
      <p:sp>
        <p:nvSpPr>
          <p:cNvPr id="6" name="Marcador de Posição do Número do Diapositivo 5"/>
          <p:cNvSpPr>
            <a:spLocks noGrp="1"/>
          </p:cNvSpPr>
          <p:nvPr>
            <p:ph type="sldNum" sz="quarter" idx="12"/>
          </p:nvPr>
        </p:nvSpPr>
        <p:spPr/>
        <p:txBody>
          <a:bodyPr/>
          <a:lstStyle/>
          <a:p>
            <a:fld id="{21163669-2543-49C4-8AA0-BECB295EF68E}" type="slidenum">
              <a:rPr lang="pt-PT" smtClean="0"/>
              <a:t>‹#›</a:t>
            </a:fld>
            <a:endParaRPr lang="pt-PT"/>
          </a:p>
        </p:txBody>
      </p:sp>
    </p:spTree>
    <p:extLst>
      <p:ext uri="{BB962C8B-B14F-4D97-AF65-F5344CB8AC3E}">
        <p14:creationId xmlns:p14="http://schemas.microsoft.com/office/powerpoint/2010/main" val="58900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93957EC3-51DB-49FB-AFA1-2C9C46A998E5}" type="datetime1">
              <a:rPr lang="pt-PT" smtClean="0"/>
              <a:t>23/11/2020</a:t>
            </a:fld>
            <a:endParaRPr lang="pt-PT"/>
          </a:p>
        </p:txBody>
      </p:sp>
      <p:sp>
        <p:nvSpPr>
          <p:cNvPr id="5" name="Marcador de Posição do Rodapé 4"/>
          <p:cNvSpPr>
            <a:spLocks noGrp="1"/>
          </p:cNvSpPr>
          <p:nvPr>
            <p:ph type="ftr" sz="quarter" idx="11"/>
          </p:nvPr>
        </p:nvSpPr>
        <p:spPr/>
        <p:txBody>
          <a:bodyPr/>
          <a:lstStyle/>
          <a:p>
            <a:r>
              <a:rPr lang="pt-PT" smtClean="0"/>
              <a:t>Erasmus+ KA2</a:t>
            </a:r>
            <a:endParaRPr lang="pt-PT"/>
          </a:p>
        </p:txBody>
      </p:sp>
      <p:sp>
        <p:nvSpPr>
          <p:cNvPr id="6" name="Marcador de Posição do Número do Diapositivo 5"/>
          <p:cNvSpPr>
            <a:spLocks noGrp="1"/>
          </p:cNvSpPr>
          <p:nvPr>
            <p:ph type="sldNum" sz="quarter" idx="12"/>
          </p:nvPr>
        </p:nvSpPr>
        <p:spPr/>
        <p:txBody>
          <a:bodyPr/>
          <a:lstStyle/>
          <a:p>
            <a:fld id="{21163669-2543-49C4-8AA0-BECB295EF68E}" type="slidenum">
              <a:rPr lang="pt-PT" smtClean="0"/>
              <a:t>‹#›</a:t>
            </a:fld>
            <a:endParaRPr lang="pt-PT"/>
          </a:p>
        </p:txBody>
      </p:sp>
    </p:spTree>
    <p:extLst>
      <p:ext uri="{BB962C8B-B14F-4D97-AF65-F5344CB8AC3E}">
        <p14:creationId xmlns:p14="http://schemas.microsoft.com/office/powerpoint/2010/main" val="226780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609600" y="274639"/>
            <a:ext cx="80264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8C2821A1-1B0A-41AD-85FB-BA17EDF50B96}" type="datetime1">
              <a:rPr lang="pt-PT" smtClean="0"/>
              <a:t>23/11/2020</a:t>
            </a:fld>
            <a:endParaRPr lang="pt-PT"/>
          </a:p>
        </p:txBody>
      </p:sp>
      <p:sp>
        <p:nvSpPr>
          <p:cNvPr id="5" name="Marcador de Posição do Rodapé 4"/>
          <p:cNvSpPr>
            <a:spLocks noGrp="1"/>
          </p:cNvSpPr>
          <p:nvPr>
            <p:ph type="ftr" sz="quarter" idx="11"/>
          </p:nvPr>
        </p:nvSpPr>
        <p:spPr/>
        <p:txBody>
          <a:bodyPr/>
          <a:lstStyle/>
          <a:p>
            <a:r>
              <a:rPr lang="pt-PT" smtClean="0"/>
              <a:t>Erasmus+ KA2</a:t>
            </a:r>
            <a:endParaRPr lang="pt-PT"/>
          </a:p>
        </p:txBody>
      </p:sp>
      <p:sp>
        <p:nvSpPr>
          <p:cNvPr id="6" name="Marcador de Posição do Número do Diapositivo 5"/>
          <p:cNvSpPr>
            <a:spLocks noGrp="1"/>
          </p:cNvSpPr>
          <p:nvPr>
            <p:ph type="sldNum" sz="quarter" idx="12"/>
          </p:nvPr>
        </p:nvSpPr>
        <p:spPr/>
        <p:txBody>
          <a:bodyPr/>
          <a:lstStyle/>
          <a:p>
            <a:fld id="{21163669-2543-49C4-8AA0-BECB295EF68E}" type="slidenum">
              <a:rPr lang="pt-PT" smtClean="0"/>
              <a:t>‹#›</a:t>
            </a:fld>
            <a:endParaRPr lang="pt-PT"/>
          </a:p>
        </p:txBody>
      </p:sp>
    </p:spTree>
    <p:extLst>
      <p:ext uri="{BB962C8B-B14F-4D97-AF65-F5344CB8AC3E}">
        <p14:creationId xmlns:p14="http://schemas.microsoft.com/office/powerpoint/2010/main" val="23802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27EA5FDE-76A0-400A-B5AC-03D6178EB4A2}" type="datetime1">
              <a:rPr lang="pt-PT" smtClean="0"/>
              <a:t>23/11/2020</a:t>
            </a:fld>
            <a:endParaRPr lang="pt-PT"/>
          </a:p>
        </p:txBody>
      </p:sp>
      <p:sp>
        <p:nvSpPr>
          <p:cNvPr id="5" name="Marcador de Posição do Rodapé 4"/>
          <p:cNvSpPr>
            <a:spLocks noGrp="1"/>
          </p:cNvSpPr>
          <p:nvPr>
            <p:ph type="ftr" sz="quarter" idx="11"/>
          </p:nvPr>
        </p:nvSpPr>
        <p:spPr/>
        <p:txBody>
          <a:bodyPr/>
          <a:lstStyle/>
          <a:p>
            <a:r>
              <a:rPr lang="pt-PT" smtClean="0"/>
              <a:t>Erasmus+ KA2</a:t>
            </a:r>
            <a:endParaRPr lang="pt-PT"/>
          </a:p>
        </p:txBody>
      </p:sp>
      <p:sp>
        <p:nvSpPr>
          <p:cNvPr id="6" name="Marcador de Posição do Número do Diapositivo 5"/>
          <p:cNvSpPr>
            <a:spLocks noGrp="1"/>
          </p:cNvSpPr>
          <p:nvPr>
            <p:ph type="sldNum" sz="quarter" idx="12"/>
          </p:nvPr>
        </p:nvSpPr>
        <p:spPr/>
        <p:txBody>
          <a:bodyPr/>
          <a:lstStyle/>
          <a:p>
            <a:fld id="{21163669-2543-49C4-8AA0-BECB295EF68E}" type="slidenum">
              <a:rPr lang="pt-PT" smtClean="0"/>
              <a:t>‹#›</a:t>
            </a:fld>
            <a:endParaRPr lang="pt-PT"/>
          </a:p>
        </p:txBody>
      </p:sp>
    </p:spTree>
    <p:extLst>
      <p:ext uri="{BB962C8B-B14F-4D97-AF65-F5344CB8AC3E}">
        <p14:creationId xmlns:p14="http://schemas.microsoft.com/office/powerpoint/2010/main" val="2838720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1D10677B-9591-4C9A-8944-A524EB5AB489}" type="datetime1">
              <a:rPr lang="pt-PT" smtClean="0"/>
              <a:t>23/11/2020</a:t>
            </a:fld>
            <a:endParaRPr lang="pt-PT"/>
          </a:p>
        </p:txBody>
      </p:sp>
      <p:sp>
        <p:nvSpPr>
          <p:cNvPr id="5" name="Marcador de Posição do Rodapé 4"/>
          <p:cNvSpPr>
            <a:spLocks noGrp="1"/>
          </p:cNvSpPr>
          <p:nvPr>
            <p:ph type="ftr" sz="quarter" idx="11"/>
          </p:nvPr>
        </p:nvSpPr>
        <p:spPr/>
        <p:txBody>
          <a:bodyPr/>
          <a:lstStyle/>
          <a:p>
            <a:r>
              <a:rPr lang="pt-PT" smtClean="0"/>
              <a:t>Erasmus+ KA2</a:t>
            </a:r>
            <a:endParaRPr lang="pt-PT"/>
          </a:p>
        </p:txBody>
      </p:sp>
      <p:sp>
        <p:nvSpPr>
          <p:cNvPr id="6" name="Marcador de Posição do Número do Diapositivo 5"/>
          <p:cNvSpPr>
            <a:spLocks noGrp="1"/>
          </p:cNvSpPr>
          <p:nvPr>
            <p:ph type="sldNum" sz="quarter" idx="12"/>
          </p:nvPr>
        </p:nvSpPr>
        <p:spPr/>
        <p:txBody>
          <a:bodyPr/>
          <a:lstStyle/>
          <a:p>
            <a:fld id="{21163669-2543-49C4-8AA0-BECB295EF68E}" type="slidenum">
              <a:rPr lang="pt-PT" smtClean="0"/>
              <a:t>‹#›</a:t>
            </a:fld>
            <a:endParaRPr lang="pt-PT"/>
          </a:p>
        </p:txBody>
      </p:sp>
    </p:spTree>
    <p:extLst>
      <p:ext uri="{BB962C8B-B14F-4D97-AF65-F5344CB8AC3E}">
        <p14:creationId xmlns:p14="http://schemas.microsoft.com/office/powerpoint/2010/main" val="3639794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30ACAFA8-E721-477A-8FDA-9B142A2F75B5}" type="datetime1">
              <a:rPr lang="pt-PT" smtClean="0"/>
              <a:t>23/11/2020</a:t>
            </a:fld>
            <a:endParaRPr lang="pt-PT"/>
          </a:p>
        </p:txBody>
      </p:sp>
      <p:sp>
        <p:nvSpPr>
          <p:cNvPr id="6" name="Marcador de Posição do Rodapé 5"/>
          <p:cNvSpPr>
            <a:spLocks noGrp="1"/>
          </p:cNvSpPr>
          <p:nvPr>
            <p:ph type="ftr" sz="quarter" idx="11"/>
          </p:nvPr>
        </p:nvSpPr>
        <p:spPr/>
        <p:txBody>
          <a:bodyPr/>
          <a:lstStyle/>
          <a:p>
            <a:r>
              <a:rPr lang="pt-PT" smtClean="0"/>
              <a:t>Erasmus+ KA2</a:t>
            </a:r>
            <a:endParaRPr lang="pt-PT"/>
          </a:p>
        </p:txBody>
      </p:sp>
      <p:sp>
        <p:nvSpPr>
          <p:cNvPr id="7" name="Marcador de Posição do Número do Diapositivo 6"/>
          <p:cNvSpPr>
            <a:spLocks noGrp="1"/>
          </p:cNvSpPr>
          <p:nvPr>
            <p:ph type="sldNum" sz="quarter" idx="12"/>
          </p:nvPr>
        </p:nvSpPr>
        <p:spPr/>
        <p:txBody>
          <a:bodyPr/>
          <a:lstStyle/>
          <a:p>
            <a:fld id="{21163669-2543-49C4-8AA0-BECB295EF68E}" type="slidenum">
              <a:rPr lang="pt-PT" smtClean="0"/>
              <a:t>‹#›</a:t>
            </a:fld>
            <a:endParaRPr lang="pt-PT"/>
          </a:p>
        </p:txBody>
      </p:sp>
    </p:spTree>
    <p:extLst>
      <p:ext uri="{BB962C8B-B14F-4D97-AF65-F5344CB8AC3E}">
        <p14:creationId xmlns:p14="http://schemas.microsoft.com/office/powerpoint/2010/main" val="2133441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12B6A6A2-53D3-4A69-8E53-DD34F8C87862}" type="datetime1">
              <a:rPr lang="pt-PT" smtClean="0"/>
              <a:t>23/11/2020</a:t>
            </a:fld>
            <a:endParaRPr lang="pt-PT"/>
          </a:p>
        </p:txBody>
      </p:sp>
      <p:sp>
        <p:nvSpPr>
          <p:cNvPr id="8" name="Marcador de Posição do Rodapé 7"/>
          <p:cNvSpPr>
            <a:spLocks noGrp="1"/>
          </p:cNvSpPr>
          <p:nvPr>
            <p:ph type="ftr" sz="quarter" idx="11"/>
          </p:nvPr>
        </p:nvSpPr>
        <p:spPr/>
        <p:txBody>
          <a:bodyPr/>
          <a:lstStyle/>
          <a:p>
            <a:r>
              <a:rPr lang="pt-PT" smtClean="0"/>
              <a:t>Erasmus+ KA2</a:t>
            </a:r>
            <a:endParaRPr lang="pt-PT"/>
          </a:p>
        </p:txBody>
      </p:sp>
      <p:sp>
        <p:nvSpPr>
          <p:cNvPr id="9" name="Marcador de Posição do Número do Diapositivo 8"/>
          <p:cNvSpPr>
            <a:spLocks noGrp="1"/>
          </p:cNvSpPr>
          <p:nvPr>
            <p:ph type="sldNum" sz="quarter" idx="12"/>
          </p:nvPr>
        </p:nvSpPr>
        <p:spPr/>
        <p:txBody>
          <a:bodyPr/>
          <a:lstStyle/>
          <a:p>
            <a:fld id="{21163669-2543-49C4-8AA0-BECB295EF68E}" type="slidenum">
              <a:rPr lang="pt-PT" smtClean="0"/>
              <a:t>‹#›</a:t>
            </a:fld>
            <a:endParaRPr lang="pt-PT"/>
          </a:p>
        </p:txBody>
      </p:sp>
    </p:spTree>
    <p:extLst>
      <p:ext uri="{BB962C8B-B14F-4D97-AF65-F5344CB8AC3E}">
        <p14:creationId xmlns:p14="http://schemas.microsoft.com/office/powerpoint/2010/main" val="237400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449BB5CF-B2FB-4B86-899C-94F5D01F87FD}" type="datetime1">
              <a:rPr lang="pt-PT" smtClean="0"/>
              <a:t>23/11/2020</a:t>
            </a:fld>
            <a:endParaRPr lang="pt-PT"/>
          </a:p>
        </p:txBody>
      </p:sp>
      <p:sp>
        <p:nvSpPr>
          <p:cNvPr id="4" name="Marcador de Posição do Rodapé 3"/>
          <p:cNvSpPr>
            <a:spLocks noGrp="1"/>
          </p:cNvSpPr>
          <p:nvPr>
            <p:ph type="ftr" sz="quarter" idx="11"/>
          </p:nvPr>
        </p:nvSpPr>
        <p:spPr/>
        <p:txBody>
          <a:bodyPr/>
          <a:lstStyle/>
          <a:p>
            <a:r>
              <a:rPr lang="pt-PT" smtClean="0"/>
              <a:t>Erasmus+ KA2</a:t>
            </a:r>
            <a:endParaRPr lang="pt-PT"/>
          </a:p>
        </p:txBody>
      </p:sp>
      <p:sp>
        <p:nvSpPr>
          <p:cNvPr id="5" name="Marcador de Posição do Número do Diapositivo 4"/>
          <p:cNvSpPr>
            <a:spLocks noGrp="1"/>
          </p:cNvSpPr>
          <p:nvPr>
            <p:ph type="sldNum" sz="quarter" idx="12"/>
          </p:nvPr>
        </p:nvSpPr>
        <p:spPr/>
        <p:txBody>
          <a:bodyPr/>
          <a:lstStyle/>
          <a:p>
            <a:fld id="{21163669-2543-49C4-8AA0-BECB295EF68E}" type="slidenum">
              <a:rPr lang="pt-PT" smtClean="0"/>
              <a:t>‹#›</a:t>
            </a:fld>
            <a:endParaRPr lang="pt-PT"/>
          </a:p>
        </p:txBody>
      </p:sp>
    </p:spTree>
    <p:extLst>
      <p:ext uri="{BB962C8B-B14F-4D97-AF65-F5344CB8AC3E}">
        <p14:creationId xmlns:p14="http://schemas.microsoft.com/office/powerpoint/2010/main" val="146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5D07CEF8-F9EC-4025-BF45-2356D0AA414A}" type="datetime1">
              <a:rPr lang="pt-PT" smtClean="0"/>
              <a:t>23/11/2020</a:t>
            </a:fld>
            <a:endParaRPr lang="pt-PT"/>
          </a:p>
        </p:txBody>
      </p:sp>
      <p:sp>
        <p:nvSpPr>
          <p:cNvPr id="3" name="Marcador de Posição do Rodapé 2"/>
          <p:cNvSpPr>
            <a:spLocks noGrp="1"/>
          </p:cNvSpPr>
          <p:nvPr>
            <p:ph type="ftr" sz="quarter" idx="11"/>
          </p:nvPr>
        </p:nvSpPr>
        <p:spPr/>
        <p:txBody>
          <a:bodyPr/>
          <a:lstStyle/>
          <a:p>
            <a:r>
              <a:rPr lang="pt-PT" smtClean="0"/>
              <a:t>Erasmus+ KA2</a:t>
            </a:r>
            <a:endParaRPr lang="pt-PT"/>
          </a:p>
        </p:txBody>
      </p:sp>
      <p:sp>
        <p:nvSpPr>
          <p:cNvPr id="4" name="Marcador de Posição do Número do Diapositivo 3"/>
          <p:cNvSpPr>
            <a:spLocks noGrp="1"/>
          </p:cNvSpPr>
          <p:nvPr>
            <p:ph type="sldNum" sz="quarter" idx="12"/>
          </p:nvPr>
        </p:nvSpPr>
        <p:spPr/>
        <p:txBody>
          <a:bodyPr/>
          <a:lstStyle/>
          <a:p>
            <a:fld id="{21163669-2543-49C4-8AA0-BECB295EF68E}" type="slidenum">
              <a:rPr lang="pt-PT" smtClean="0"/>
              <a:t>‹#›</a:t>
            </a:fld>
            <a:endParaRPr lang="pt-PT"/>
          </a:p>
        </p:txBody>
      </p:sp>
    </p:spTree>
    <p:extLst>
      <p:ext uri="{BB962C8B-B14F-4D97-AF65-F5344CB8AC3E}">
        <p14:creationId xmlns:p14="http://schemas.microsoft.com/office/powerpoint/2010/main" val="3750214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PT"/>
              <a:t>Clique para editar o estilo</a:t>
            </a:r>
          </a:p>
        </p:txBody>
      </p:sp>
      <p:sp>
        <p:nvSpPr>
          <p:cNvPr id="3" name="Marcador de Posição de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371949A7-EBFA-458F-82C4-CE62E6AEC702}" type="datetime1">
              <a:rPr lang="pt-PT" smtClean="0"/>
              <a:t>23/11/2020</a:t>
            </a:fld>
            <a:endParaRPr lang="pt-PT"/>
          </a:p>
        </p:txBody>
      </p:sp>
      <p:sp>
        <p:nvSpPr>
          <p:cNvPr id="6" name="Marcador de Posição do Rodapé 5"/>
          <p:cNvSpPr>
            <a:spLocks noGrp="1"/>
          </p:cNvSpPr>
          <p:nvPr>
            <p:ph type="ftr" sz="quarter" idx="11"/>
          </p:nvPr>
        </p:nvSpPr>
        <p:spPr/>
        <p:txBody>
          <a:bodyPr/>
          <a:lstStyle/>
          <a:p>
            <a:r>
              <a:rPr lang="pt-PT" smtClean="0"/>
              <a:t>Erasmus+ KA2</a:t>
            </a:r>
            <a:endParaRPr lang="pt-PT"/>
          </a:p>
        </p:txBody>
      </p:sp>
      <p:sp>
        <p:nvSpPr>
          <p:cNvPr id="7" name="Marcador de Posição do Número do Diapositivo 6"/>
          <p:cNvSpPr>
            <a:spLocks noGrp="1"/>
          </p:cNvSpPr>
          <p:nvPr>
            <p:ph type="sldNum" sz="quarter" idx="12"/>
          </p:nvPr>
        </p:nvSpPr>
        <p:spPr/>
        <p:txBody>
          <a:bodyPr/>
          <a:lstStyle/>
          <a:p>
            <a:fld id="{21163669-2543-49C4-8AA0-BECB295EF68E}" type="slidenum">
              <a:rPr lang="pt-PT" smtClean="0"/>
              <a:t>‹#›</a:t>
            </a:fld>
            <a:endParaRPr lang="pt-PT"/>
          </a:p>
        </p:txBody>
      </p:sp>
    </p:spTree>
    <p:extLst>
      <p:ext uri="{BB962C8B-B14F-4D97-AF65-F5344CB8AC3E}">
        <p14:creationId xmlns:p14="http://schemas.microsoft.com/office/powerpoint/2010/main" val="3687787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BBCD0768-38FE-4273-A38E-BD6916190677}" type="datetime1">
              <a:rPr lang="pt-PT" smtClean="0"/>
              <a:t>23/11/2020</a:t>
            </a:fld>
            <a:endParaRPr lang="pt-PT"/>
          </a:p>
        </p:txBody>
      </p:sp>
      <p:sp>
        <p:nvSpPr>
          <p:cNvPr id="6" name="Marcador de Posição do Rodapé 5"/>
          <p:cNvSpPr>
            <a:spLocks noGrp="1"/>
          </p:cNvSpPr>
          <p:nvPr>
            <p:ph type="ftr" sz="quarter" idx="11"/>
          </p:nvPr>
        </p:nvSpPr>
        <p:spPr/>
        <p:txBody>
          <a:bodyPr/>
          <a:lstStyle/>
          <a:p>
            <a:r>
              <a:rPr lang="pt-PT" smtClean="0"/>
              <a:t>Erasmus+ KA2</a:t>
            </a:r>
            <a:endParaRPr lang="pt-PT"/>
          </a:p>
        </p:txBody>
      </p:sp>
      <p:sp>
        <p:nvSpPr>
          <p:cNvPr id="7" name="Marcador de Posição do Número do Diapositivo 6"/>
          <p:cNvSpPr>
            <a:spLocks noGrp="1"/>
          </p:cNvSpPr>
          <p:nvPr>
            <p:ph type="sldNum" sz="quarter" idx="12"/>
          </p:nvPr>
        </p:nvSpPr>
        <p:spPr/>
        <p:txBody>
          <a:bodyPr/>
          <a:lstStyle/>
          <a:p>
            <a:fld id="{21163669-2543-49C4-8AA0-BECB295EF68E}" type="slidenum">
              <a:rPr lang="pt-PT" smtClean="0"/>
              <a:t>‹#›</a:t>
            </a:fld>
            <a:endParaRPr lang="pt-PT"/>
          </a:p>
        </p:txBody>
      </p:sp>
    </p:spTree>
    <p:extLst>
      <p:ext uri="{BB962C8B-B14F-4D97-AF65-F5344CB8AC3E}">
        <p14:creationId xmlns:p14="http://schemas.microsoft.com/office/powerpoint/2010/main" val="3574329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
              <a:schemeClr val="accent1">
                <a:lumMod val="5000"/>
                <a:lumOff val="95000"/>
              </a:schemeClr>
            </a:gs>
            <a:gs pos="41000">
              <a:schemeClr val="accent3">
                <a:lumMod val="60000"/>
                <a:lumOff val="40000"/>
              </a:schemeClr>
            </a:gs>
            <a:gs pos="63000">
              <a:schemeClr val="accent1">
                <a:lumMod val="45000"/>
                <a:lumOff val="55000"/>
              </a:schemeClr>
            </a:gs>
            <a:gs pos="100000">
              <a:schemeClr val="accent5">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012AD-50EA-482B-8269-FF767B1A6357}" type="datetime1">
              <a:rPr lang="pt-PT" smtClean="0"/>
              <a:t>23/11/2020</a:t>
            </a:fld>
            <a:endParaRPr lang="pt-PT"/>
          </a:p>
        </p:txBody>
      </p:sp>
      <p:sp>
        <p:nvSpPr>
          <p:cNvPr id="5" name="Marcador de Posição do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PT" smtClean="0"/>
              <a:t>Erasmus+ KA2</a:t>
            </a:r>
            <a:endParaRPr lang="pt-PT"/>
          </a:p>
        </p:txBody>
      </p:sp>
      <p:sp>
        <p:nvSpPr>
          <p:cNvPr id="6" name="Marcador de Posição do Número do Diapositivo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63669-2543-49C4-8AA0-BECB295EF68E}" type="slidenum">
              <a:rPr lang="pt-PT" smtClean="0"/>
              <a:t>‹#›</a:t>
            </a:fld>
            <a:endParaRPr lang="pt-PT"/>
          </a:p>
        </p:txBody>
      </p:sp>
    </p:spTree>
    <p:extLst>
      <p:ext uri="{BB962C8B-B14F-4D97-AF65-F5344CB8AC3E}">
        <p14:creationId xmlns:p14="http://schemas.microsoft.com/office/powerpoint/2010/main" val="1358049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gif"/><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winspac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6946" y="2744318"/>
            <a:ext cx="2195363" cy="243929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2229512" y="459025"/>
            <a:ext cx="7772400" cy="20928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r>
              <a:rPr lang="pl-PL" sz="6600" b="1" cap="small" dirty="0">
                <a:solidFill>
                  <a:srgbClr val="006600"/>
                </a:solidFill>
                <a:latin typeface="Mistral" panose="03090702030407020403" pitchFamily="66" charset="0"/>
                <a:ea typeface="Times New Roman" pitchFamily="18" charset="0"/>
                <a:cs typeface="Times New Roman" pitchFamily="18" charset="0"/>
              </a:rPr>
              <a:t>Mini </a:t>
            </a:r>
            <a:r>
              <a:rPr lang="pl-PL" sz="6600" b="1" cap="small" dirty="0" smtClean="0">
                <a:solidFill>
                  <a:srgbClr val="006600"/>
                </a:solidFill>
                <a:latin typeface="Mistral" panose="03090702030407020403" pitchFamily="66" charset="0"/>
                <a:ea typeface="Times New Roman" pitchFamily="18" charset="0"/>
                <a:cs typeface="Times New Roman" pitchFamily="18" charset="0"/>
              </a:rPr>
              <a:t>CLIL Dictionary</a:t>
            </a:r>
            <a:r>
              <a:rPr lang="pt-PT" sz="6600" b="1" cap="small" dirty="0">
                <a:solidFill>
                  <a:srgbClr val="006600"/>
                </a:solidFill>
                <a:latin typeface="Calibri" pitchFamily="34" charset="0"/>
                <a:ea typeface="Times New Roman" pitchFamily="18" charset="0"/>
                <a:cs typeface="Times New Roman" pitchFamily="18" charset="0"/>
              </a:rPr>
              <a:t/>
            </a:r>
            <a:br>
              <a:rPr lang="pt-PT" sz="6600" b="1" cap="small" dirty="0">
                <a:solidFill>
                  <a:srgbClr val="006600"/>
                </a:solidFill>
                <a:latin typeface="Calibri" pitchFamily="34" charset="0"/>
                <a:ea typeface="Times New Roman" pitchFamily="18" charset="0"/>
                <a:cs typeface="Times New Roman" pitchFamily="18" charset="0"/>
              </a:rPr>
            </a:br>
            <a:r>
              <a:rPr lang="en-US" sz="3200" dirty="0">
                <a:solidFill>
                  <a:srgbClr val="0070C0"/>
                </a:solidFill>
                <a:latin typeface="Mistral" panose="03090702030407020403" pitchFamily="66" charset="0"/>
              </a:rPr>
              <a:t>INSIDE OUT</a:t>
            </a:r>
            <a:br>
              <a:rPr lang="en-US" sz="3200" dirty="0">
                <a:solidFill>
                  <a:srgbClr val="0070C0"/>
                </a:solidFill>
                <a:latin typeface="Mistral" panose="03090702030407020403" pitchFamily="66" charset="0"/>
              </a:rPr>
            </a:br>
            <a:r>
              <a:rPr lang="en-US" sz="3200" dirty="0" smtClean="0">
                <a:solidFill>
                  <a:srgbClr val="0070C0"/>
                </a:solidFill>
                <a:latin typeface="Mistral" panose="03090702030407020403" pitchFamily="66" charset="0"/>
              </a:rPr>
              <a:t>2019-1-NL01-KA229-060290</a:t>
            </a:r>
            <a:endParaRPr lang="pt-PT" sz="6600" b="1" cap="small" dirty="0">
              <a:solidFill>
                <a:srgbClr val="006600"/>
              </a:solidFill>
              <a:latin typeface="Calibri" pitchFamily="34" charset="0"/>
              <a:ea typeface="Times New Roman" pitchFamily="18" charset="0"/>
              <a:cs typeface="Times New Roman" pitchFamily="18" charset="0"/>
            </a:endParaRPr>
          </a:p>
        </p:txBody>
      </p:sp>
      <p:pic>
        <p:nvPicPr>
          <p:cNvPr id="1028" name="Obraz 7" descr="pobran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408" y="522316"/>
            <a:ext cx="2105025" cy="6024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5" name="Rectangle 6"/>
          <p:cNvSpPr>
            <a:spLocks noChangeArrowheads="1"/>
          </p:cNvSpPr>
          <p:nvPr/>
        </p:nvSpPr>
        <p:spPr bwMode="auto">
          <a:xfrm>
            <a:off x="1524001"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pt-PT" altLang="pt-PT">
              <a:latin typeface="Arial" pitchFamily="34" charset="0"/>
              <a:cs typeface="Arial" pitchFamily="34" charset="0"/>
            </a:endParaRPr>
          </a:p>
        </p:txBody>
      </p:sp>
      <p:pic>
        <p:nvPicPr>
          <p:cNvPr id="1032" name="Picture 8" descr="Resultado da imagem"/>
          <p:cNvPicPr>
            <a:picLocks noChangeAspect="1" noChangeArrowheads="1"/>
          </p:cNvPicPr>
          <p:nvPr/>
        </p:nvPicPr>
        <p:blipFill>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121252" y="143935"/>
            <a:ext cx="1727256" cy="11758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427" y="10525037"/>
            <a:ext cx="1097429" cy="73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3921" y="1871073"/>
            <a:ext cx="1976558" cy="12341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1" y="3542145"/>
            <a:ext cx="1994986" cy="11606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descr="Image result for holanda bandeir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8873" y="5183610"/>
            <a:ext cx="1994986" cy="1263048"/>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6" name="Picture 4" descr="Turkse vlag 90x150 cm">
            <a:extLst>
              <a:ext uri="{FF2B5EF4-FFF2-40B4-BE49-F238E27FC236}">
                <a16:creationId xmlns:a16="http://schemas.microsoft.com/office/drawing/2014/main" id="{BE9C30D4-A654-46B8-9CE5-ABD152F1D19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7264" b="18021"/>
          <a:stretch/>
        </p:blipFill>
        <p:spPr bwMode="auto">
          <a:xfrm>
            <a:off x="9578138" y="5183610"/>
            <a:ext cx="2051720" cy="1299077"/>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7" name="Obrázok 6"/>
          <p:cNvPicPr>
            <a:picLocks noChangeAspect="1"/>
          </p:cNvPicPr>
          <p:nvPr/>
        </p:nvPicPr>
        <p:blipFill>
          <a:blip r:embed="rId12"/>
          <a:stretch>
            <a:fillRect/>
          </a:stretch>
        </p:blipFill>
        <p:spPr>
          <a:xfrm>
            <a:off x="1024094" y="1874813"/>
            <a:ext cx="2089841" cy="1230381"/>
          </a:xfrm>
          <a:prstGeom prst="rect">
            <a:avLst/>
          </a:prstGeom>
          <a:ln w="3175">
            <a:solidFill>
              <a:schemeClr val="tx1"/>
            </a:solidFill>
          </a:ln>
        </p:spPr>
      </p:pic>
      <p:pic>
        <p:nvPicPr>
          <p:cNvPr id="3" name="Picture 2" descr="Ierse vlag 90 x 150 cm">
            <a:extLst>
              <a:ext uri="{FF2B5EF4-FFF2-40B4-BE49-F238E27FC236}">
                <a16:creationId xmlns:a16="http://schemas.microsoft.com/office/drawing/2014/main" id="{8A3B7BAB-7936-45C5-B0C6-50B602FC4A3D}"/>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20353" b="20635"/>
          <a:stretch/>
        </p:blipFill>
        <p:spPr bwMode="auto">
          <a:xfrm>
            <a:off x="8079244" y="3534792"/>
            <a:ext cx="2042008" cy="1224136"/>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9" name="Obrázok 8"/>
          <p:cNvPicPr>
            <a:picLocks noChangeAspect="1"/>
          </p:cNvPicPr>
          <p:nvPr/>
        </p:nvPicPr>
        <p:blipFill rotWithShape="1">
          <a:blip r:embed="rId14"/>
          <a:srcRect t="16901" b="15901"/>
          <a:stretch/>
        </p:blipFill>
        <p:spPr>
          <a:xfrm>
            <a:off x="5024436" y="5235034"/>
            <a:ext cx="2143125" cy="1248361"/>
          </a:xfrm>
          <a:prstGeom prst="rect">
            <a:avLst/>
          </a:prstGeom>
          <a:ln w="3175">
            <a:solidFill>
              <a:schemeClr val="tx1"/>
            </a:solidFill>
          </a:ln>
        </p:spPr>
      </p:pic>
    </p:spTree>
    <p:extLst>
      <p:ext uri="{BB962C8B-B14F-4D97-AF65-F5344CB8AC3E}">
        <p14:creationId xmlns:p14="http://schemas.microsoft.com/office/powerpoint/2010/main" val="4072332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702324543"/>
              </p:ext>
            </p:extLst>
          </p:nvPr>
        </p:nvGraphicFramePr>
        <p:xfrm>
          <a:off x="488335" y="1772817"/>
          <a:ext cx="11080273" cy="3672407"/>
        </p:xfrm>
        <a:graphic>
          <a:graphicData uri="http://schemas.openxmlformats.org/drawingml/2006/table">
            <a:tbl>
              <a:tblPr firstRow="1" firstCol="1" bandRow="1"/>
              <a:tblGrid>
                <a:gridCol w="1572803">
                  <a:extLst>
                    <a:ext uri="{9D8B030D-6E8A-4147-A177-3AD203B41FA5}">
                      <a16:colId xmlns:a16="http://schemas.microsoft.com/office/drawing/2014/main" val="20000"/>
                    </a:ext>
                  </a:extLst>
                </a:gridCol>
                <a:gridCol w="1415522">
                  <a:extLst>
                    <a:ext uri="{9D8B030D-6E8A-4147-A177-3AD203B41FA5}">
                      <a16:colId xmlns:a16="http://schemas.microsoft.com/office/drawing/2014/main" val="20001"/>
                    </a:ext>
                  </a:extLst>
                </a:gridCol>
                <a:gridCol w="1997797">
                  <a:extLst>
                    <a:ext uri="{9D8B030D-6E8A-4147-A177-3AD203B41FA5}">
                      <a16:colId xmlns:a16="http://schemas.microsoft.com/office/drawing/2014/main" val="20002"/>
                    </a:ext>
                  </a:extLst>
                </a:gridCol>
                <a:gridCol w="1773671">
                  <a:extLst>
                    <a:ext uri="{9D8B030D-6E8A-4147-A177-3AD203B41FA5}">
                      <a16:colId xmlns:a16="http://schemas.microsoft.com/office/drawing/2014/main" val="20003"/>
                    </a:ext>
                  </a:extLst>
                </a:gridCol>
                <a:gridCol w="1273404">
                  <a:extLst>
                    <a:ext uri="{9D8B030D-6E8A-4147-A177-3AD203B41FA5}">
                      <a16:colId xmlns:a16="http://schemas.microsoft.com/office/drawing/2014/main" val="20004"/>
                    </a:ext>
                  </a:extLst>
                </a:gridCol>
                <a:gridCol w="1403619">
                  <a:extLst>
                    <a:ext uri="{9D8B030D-6E8A-4147-A177-3AD203B41FA5}">
                      <a16:colId xmlns:a16="http://schemas.microsoft.com/office/drawing/2014/main" val="20005"/>
                    </a:ext>
                  </a:extLst>
                </a:gridCol>
                <a:gridCol w="1643457">
                  <a:extLst>
                    <a:ext uri="{9D8B030D-6E8A-4147-A177-3AD203B41FA5}">
                      <a16:colId xmlns:a16="http://schemas.microsoft.com/office/drawing/2014/main" val="2516008019"/>
                    </a:ext>
                  </a:extLst>
                </a:gridCol>
              </a:tblGrid>
              <a:tr h="717780">
                <a:tc>
                  <a:txBody>
                    <a:bodyPr/>
                    <a:lstStyle/>
                    <a:p>
                      <a:pPr marL="0" algn="l" defTabSz="914400" rtl="0" eaLnBrk="1" latinLnBrk="0" hangingPunct="1">
                        <a:lnSpc>
                          <a:spcPct val="115000"/>
                        </a:lnSpc>
                        <a:spcAft>
                          <a:spcPts val="0"/>
                        </a:spcAft>
                      </a:pPr>
                      <a:r>
                        <a:rPr lang="nl-NL" sz="1600" b="1" kern="1200" cap="small" dirty="0" err="1">
                          <a:solidFill>
                            <a:srgbClr val="FFFFFF"/>
                          </a:solidFill>
                          <a:effectLst/>
                          <a:latin typeface="Cambria"/>
                          <a:ea typeface="Times New Roman"/>
                          <a:cs typeface="Times New Roman"/>
                        </a:rPr>
                        <a:t>Turkish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Polish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Dutch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Portuguese</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nl-NL" sz="1600" b="1" kern="1200" cap="small" dirty="0">
                          <a:solidFill>
                            <a:srgbClr val="FFFFFF"/>
                          </a:solidFill>
                          <a:effectLst/>
                          <a:latin typeface="Cambria"/>
                          <a:ea typeface="Times New Roman"/>
                          <a:cs typeface="Times New Roman"/>
                        </a:rPr>
                        <a:t>Irish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nl-NL" sz="1600" b="1" kern="1200" cap="small" dirty="0" smtClean="0">
                          <a:solidFill>
                            <a:srgbClr val="FFFFFF"/>
                          </a:solidFill>
                          <a:effectLst/>
                          <a:latin typeface="Cambria"/>
                          <a:ea typeface="Times New Roman"/>
                          <a:cs typeface="Times New Roman"/>
                        </a:rPr>
                        <a:t>Slovak</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sk-SK" sz="1600" b="1" kern="1200" cap="small" dirty="0" err="1" smtClean="0">
                          <a:solidFill>
                            <a:srgbClr val="FFFFFF"/>
                          </a:solidFill>
                          <a:effectLst/>
                          <a:latin typeface="Cambria"/>
                          <a:ea typeface="Times New Roman"/>
                          <a:cs typeface="Times New Roman"/>
                        </a:rPr>
                        <a:t>English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extLst>
                  <a:ext uri="{0D108BD9-81ED-4DB2-BD59-A6C34878D82A}">
                    <a16:rowId xmlns:a16="http://schemas.microsoft.com/office/drawing/2014/main" val="10000"/>
                  </a:ext>
                </a:extLst>
              </a:tr>
              <a:tr h="511636">
                <a:tc>
                  <a:txBody>
                    <a:bodyPr/>
                    <a:lstStyle/>
                    <a:p>
                      <a:pPr>
                        <a:lnSpc>
                          <a:spcPct val="115000"/>
                        </a:lnSpc>
                        <a:spcAft>
                          <a:spcPts val="0"/>
                        </a:spcAft>
                      </a:pPr>
                      <a:r>
                        <a:rPr lang="tr-TR" sz="1600" dirty="0">
                          <a:effectLst/>
                          <a:latin typeface="+mn-lt"/>
                          <a:ea typeface="Times New Roman"/>
                          <a:cs typeface="Times New Roman"/>
                        </a:rPr>
                        <a:t>Kahvaltı</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Śniadanie </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mn-lt"/>
                          <a:ea typeface="Times New Roman"/>
                          <a:cs typeface="Times New Roman"/>
                        </a:rPr>
                        <a:t>Ontbijt</a:t>
                      </a:r>
                      <a:endParaRPr lang="nl-NL"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Pequeno almoço</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a:cs typeface="Arial"/>
                        </a:rPr>
                        <a:t>Bricfeasta</a:t>
                      </a:r>
                      <a:endParaRPr lang="pl-PL" sz="1600" b="0" i="0" u="none" strike="noStrike" kern="1200" dirty="0">
                        <a:latin typeface="+mn-lt"/>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Raňajky</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mn-lt"/>
                          <a:ea typeface="Times New Roman"/>
                          <a:cs typeface="Times New Roman"/>
                        </a:rPr>
                        <a:t>Breakfast</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1"/>
                  </a:ext>
                </a:extLst>
              </a:tr>
              <a:tr h="546407">
                <a:tc>
                  <a:txBody>
                    <a:bodyPr/>
                    <a:lstStyle/>
                    <a:p>
                      <a:pPr>
                        <a:lnSpc>
                          <a:spcPct val="115000"/>
                        </a:lnSpc>
                        <a:spcAft>
                          <a:spcPts val="0"/>
                        </a:spcAft>
                      </a:pPr>
                      <a:r>
                        <a:rPr lang="tr-TR" sz="1600" dirty="0">
                          <a:effectLst/>
                          <a:latin typeface="+mn-lt"/>
                          <a:ea typeface="Times New Roman"/>
                          <a:cs typeface="Times New Roman"/>
                        </a:rPr>
                        <a:t>Atıştırmalık</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Przekąska </a:t>
                      </a:r>
                      <a:endParaRPr lang="pt-PT"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smtClean="0">
                          <a:effectLst/>
                          <a:latin typeface="+mn-lt"/>
                          <a:ea typeface="Times New Roman"/>
                          <a:cs typeface="Times New Roman"/>
                        </a:rPr>
                        <a:t>Tussendoor</a:t>
                      </a:r>
                      <a:r>
                        <a:rPr lang="sk-SK" sz="1600" dirty="0" smtClean="0">
                          <a:effectLst/>
                          <a:latin typeface="+mn-lt"/>
                          <a:ea typeface="Times New Roman"/>
                          <a:cs typeface="Times New Roman"/>
                        </a:rPr>
                        <a:t>-</a:t>
                      </a:r>
                      <a:r>
                        <a:rPr lang="pt-PT" sz="1600" dirty="0" smtClean="0">
                          <a:effectLst/>
                          <a:latin typeface="+mn-lt"/>
                          <a:ea typeface="Times New Roman"/>
                          <a:cs typeface="Times New Roman"/>
                        </a:rPr>
                        <a:t>tje</a:t>
                      </a:r>
                      <a:endParaRPr lang="nl-NL"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Lanche da manhã</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a:cs typeface="Arial"/>
                        </a:rPr>
                        <a:t>Sneaic</a:t>
                      </a:r>
                      <a:endParaRPr lang="pl-PL" sz="1600" b="0" i="0" u="none" strike="noStrike" kern="1200" dirty="0">
                        <a:latin typeface="+mn-lt"/>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Desiata</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mn-lt"/>
                          <a:ea typeface="Times New Roman"/>
                          <a:cs typeface="Times New Roman"/>
                        </a:rPr>
                        <a:t>Snack</a:t>
                      </a:r>
                      <a:r>
                        <a:rPr lang="sk-SK" sz="1600" baseline="0" dirty="0" smtClean="0">
                          <a:effectLst/>
                          <a:latin typeface="+mn-lt"/>
                          <a:ea typeface="Times New Roman"/>
                          <a:cs typeface="Times New Roman"/>
                        </a:rPr>
                        <a:t> </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2"/>
                  </a:ext>
                </a:extLst>
              </a:tr>
              <a:tr h="614708">
                <a:tc>
                  <a:txBody>
                    <a:bodyPr/>
                    <a:lstStyle/>
                    <a:p>
                      <a:pPr>
                        <a:lnSpc>
                          <a:spcPct val="115000"/>
                        </a:lnSpc>
                        <a:spcAft>
                          <a:spcPts val="0"/>
                        </a:spcAft>
                      </a:pPr>
                      <a:r>
                        <a:rPr lang="tr-TR" sz="1600" dirty="0">
                          <a:effectLst/>
                          <a:latin typeface="+mn-lt"/>
                          <a:ea typeface="Times New Roman"/>
                          <a:cs typeface="Times New Roman"/>
                        </a:rPr>
                        <a:t>Öğlen yemeği</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Drugie śniadanie  </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dirty="0">
                          <a:effectLst/>
                          <a:latin typeface="+mn-lt"/>
                          <a:ea typeface="Times New Roman"/>
                          <a:cs typeface="Times New Roman"/>
                        </a:rPr>
                        <a:t>Lunch</a:t>
                      </a:r>
                      <a:endParaRPr lang="nl-NL"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Almoço</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a:cs typeface="Arial"/>
                        </a:rPr>
                        <a:t>Lón</a:t>
                      </a:r>
                      <a:endParaRPr lang="pl-PL" sz="1600" b="0" i="0" u="none" strike="noStrike" kern="1200" dirty="0">
                        <a:latin typeface="+mn-lt"/>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Obed</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mn-lt"/>
                          <a:ea typeface="Times New Roman"/>
                          <a:cs typeface="Times New Roman"/>
                        </a:rPr>
                        <a:t>Lunch</a:t>
                      </a:r>
                      <a:r>
                        <a:rPr lang="sk-SK" sz="1600" baseline="0" dirty="0" smtClean="0">
                          <a:effectLst/>
                          <a:latin typeface="+mn-lt"/>
                          <a:ea typeface="Times New Roman"/>
                          <a:cs typeface="Times New Roman"/>
                        </a:rPr>
                        <a:t> </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3"/>
                  </a:ext>
                </a:extLst>
              </a:tr>
              <a:tr h="546407">
                <a:tc>
                  <a:txBody>
                    <a:bodyPr/>
                    <a:lstStyle/>
                    <a:p>
                      <a:pPr>
                        <a:lnSpc>
                          <a:spcPct val="115000"/>
                        </a:lnSpc>
                        <a:spcAft>
                          <a:spcPts val="0"/>
                        </a:spcAft>
                      </a:pPr>
                      <a:r>
                        <a:rPr lang="tr-TR" sz="1600" dirty="0">
                          <a:effectLst/>
                          <a:latin typeface="+mn-lt"/>
                          <a:ea typeface="Times New Roman"/>
                          <a:cs typeface="Times New Roman"/>
                        </a:rPr>
                        <a:t>5 çayı</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Kolacja </a:t>
                      </a:r>
                      <a:endParaRPr lang="pt-PT"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a:effectLst/>
                          <a:latin typeface="+mn-lt"/>
                          <a:ea typeface="Times New Roman"/>
                          <a:cs typeface="Times New Roman"/>
                        </a:rPr>
                        <a:t>Avond eten</a:t>
                      </a:r>
                      <a:endParaRPr lang="nl-NL"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Lanche da tarde</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a:latin typeface="+mn-lt"/>
                          <a:ea typeface="Microsoft YaHei"/>
                          <a:cs typeface="Arial"/>
                        </a:rPr>
                        <a:t>Tae ag a </a:t>
                      </a:r>
                      <a:r>
                        <a:rPr lang="en-GB" sz="1600" b="0" i="0" u="none" strike="noStrike" kern="1200" dirty="0" err="1">
                          <a:latin typeface="+mn-lt"/>
                          <a:ea typeface="Microsoft YaHei"/>
                          <a:cs typeface="Arial"/>
                        </a:rPr>
                        <a:t>cúig</a:t>
                      </a:r>
                      <a:endParaRPr lang="pl-PL" sz="1600" b="0" i="0" u="none" strike="noStrike" kern="1200" dirty="0">
                        <a:latin typeface="+mn-lt"/>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Olovrant </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Tea at 5</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4"/>
                  </a:ext>
                </a:extLst>
              </a:tr>
              <a:tr h="735469">
                <a:tc>
                  <a:txBody>
                    <a:bodyPr/>
                    <a:lstStyle/>
                    <a:p>
                      <a:pPr>
                        <a:lnSpc>
                          <a:spcPct val="115000"/>
                        </a:lnSpc>
                        <a:spcAft>
                          <a:spcPts val="0"/>
                        </a:spcAft>
                      </a:pPr>
                      <a:r>
                        <a:rPr lang="tr-TR" sz="1600" dirty="0">
                          <a:effectLst/>
                          <a:latin typeface="+mn-lt"/>
                          <a:ea typeface="Times New Roman"/>
                          <a:cs typeface="Times New Roman"/>
                        </a:rPr>
                        <a:t>Akşam yemeği</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Obiad </a:t>
                      </a:r>
                      <a:endParaRPr lang="pt-PT"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dirty="0">
                          <a:effectLst/>
                          <a:latin typeface="+mn-lt"/>
                          <a:ea typeface="Times New Roman"/>
                          <a:cs typeface="Times New Roman"/>
                        </a:rPr>
                        <a:t>Avond eten/diner</a:t>
                      </a:r>
                      <a:endParaRPr lang="nl-NL"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Jantar</a:t>
                      </a:r>
                      <a:endParaRPr lang="pt-PT"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a:cs typeface="Arial"/>
                        </a:rPr>
                        <a:t>Dinnéar</a:t>
                      </a:r>
                      <a:endParaRPr lang="pl-PL" sz="1600" b="0" i="0" u="none" strike="noStrike" kern="1200" dirty="0">
                        <a:latin typeface="+mn-lt"/>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sk-SK" sz="1600" dirty="0" smtClean="0">
                          <a:effectLst/>
                          <a:latin typeface="+mn-lt"/>
                          <a:ea typeface="Times New Roman"/>
                          <a:cs typeface="Times New Roman"/>
                        </a:rPr>
                        <a:t>Večera</a:t>
                      </a:r>
                      <a:endParaRPr lang="pt-PT" sz="1600" dirty="0" smtClean="0">
                        <a:effectLst/>
                        <a:latin typeface="+mn-lt"/>
                        <a:ea typeface="Times New Roman"/>
                        <a:cs typeface="Times New Roman"/>
                      </a:endParaRPr>
                    </a:p>
                    <a:p>
                      <a:pPr>
                        <a:lnSpc>
                          <a:spcPct val="115000"/>
                        </a:lnSpc>
                        <a:spcAft>
                          <a:spcPts val="0"/>
                        </a:spcAft>
                      </a:pP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mn-lt"/>
                          <a:ea typeface="Times New Roman"/>
                          <a:cs typeface="Times New Roman"/>
                        </a:rPr>
                        <a:t>Dinner</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5"/>
                  </a:ext>
                </a:extLst>
              </a:tr>
            </a:tbl>
          </a:graphicData>
        </a:graphic>
      </p:graphicFrame>
      <p:sp>
        <p:nvSpPr>
          <p:cNvPr id="3" name="Rectangle 1"/>
          <p:cNvSpPr>
            <a:spLocks noChangeArrowheads="1"/>
          </p:cNvSpPr>
          <p:nvPr/>
        </p:nvSpPr>
        <p:spPr bwMode="auto">
          <a:xfrm>
            <a:off x="1703512" y="260649"/>
            <a:ext cx="770485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pl-PL" altLang="pt-PT" sz="4400" b="1" cap="small" dirty="0">
                <a:solidFill>
                  <a:srgbClr val="006600"/>
                </a:solidFill>
                <a:latin typeface="Calibri" pitchFamily="34" charset="0"/>
                <a:ea typeface="Times New Roman" pitchFamily="18" charset="0"/>
                <a:cs typeface="Times New Roman" pitchFamily="18" charset="0"/>
              </a:rPr>
              <a:t>Theme: Meals</a:t>
            </a:r>
            <a:endParaRPr lang="pt-PT" altLang="pt-PT" sz="4400" b="1" cap="small" dirty="0">
              <a:solidFill>
                <a:srgbClr val="006600"/>
              </a:solidFill>
              <a:latin typeface="Calibri" pitchFamily="34" charset="0"/>
              <a:ea typeface="Times New Roman" pitchFamily="18" charset="0"/>
              <a:cs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288" y="251300"/>
            <a:ext cx="3027040" cy="1383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arcador de Posição do Número do Diapositivo 3"/>
          <p:cNvSpPr>
            <a:spLocks noGrp="1"/>
          </p:cNvSpPr>
          <p:nvPr>
            <p:ph type="sldNum" sz="quarter" idx="12"/>
          </p:nvPr>
        </p:nvSpPr>
        <p:spPr>
          <a:xfrm>
            <a:off x="10920536" y="6414791"/>
            <a:ext cx="991101" cy="365125"/>
          </a:xfrm>
        </p:spPr>
        <p:txBody>
          <a:bodyPr/>
          <a:lstStyle/>
          <a:p>
            <a:fld id="{21163669-2543-49C4-8AA0-BECB295EF68E}" type="slidenum">
              <a:rPr lang="pt-PT" b="1" smtClean="0">
                <a:solidFill>
                  <a:schemeClr val="tx1"/>
                </a:solidFill>
              </a:rPr>
              <a:t>10</a:t>
            </a:fld>
            <a:endParaRPr lang="pt-PT" b="1" dirty="0">
              <a:solidFill>
                <a:schemeClr val="tx1"/>
              </a:solidFill>
            </a:endParaRPr>
          </a:p>
        </p:txBody>
      </p:sp>
      <p:pic>
        <p:nvPicPr>
          <p:cNvPr id="6" name="Picture 2" descr="twinspace-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335" y="279943"/>
            <a:ext cx="868604" cy="965115"/>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objekt pre pätu 2"/>
          <p:cNvSpPr txBox="1">
            <a:spLocks/>
          </p:cNvSpPr>
          <p:nvPr/>
        </p:nvSpPr>
        <p:spPr>
          <a:xfrm>
            <a:off x="0" y="6558279"/>
            <a:ext cx="1845274" cy="299722"/>
          </a:xfrm>
          <a:prstGeom prst="rect">
            <a:avLst/>
          </a:prstGeom>
        </p:spPr>
        <p:txBody>
          <a:bodyPr vert="horz" lIns="91440" tIns="45720" rIns="91440" bIns="45720" rtlCol="0" anchor="ctr"/>
          <a:lstStyle>
            <a:defPPr>
              <a:defRPr lang="pt-P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mtClean="0">
                <a:solidFill>
                  <a:schemeClr val="tx1"/>
                </a:solidFill>
              </a:rPr>
              <a:t>Erasmus+ KA2</a:t>
            </a:r>
            <a:endParaRPr lang="pt-PT" dirty="0">
              <a:solidFill>
                <a:schemeClr val="tx1"/>
              </a:solidFill>
            </a:endParaRPr>
          </a:p>
        </p:txBody>
      </p:sp>
    </p:spTree>
    <p:extLst>
      <p:ext uri="{BB962C8B-B14F-4D97-AF65-F5344CB8AC3E}">
        <p14:creationId xmlns:p14="http://schemas.microsoft.com/office/powerpoint/2010/main" val="2609852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461437117"/>
              </p:ext>
            </p:extLst>
          </p:nvPr>
        </p:nvGraphicFramePr>
        <p:xfrm>
          <a:off x="427956" y="1564763"/>
          <a:ext cx="11089229" cy="4896535"/>
        </p:xfrm>
        <a:graphic>
          <a:graphicData uri="http://schemas.openxmlformats.org/drawingml/2006/table">
            <a:tbl>
              <a:tblPr firstRow="1" firstCol="1" bandRow="1"/>
              <a:tblGrid>
                <a:gridCol w="1651587">
                  <a:extLst>
                    <a:ext uri="{9D8B030D-6E8A-4147-A177-3AD203B41FA5}">
                      <a16:colId xmlns:a16="http://schemas.microsoft.com/office/drawing/2014/main" val="20000"/>
                    </a:ext>
                  </a:extLst>
                </a:gridCol>
                <a:gridCol w="1572940">
                  <a:extLst>
                    <a:ext uri="{9D8B030D-6E8A-4147-A177-3AD203B41FA5}">
                      <a16:colId xmlns:a16="http://schemas.microsoft.com/office/drawing/2014/main" val="20001"/>
                    </a:ext>
                  </a:extLst>
                </a:gridCol>
                <a:gridCol w="1730235">
                  <a:extLst>
                    <a:ext uri="{9D8B030D-6E8A-4147-A177-3AD203B41FA5}">
                      <a16:colId xmlns:a16="http://schemas.microsoft.com/office/drawing/2014/main" val="20002"/>
                    </a:ext>
                  </a:extLst>
                </a:gridCol>
                <a:gridCol w="1606366">
                  <a:extLst>
                    <a:ext uri="{9D8B030D-6E8A-4147-A177-3AD203B41FA5}">
                      <a16:colId xmlns:a16="http://schemas.microsoft.com/office/drawing/2014/main" val="20003"/>
                    </a:ext>
                  </a:extLst>
                </a:gridCol>
                <a:gridCol w="1224927">
                  <a:extLst>
                    <a:ext uri="{9D8B030D-6E8A-4147-A177-3AD203B41FA5}">
                      <a16:colId xmlns:a16="http://schemas.microsoft.com/office/drawing/2014/main" val="20004"/>
                    </a:ext>
                  </a:extLst>
                </a:gridCol>
                <a:gridCol w="1651587">
                  <a:extLst>
                    <a:ext uri="{9D8B030D-6E8A-4147-A177-3AD203B41FA5}">
                      <a16:colId xmlns:a16="http://schemas.microsoft.com/office/drawing/2014/main" val="20005"/>
                    </a:ext>
                  </a:extLst>
                </a:gridCol>
                <a:gridCol w="1651587">
                  <a:extLst>
                    <a:ext uri="{9D8B030D-6E8A-4147-A177-3AD203B41FA5}">
                      <a16:colId xmlns:a16="http://schemas.microsoft.com/office/drawing/2014/main" val="1771097175"/>
                    </a:ext>
                  </a:extLst>
                </a:gridCol>
              </a:tblGrid>
              <a:tr h="686875">
                <a:tc>
                  <a:txBody>
                    <a:bodyPr/>
                    <a:lstStyle/>
                    <a:p>
                      <a:pPr marL="0" algn="l" defTabSz="914400" rtl="0" eaLnBrk="1" latinLnBrk="0" hangingPunct="1">
                        <a:lnSpc>
                          <a:spcPct val="115000"/>
                        </a:lnSpc>
                        <a:spcAft>
                          <a:spcPts val="0"/>
                        </a:spcAft>
                      </a:pPr>
                      <a:r>
                        <a:rPr lang="nl-NL" sz="1600" b="1" kern="1200" cap="small" dirty="0" err="1">
                          <a:solidFill>
                            <a:srgbClr val="FFFFFF"/>
                          </a:solidFill>
                          <a:effectLst/>
                          <a:latin typeface="Cambria"/>
                          <a:ea typeface="Times New Roman"/>
                          <a:cs typeface="Times New Roman"/>
                        </a:rPr>
                        <a:t>Turkish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Polish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Dutch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Portuguese</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nl-NL" sz="1600" b="1" kern="1200" cap="small" dirty="0">
                          <a:solidFill>
                            <a:srgbClr val="FFFFFF"/>
                          </a:solidFill>
                          <a:effectLst/>
                          <a:latin typeface="Cambria"/>
                          <a:ea typeface="Times New Roman"/>
                          <a:cs typeface="Times New Roman"/>
                        </a:rPr>
                        <a:t>Irish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nl-NL" sz="1600" b="1" kern="1200" cap="small" dirty="0" smtClean="0">
                          <a:solidFill>
                            <a:srgbClr val="FFFFFF"/>
                          </a:solidFill>
                          <a:effectLst/>
                          <a:latin typeface="Cambria"/>
                          <a:ea typeface="Times New Roman"/>
                          <a:cs typeface="Times New Roman"/>
                        </a:rPr>
                        <a:t>Slovak</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sk-SK" sz="1600" b="1" kern="1200" cap="small" dirty="0" err="1" smtClean="0">
                          <a:solidFill>
                            <a:srgbClr val="FFFFFF"/>
                          </a:solidFill>
                          <a:effectLst/>
                          <a:latin typeface="Cambria"/>
                          <a:ea typeface="Times New Roman"/>
                          <a:cs typeface="Times New Roman"/>
                        </a:rPr>
                        <a:t>English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extLst>
                  <a:ext uri="{0D108BD9-81ED-4DB2-BD59-A6C34878D82A}">
                    <a16:rowId xmlns:a16="http://schemas.microsoft.com/office/drawing/2014/main" val="10000"/>
                  </a:ext>
                </a:extLst>
              </a:tr>
              <a:tr h="420966">
                <a:tc>
                  <a:txBody>
                    <a:bodyPr/>
                    <a:lstStyle/>
                    <a:p>
                      <a:pPr>
                        <a:lnSpc>
                          <a:spcPct val="115000"/>
                        </a:lnSpc>
                        <a:spcAft>
                          <a:spcPts val="0"/>
                        </a:spcAft>
                      </a:pPr>
                      <a:r>
                        <a:rPr lang="tr-TR" sz="1600" dirty="0">
                          <a:effectLst/>
                          <a:latin typeface="+mn-lt"/>
                          <a:ea typeface="Times New Roman"/>
                          <a:cs typeface="Times New Roman"/>
                        </a:rPr>
                        <a:t>Tren</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Pociąg </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mn-lt"/>
                          <a:ea typeface="Times New Roman"/>
                          <a:cs typeface="Times New Roman"/>
                        </a:rPr>
                        <a:t>Trein</a:t>
                      </a:r>
                      <a:endParaRPr lang="nl-NL"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Comboio</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pitchFamily="2"/>
                          <a:cs typeface="Arial" pitchFamily="2"/>
                        </a:rPr>
                        <a:t>Traein</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Vlak</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mn-lt"/>
                          <a:ea typeface="Times New Roman"/>
                          <a:cs typeface="Times New Roman"/>
                        </a:rPr>
                        <a:t>Train</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1"/>
                  </a:ext>
                </a:extLst>
              </a:tr>
              <a:tr h="420966">
                <a:tc>
                  <a:txBody>
                    <a:bodyPr/>
                    <a:lstStyle/>
                    <a:p>
                      <a:pPr>
                        <a:lnSpc>
                          <a:spcPct val="115000"/>
                        </a:lnSpc>
                        <a:spcAft>
                          <a:spcPts val="0"/>
                        </a:spcAft>
                      </a:pPr>
                      <a:r>
                        <a:rPr lang="tr-TR" sz="1600" dirty="0">
                          <a:effectLst/>
                          <a:latin typeface="+mn-lt"/>
                          <a:ea typeface="Times New Roman"/>
                          <a:cs typeface="Times New Roman"/>
                        </a:rPr>
                        <a:t>Araba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Samochód</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a:effectLst/>
                          <a:latin typeface="+mn-lt"/>
                          <a:ea typeface="Times New Roman"/>
                          <a:cs typeface="Times New Roman"/>
                        </a:rPr>
                        <a:t>Auto</a:t>
                      </a:r>
                      <a:endParaRPr lang="nl-NL"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Automóvel</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pitchFamily="2"/>
                          <a:cs typeface="Arial" pitchFamily="2"/>
                        </a:rPr>
                        <a:t>Gluaisteán</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Auto</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mn-lt"/>
                          <a:ea typeface="Times New Roman"/>
                          <a:cs typeface="Times New Roman"/>
                        </a:rPr>
                        <a:t>Car</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2"/>
                  </a:ext>
                </a:extLst>
              </a:tr>
              <a:tr h="420966">
                <a:tc>
                  <a:txBody>
                    <a:bodyPr/>
                    <a:lstStyle/>
                    <a:p>
                      <a:pPr>
                        <a:lnSpc>
                          <a:spcPct val="115000"/>
                        </a:lnSpc>
                        <a:spcAft>
                          <a:spcPts val="0"/>
                        </a:spcAft>
                      </a:pPr>
                      <a:r>
                        <a:rPr lang="tr-TR" sz="1600" dirty="0">
                          <a:effectLst/>
                          <a:latin typeface="+mn-lt"/>
                          <a:ea typeface="Times New Roman"/>
                          <a:cs typeface="Times New Roman"/>
                        </a:rPr>
                        <a:t>Uçak</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Samolot</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mn-lt"/>
                          <a:ea typeface="Times New Roman"/>
                          <a:cs typeface="Times New Roman"/>
                        </a:rPr>
                        <a:t>Vliegtuig</a:t>
                      </a:r>
                      <a:endParaRPr lang="nl-NL"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Avião</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pitchFamily="2"/>
                          <a:cs typeface="Arial" pitchFamily="2"/>
                        </a:rPr>
                        <a:t>Eitleán</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Lietadlo</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mn-lt"/>
                          <a:ea typeface="Times New Roman"/>
                          <a:cs typeface="Times New Roman"/>
                        </a:rPr>
                        <a:t>Plain</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3"/>
                  </a:ext>
                </a:extLst>
              </a:tr>
              <a:tr h="420966">
                <a:tc>
                  <a:txBody>
                    <a:bodyPr/>
                    <a:lstStyle/>
                    <a:p>
                      <a:pPr>
                        <a:lnSpc>
                          <a:spcPct val="115000"/>
                        </a:lnSpc>
                        <a:spcAft>
                          <a:spcPts val="0"/>
                        </a:spcAft>
                      </a:pPr>
                      <a:r>
                        <a:rPr lang="tr-TR" sz="1600" dirty="0">
                          <a:effectLst/>
                          <a:latin typeface="+mn-lt"/>
                          <a:ea typeface="Times New Roman"/>
                          <a:cs typeface="Times New Roman"/>
                        </a:rPr>
                        <a:t>Kamyon</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Ciężarówka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a:effectLst/>
                          <a:latin typeface="+mn-lt"/>
                          <a:ea typeface="Times New Roman"/>
                          <a:cs typeface="Times New Roman"/>
                        </a:rPr>
                        <a:t>Vrachtwagen</a:t>
                      </a:r>
                      <a:endParaRPr lang="nl-NL"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Camião</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pitchFamily="2"/>
                          <a:cs typeface="Arial" pitchFamily="2"/>
                        </a:rPr>
                        <a:t>Leoraí</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Kamión</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mn-lt"/>
                          <a:ea typeface="Times New Roman"/>
                          <a:cs typeface="Times New Roman"/>
                        </a:rPr>
                        <a:t>Lorry</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4"/>
                  </a:ext>
                </a:extLst>
              </a:tr>
              <a:tr h="420966">
                <a:tc>
                  <a:txBody>
                    <a:bodyPr/>
                    <a:lstStyle/>
                    <a:p>
                      <a:pPr>
                        <a:lnSpc>
                          <a:spcPct val="115000"/>
                        </a:lnSpc>
                        <a:spcAft>
                          <a:spcPts val="0"/>
                        </a:spcAft>
                      </a:pPr>
                      <a:r>
                        <a:rPr lang="tr-TR" sz="1600" dirty="0">
                          <a:effectLst/>
                          <a:latin typeface="+mn-lt"/>
                          <a:ea typeface="Times New Roman"/>
                          <a:cs typeface="Times New Roman"/>
                        </a:rPr>
                        <a:t>Bisiklet</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Rower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dirty="0">
                          <a:effectLst/>
                          <a:latin typeface="+mn-lt"/>
                          <a:ea typeface="Times New Roman"/>
                          <a:cs typeface="Times New Roman"/>
                        </a:rPr>
                        <a:t>Fiets</a:t>
                      </a:r>
                      <a:endParaRPr lang="nl-NL"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Bicicleta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pitchFamily="2"/>
                          <a:cs typeface="Arial" pitchFamily="2"/>
                        </a:rPr>
                        <a:t>Rothar</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Bicykel</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mn-lt"/>
                          <a:ea typeface="Times New Roman"/>
                          <a:cs typeface="Times New Roman"/>
                        </a:rPr>
                        <a:t>Bicycle</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5"/>
                  </a:ext>
                </a:extLst>
              </a:tr>
              <a:tr h="420966">
                <a:tc>
                  <a:txBody>
                    <a:bodyPr/>
                    <a:lstStyle/>
                    <a:p>
                      <a:pPr>
                        <a:lnSpc>
                          <a:spcPct val="115000"/>
                        </a:lnSpc>
                        <a:spcAft>
                          <a:spcPts val="0"/>
                        </a:spcAft>
                      </a:pPr>
                      <a:r>
                        <a:rPr lang="tr-TR" sz="1600" dirty="0" err="1">
                          <a:effectLst/>
                          <a:latin typeface="+mn-lt"/>
                          <a:ea typeface="Times New Roman"/>
                          <a:cs typeface="Times New Roman"/>
                        </a:rPr>
                        <a:t>Motorsiklet</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Motor</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a:effectLst/>
                          <a:latin typeface="+mn-lt"/>
                          <a:ea typeface="Times New Roman"/>
                          <a:cs typeface="Times New Roman"/>
                        </a:rPr>
                        <a:t>Moter</a:t>
                      </a:r>
                      <a:endParaRPr lang="nl-NL"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Mota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pitchFamily="2"/>
                          <a:cs typeface="Arial" pitchFamily="2"/>
                        </a:rPr>
                        <a:t>Gluaisrothar</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Motorka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mn-lt"/>
                          <a:ea typeface="Times New Roman"/>
                          <a:cs typeface="Times New Roman"/>
                        </a:rPr>
                        <a:t>Motorbike</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6"/>
                  </a:ext>
                </a:extLst>
              </a:tr>
              <a:tr h="420966">
                <a:tc>
                  <a:txBody>
                    <a:bodyPr/>
                    <a:lstStyle/>
                    <a:p>
                      <a:pPr>
                        <a:lnSpc>
                          <a:spcPct val="115000"/>
                        </a:lnSpc>
                        <a:spcAft>
                          <a:spcPts val="0"/>
                        </a:spcAft>
                      </a:pPr>
                      <a:r>
                        <a:rPr lang="tr-TR" sz="1600" dirty="0" err="1">
                          <a:effectLst/>
                          <a:latin typeface="+mn-lt"/>
                          <a:ea typeface="Times New Roman"/>
                          <a:cs typeface="Times New Roman"/>
                        </a:rPr>
                        <a:t>Miinibüs</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Transporter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mn-lt"/>
                          <a:ea typeface="Times New Roman"/>
                          <a:cs typeface="Times New Roman"/>
                        </a:rPr>
                        <a:t>Mini busje</a:t>
                      </a:r>
                      <a:endParaRPr lang="nl-NL"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Carrinha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pitchFamily="2"/>
                          <a:cs typeface="Arial" pitchFamily="2"/>
                        </a:rPr>
                        <a:t>Mionbhus</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Mikrobus</a:t>
                      </a:r>
                      <a:r>
                        <a:rPr lang="sk-SK" sz="1600" baseline="0" dirty="0" smtClean="0">
                          <a:effectLst/>
                          <a:latin typeface="+mn-lt"/>
                          <a:ea typeface="Times New Roman"/>
                          <a:cs typeface="Times New Roman"/>
                        </a:rPr>
                        <a:t> </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mn-lt"/>
                          <a:ea typeface="Times New Roman"/>
                          <a:cs typeface="Times New Roman"/>
                        </a:rPr>
                        <a:t>Minibus</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7"/>
                  </a:ext>
                </a:extLst>
              </a:tr>
              <a:tr h="420966">
                <a:tc>
                  <a:txBody>
                    <a:bodyPr/>
                    <a:lstStyle/>
                    <a:p>
                      <a:pPr>
                        <a:lnSpc>
                          <a:spcPct val="115000"/>
                        </a:lnSpc>
                        <a:spcAft>
                          <a:spcPts val="0"/>
                        </a:spcAft>
                      </a:pPr>
                      <a:r>
                        <a:rPr lang="tr-TR" sz="1600" dirty="0">
                          <a:effectLst/>
                          <a:latin typeface="+mn-lt"/>
                          <a:ea typeface="Times New Roman"/>
                          <a:cs typeface="Times New Roman"/>
                        </a:rPr>
                        <a:t>Otobüs</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Autobus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a:effectLst/>
                          <a:latin typeface="+mn-lt"/>
                          <a:ea typeface="Times New Roman"/>
                          <a:cs typeface="Times New Roman"/>
                        </a:rPr>
                        <a:t>Bus</a:t>
                      </a:r>
                      <a:endParaRPr lang="nl-NL"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Autocarro</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a:latin typeface="+mn-lt"/>
                          <a:ea typeface="Microsoft YaHei" pitchFamily="2"/>
                          <a:cs typeface="Arial" pitchFamily="2"/>
                        </a:rPr>
                        <a:t>Bus</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Autobus</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mn-lt"/>
                          <a:ea typeface="Times New Roman"/>
                          <a:cs typeface="Times New Roman"/>
                        </a:rPr>
                        <a:t>Bus</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8"/>
                  </a:ext>
                </a:extLst>
              </a:tr>
              <a:tr h="420966">
                <a:tc>
                  <a:txBody>
                    <a:bodyPr/>
                    <a:lstStyle/>
                    <a:p>
                      <a:pPr>
                        <a:lnSpc>
                          <a:spcPct val="115000"/>
                        </a:lnSpc>
                        <a:spcAft>
                          <a:spcPts val="0"/>
                        </a:spcAft>
                      </a:pPr>
                      <a:r>
                        <a:rPr lang="tr-TR" sz="1600" dirty="0">
                          <a:effectLst/>
                          <a:latin typeface="+mn-lt"/>
                          <a:ea typeface="Times New Roman"/>
                          <a:cs typeface="Times New Roman"/>
                        </a:rPr>
                        <a:t>Metro</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Metro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mn-lt"/>
                          <a:ea typeface="Times New Roman"/>
                          <a:cs typeface="Times New Roman"/>
                        </a:rPr>
                        <a:t>Metro</a:t>
                      </a:r>
                      <a:endParaRPr lang="nl-NL"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Metro</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pitchFamily="2"/>
                          <a:cs typeface="Arial" pitchFamily="2"/>
                        </a:rPr>
                        <a:t>Meitreo</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Metro</a:t>
                      </a:r>
                      <a:r>
                        <a:rPr lang="sk-SK" sz="1600" baseline="0" dirty="0" smtClean="0">
                          <a:effectLst/>
                          <a:latin typeface="+mn-lt"/>
                          <a:ea typeface="Times New Roman"/>
                          <a:cs typeface="Times New Roman"/>
                        </a:rPr>
                        <a:t> </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mn-lt"/>
                          <a:ea typeface="Times New Roman"/>
                          <a:cs typeface="Times New Roman"/>
                        </a:rPr>
                        <a:t>Underground</a:t>
                      </a:r>
                      <a:r>
                        <a:rPr lang="sk-SK" sz="1600" baseline="0" dirty="0" smtClean="0">
                          <a:effectLst/>
                          <a:latin typeface="+mn-lt"/>
                          <a:ea typeface="Times New Roman"/>
                          <a:cs typeface="Times New Roman"/>
                        </a:rPr>
                        <a:t> </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9"/>
                  </a:ext>
                </a:extLst>
              </a:tr>
              <a:tr h="420966">
                <a:tc>
                  <a:txBody>
                    <a:bodyPr/>
                    <a:lstStyle/>
                    <a:p>
                      <a:pPr>
                        <a:lnSpc>
                          <a:spcPct val="115000"/>
                        </a:lnSpc>
                        <a:spcAft>
                          <a:spcPts val="0"/>
                        </a:spcAft>
                      </a:pPr>
                      <a:r>
                        <a:rPr lang="tr-TR" sz="1600" dirty="0">
                          <a:effectLst/>
                          <a:latin typeface="+mn-lt"/>
                          <a:ea typeface="Times New Roman"/>
                          <a:cs typeface="Times New Roman"/>
                        </a:rPr>
                        <a:t>Tekne</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Łódź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a:effectLst/>
                          <a:latin typeface="+mn-lt"/>
                          <a:ea typeface="Times New Roman"/>
                          <a:cs typeface="Times New Roman"/>
                        </a:rPr>
                        <a:t>Boot</a:t>
                      </a:r>
                      <a:endParaRPr lang="nl-NL"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Barco</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pitchFamily="2"/>
                          <a:cs typeface="Arial" pitchFamily="2"/>
                        </a:rPr>
                        <a:t>Bád</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Loď</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mn-lt"/>
                          <a:ea typeface="Times New Roman"/>
                          <a:cs typeface="Times New Roman"/>
                        </a:rPr>
                        <a:t>Boat</a:t>
                      </a:r>
                      <a:r>
                        <a:rPr lang="sk-SK" sz="1600" dirty="0" smtClean="0">
                          <a:effectLst/>
                          <a:latin typeface="+mn-lt"/>
                          <a:ea typeface="Times New Roman"/>
                          <a:cs typeface="Times New Roman"/>
                        </a:rPr>
                        <a:t>/</a:t>
                      </a:r>
                      <a:r>
                        <a:rPr lang="sk-SK" sz="1600" dirty="0" err="1" smtClean="0">
                          <a:effectLst/>
                          <a:latin typeface="+mn-lt"/>
                          <a:ea typeface="Times New Roman"/>
                          <a:cs typeface="Times New Roman"/>
                        </a:rPr>
                        <a:t>ship</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 name="Rectangle 1"/>
          <p:cNvSpPr>
            <a:spLocks noChangeArrowheads="1"/>
          </p:cNvSpPr>
          <p:nvPr/>
        </p:nvSpPr>
        <p:spPr bwMode="auto">
          <a:xfrm>
            <a:off x="1743760" y="146584"/>
            <a:ext cx="705678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pl-PL" altLang="pt-PT" sz="4400" b="1" cap="small" dirty="0">
                <a:solidFill>
                  <a:srgbClr val="006600"/>
                </a:solidFill>
                <a:latin typeface="Calibri" pitchFamily="34" charset="0"/>
                <a:ea typeface="Times New Roman" pitchFamily="18" charset="0"/>
                <a:cs typeface="Times New Roman" pitchFamily="18" charset="0"/>
              </a:rPr>
              <a:t>Theme: Means of transport</a:t>
            </a:r>
            <a:endParaRPr lang="pt-PT" altLang="pt-PT" sz="4400" b="1" cap="small" dirty="0">
              <a:solidFill>
                <a:srgbClr val="006600"/>
              </a:solidFill>
              <a:latin typeface="Calibri" pitchFamily="34" charset="0"/>
              <a:ea typeface="Times New Roman" pitchFamily="18" charset="0"/>
              <a:cs typeface="Times New Roman" pitchFamily="18" charset="0"/>
            </a:endParaRPr>
          </a:p>
          <a:p>
            <a:pPr algn="ctr" fontAlgn="base">
              <a:spcBef>
                <a:spcPct val="0"/>
              </a:spcBef>
              <a:spcAft>
                <a:spcPct val="0"/>
              </a:spcAft>
            </a:pPr>
            <a:endParaRPr lang="pt-PT" altLang="pt-PT" sz="4400" b="1" cap="small" dirty="0">
              <a:solidFill>
                <a:srgbClr val="006600"/>
              </a:solidFill>
              <a:latin typeface="Calibri" pitchFamily="34" charset="0"/>
              <a:ea typeface="Times New Roman" pitchFamily="18" charset="0"/>
              <a:cs typeface="Times New Roman"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6800" y="146584"/>
            <a:ext cx="1356543" cy="1282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arcador de Posição do Número do Diapositivo 3"/>
          <p:cNvSpPr>
            <a:spLocks noGrp="1"/>
          </p:cNvSpPr>
          <p:nvPr>
            <p:ph type="sldNum" sz="quarter" idx="12"/>
          </p:nvPr>
        </p:nvSpPr>
        <p:spPr>
          <a:xfrm>
            <a:off x="11071461" y="6461298"/>
            <a:ext cx="864096" cy="365125"/>
          </a:xfrm>
        </p:spPr>
        <p:txBody>
          <a:bodyPr/>
          <a:lstStyle/>
          <a:p>
            <a:fld id="{21163669-2543-49C4-8AA0-BECB295EF68E}" type="slidenum">
              <a:rPr lang="pt-PT" b="1" smtClean="0">
                <a:solidFill>
                  <a:schemeClr val="tx1"/>
                </a:solidFill>
              </a:rPr>
              <a:t>11</a:t>
            </a:fld>
            <a:endParaRPr lang="pt-PT" b="1" dirty="0">
              <a:solidFill>
                <a:schemeClr val="tx1"/>
              </a:solidFill>
            </a:endParaRPr>
          </a:p>
        </p:txBody>
      </p:sp>
      <p:pic>
        <p:nvPicPr>
          <p:cNvPr id="6" name="Picture 2" descr="twinspace-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956" y="234523"/>
            <a:ext cx="868604" cy="965115"/>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objekt pre pätu 2"/>
          <p:cNvSpPr txBox="1">
            <a:spLocks/>
          </p:cNvSpPr>
          <p:nvPr/>
        </p:nvSpPr>
        <p:spPr>
          <a:xfrm>
            <a:off x="0" y="6558279"/>
            <a:ext cx="1845274" cy="299722"/>
          </a:xfrm>
          <a:prstGeom prst="rect">
            <a:avLst/>
          </a:prstGeom>
        </p:spPr>
        <p:txBody>
          <a:bodyPr vert="horz" lIns="91440" tIns="45720" rIns="91440" bIns="45720" rtlCol="0" anchor="ctr"/>
          <a:lstStyle>
            <a:defPPr>
              <a:defRPr lang="pt-P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mtClean="0">
                <a:solidFill>
                  <a:schemeClr val="tx1"/>
                </a:solidFill>
              </a:rPr>
              <a:t>Erasmus+ KA2</a:t>
            </a:r>
            <a:endParaRPr lang="pt-PT" dirty="0">
              <a:solidFill>
                <a:schemeClr val="tx1"/>
              </a:solidFill>
            </a:endParaRPr>
          </a:p>
        </p:txBody>
      </p:sp>
    </p:spTree>
    <p:extLst>
      <p:ext uri="{BB962C8B-B14F-4D97-AF65-F5344CB8AC3E}">
        <p14:creationId xmlns:p14="http://schemas.microsoft.com/office/powerpoint/2010/main" val="2682678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4161201937"/>
              </p:ext>
            </p:extLst>
          </p:nvPr>
        </p:nvGraphicFramePr>
        <p:xfrm>
          <a:off x="407368" y="1369780"/>
          <a:ext cx="11089232" cy="5116400"/>
        </p:xfrm>
        <a:graphic>
          <a:graphicData uri="http://schemas.openxmlformats.org/drawingml/2006/table">
            <a:tbl>
              <a:tblPr firstRow="1" firstCol="1" bandRow="1"/>
              <a:tblGrid>
                <a:gridCol w="1606381">
                  <a:extLst>
                    <a:ext uri="{9D8B030D-6E8A-4147-A177-3AD203B41FA5}">
                      <a16:colId xmlns:a16="http://schemas.microsoft.com/office/drawing/2014/main" val="20000"/>
                    </a:ext>
                  </a:extLst>
                </a:gridCol>
                <a:gridCol w="1396853">
                  <a:extLst>
                    <a:ext uri="{9D8B030D-6E8A-4147-A177-3AD203B41FA5}">
                      <a16:colId xmlns:a16="http://schemas.microsoft.com/office/drawing/2014/main" val="20001"/>
                    </a:ext>
                  </a:extLst>
                </a:gridCol>
                <a:gridCol w="1893310">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656184">
                  <a:extLst>
                    <a:ext uri="{9D8B030D-6E8A-4147-A177-3AD203B41FA5}">
                      <a16:colId xmlns:a16="http://schemas.microsoft.com/office/drawing/2014/main" val="20005"/>
                    </a:ext>
                  </a:extLst>
                </a:gridCol>
                <a:gridCol w="1584176">
                  <a:extLst>
                    <a:ext uri="{9D8B030D-6E8A-4147-A177-3AD203B41FA5}">
                      <a16:colId xmlns:a16="http://schemas.microsoft.com/office/drawing/2014/main" val="3499874738"/>
                    </a:ext>
                  </a:extLst>
                </a:gridCol>
              </a:tblGrid>
              <a:tr h="860628">
                <a:tc>
                  <a:txBody>
                    <a:bodyPr/>
                    <a:lstStyle/>
                    <a:p>
                      <a:pPr marL="0" algn="l" defTabSz="914400" rtl="0" eaLnBrk="1" latinLnBrk="0" hangingPunct="1">
                        <a:lnSpc>
                          <a:spcPct val="115000"/>
                        </a:lnSpc>
                        <a:spcAft>
                          <a:spcPts val="0"/>
                        </a:spcAft>
                      </a:pPr>
                      <a:r>
                        <a:rPr lang="nl-NL" sz="1600" b="1" kern="1200" cap="small" dirty="0" err="1">
                          <a:solidFill>
                            <a:srgbClr val="FFFFFF"/>
                          </a:solidFill>
                          <a:effectLst/>
                          <a:latin typeface="Cambria"/>
                          <a:ea typeface="Times New Roman"/>
                          <a:cs typeface="Times New Roman"/>
                        </a:rPr>
                        <a:t>Turkish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Polish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Dutch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Portuguese</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nl-NL" sz="1600" b="1" kern="1200" cap="small" dirty="0">
                          <a:solidFill>
                            <a:srgbClr val="FFFFFF"/>
                          </a:solidFill>
                          <a:effectLst/>
                          <a:latin typeface="Cambria"/>
                          <a:ea typeface="Times New Roman"/>
                          <a:cs typeface="Times New Roman"/>
                        </a:rPr>
                        <a:t>Irish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nl-NL" sz="1600" b="1" kern="1200" cap="small" dirty="0" smtClean="0">
                          <a:solidFill>
                            <a:srgbClr val="FFFFFF"/>
                          </a:solidFill>
                          <a:effectLst/>
                          <a:latin typeface="Cambria"/>
                          <a:ea typeface="Times New Roman"/>
                          <a:cs typeface="Times New Roman"/>
                        </a:rPr>
                        <a:t>Slovak</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sk-SK" sz="1600" b="1" kern="1200" cap="small" dirty="0" err="1" smtClean="0">
                          <a:solidFill>
                            <a:srgbClr val="FFFFFF"/>
                          </a:solidFill>
                          <a:effectLst/>
                          <a:latin typeface="Cambria"/>
                          <a:ea typeface="Times New Roman"/>
                          <a:cs typeface="Times New Roman"/>
                        </a:rPr>
                        <a:t>English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extLst>
                  <a:ext uri="{0D108BD9-81ED-4DB2-BD59-A6C34878D82A}">
                    <a16:rowId xmlns:a16="http://schemas.microsoft.com/office/drawing/2014/main" val="10000"/>
                  </a:ext>
                </a:extLst>
              </a:tr>
              <a:tr h="369655">
                <a:tc>
                  <a:txBody>
                    <a:bodyPr/>
                    <a:lstStyle/>
                    <a:p>
                      <a:pPr>
                        <a:lnSpc>
                          <a:spcPct val="115000"/>
                        </a:lnSpc>
                        <a:spcAft>
                          <a:spcPts val="0"/>
                        </a:spcAft>
                      </a:pPr>
                      <a:r>
                        <a:rPr lang="tr-TR" sz="1600" dirty="0">
                          <a:effectLst/>
                          <a:latin typeface="+mn-lt"/>
                          <a:ea typeface="Times New Roman"/>
                          <a:cs typeface="Times New Roman"/>
                        </a:rPr>
                        <a:t>Kahve</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Kawa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mn-lt"/>
                          <a:ea typeface="Times New Roman"/>
                          <a:cs typeface="Times New Roman"/>
                        </a:rPr>
                        <a:t>Koffie</a:t>
                      </a:r>
                      <a:endParaRPr lang="nl-NL"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Café</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pitchFamily="2"/>
                          <a:cs typeface="Arial" pitchFamily="2"/>
                        </a:rPr>
                        <a:t>Caife</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Káva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mn-lt"/>
                          <a:ea typeface="Times New Roman"/>
                          <a:cs typeface="Times New Roman"/>
                        </a:rPr>
                        <a:t>Coffee</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1"/>
                  </a:ext>
                </a:extLst>
              </a:tr>
              <a:tr h="369655">
                <a:tc>
                  <a:txBody>
                    <a:bodyPr/>
                    <a:lstStyle/>
                    <a:p>
                      <a:pPr>
                        <a:lnSpc>
                          <a:spcPct val="115000"/>
                        </a:lnSpc>
                        <a:spcAft>
                          <a:spcPts val="0"/>
                        </a:spcAft>
                      </a:pPr>
                      <a:r>
                        <a:rPr lang="tr-TR" sz="1600" dirty="0">
                          <a:effectLst/>
                          <a:latin typeface="+mn-lt"/>
                          <a:ea typeface="Times New Roman"/>
                          <a:cs typeface="Times New Roman"/>
                        </a:rPr>
                        <a:t>Çay</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Herbata </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a:effectLst/>
                          <a:latin typeface="+mn-lt"/>
                          <a:ea typeface="Times New Roman"/>
                          <a:cs typeface="Times New Roman"/>
                        </a:rPr>
                        <a:t>Thee</a:t>
                      </a:r>
                      <a:endParaRPr lang="nl-NL"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Chá</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a:latin typeface="+mn-lt"/>
                          <a:ea typeface="Microsoft YaHei" pitchFamily="2"/>
                          <a:cs typeface="Arial" pitchFamily="2"/>
                        </a:rPr>
                        <a:t>Tae</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Čaj</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Tea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2"/>
                  </a:ext>
                </a:extLst>
              </a:tr>
              <a:tr h="369655">
                <a:tc>
                  <a:txBody>
                    <a:bodyPr/>
                    <a:lstStyle/>
                    <a:p>
                      <a:pPr>
                        <a:lnSpc>
                          <a:spcPct val="115000"/>
                        </a:lnSpc>
                        <a:spcAft>
                          <a:spcPts val="0"/>
                        </a:spcAft>
                      </a:pPr>
                      <a:r>
                        <a:rPr lang="tr-TR" sz="1600" dirty="0">
                          <a:effectLst/>
                          <a:latin typeface="+mn-lt"/>
                          <a:ea typeface="Times New Roman"/>
                          <a:cs typeface="Times New Roman"/>
                        </a:rPr>
                        <a:t>Şarap</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Wino </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mn-lt"/>
                          <a:ea typeface="Times New Roman"/>
                          <a:cs typeface="Times New Roman"/>
                        </a:rPr>
                        <a:t>Wijn</a:t>
                      </a:r>
                      <a:endParaRPr lang="nl-NL"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Vinho</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pitchFamily="2"/>
                          <a:cs typeface="Arial" pitchFamily="2"/>
                        </a:rPr>
                        <a:t>Fíon</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Víno</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mn-lt"/>
                          <a:ea typeface="Times New Roman"/>
                          <a:cs typeface="Times New Roman"/>
                        </a:rPr>
                        <a:t>Wine</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3"/>
                  </a:ext>
                </a:extLst>
              </a:tr>
              <a:tr h="369655">
                <a:tc>
                  <a:txBody>
                    <a:bodyPr/>
                    <a:lstStyle/>
                    <a:p>
                      <a:pPr>
                        <a:lnSpc>
                          <a:spcPct val="115000"/>
                        </a:lnSpc>
                        <a:spcAft>
                          <a:spcPts val="0"/>
                        </a:spcAft>
                      </a:pPr>
                      <a:r>
                        <a:rPr lang="tr-TR" sz="1600" dirty="0">
                          <a:effectLst/>
                          <a:latin typeface="+mn-lt"/>
                          <a:ea typeface="Times New Roman"/>
                          <a:cs typeface="Times New Roman"/>
                        </a:rPr>
                        <a:t>Meyve suyu</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Sok </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a:effectLst/>
                          <a:latin typeface="+mn-lt"/>
                          <a:ea typeface="Times New Roman"/>
                          <a:cs typeface="Times New Roman"/>
                        </a:rPr>
                        <a:t>Sap</a:t>
                      </a:r>
                      <a:endParaRPr lang="nl-NL"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Sumo</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a:latin typeface="+mn-lt"/>
                          <a:ea typeface="Microsoft YaHei" pitchFamily="2"/>
                          <a:cs typeface="Arial" pitchFamily="2"/>
                        </a:rPr>
                        <a:t>Sú</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Džús</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mn-lt"/>
                          <a:ea typeface="Times New Roman"/>
                          <a:cs typeface="Times New Roman"/>
                        </a:rPr>
                        <a:t>Juice</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4"/>
                  </a:ext>
                </a:extLst>
              </a:tr>
              <a:tr h="369655">
                <a:tc>
                  <a:txBody>
                    <a:bodyPr/>
                    <a:lstStyle/>
                    <a:p>
                      <a:pPr>
                        <a:lnSpc>
                          <a:spcPct val="115000"/>
                        </a:lnSpc>
                        <a:spcAft>
                          <a:spcPts val="0"/>
                        </a:spcAft>
                      </a:pPr>
                      <a:r>
                        <a:rPr lang="tr-TR" sz="1600" dirty="0">
                          <a:effectLst/>
                          <a:latin typeface="+mn-lt"/>
                          <a:ea typeface="Times New Roman"/>
                          <a:cs typeface="Times New Roman"/>
                        </a:rPr>
                        <a:t>Su</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Woda </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dirty="0">
                          <a:effectLst/>
                          <a:latin typeface="+mn-lt"/>
                          <a:ea typeface="Times New Roman"/>
                          <a:cs typeface="Times New Roman"/>
                        </a:rPr>
                        <a:t>Water</a:t>
                      </a:r>
                      <a:endParaRPr lang="nl-NL"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Água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pitchFamily="2"/>
                          <a:cs typeface="Arial" pitchFamily="2"/>
                        </a:rPr>
                        <a:t>Uisce</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Voda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mn-lt"/>
                          <a:ea typeface="Times New Roman"/>
                          <a:cs typeface="Times New Roman"/>
                        </a:rPr>
                        <a:t>Water</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5"/>
                  </a:ext>
                </a:extLst>
              </a:tr>
              <a:tr h="539338">
                <a:tc>
                  <a:txBody>
                    <a:bodyPr/>
                    <a:lstStyle/>
                    <a:p>
                      <a:pPr>
                        <a:lnSpc>
                          <a:spcPct val="115000"/>
                        </a:lnSpc>
                        <a:spcAft>
                          <a:spcPts val="0"/>
                        </a:spcAft>
                      </a:pPr>
                      <a:r>
                        <a:rPr lang="tr-TR" sz="1600" dirty="0">
                          <a:effectLst/>
                          <a:latin typeface="+mn-lt"/>
                          <a:ea typeface="Times New Roman"/>
                          <a:cs typeface="Times New Roman"/>
                        </a:rPr>
                        <a:t>Sütlü </a:t>
                      </a:r>
                      <a:r>
                        <a:rPr lang="tr-TR" sz="1600" dirty="0" err="1">
                          <a:effectLst/>
                          <a:latin typeface="+mn-lt"/>
                          <a:ea typeface="Times New Roman"/>
                          <a:cs typeface="Times New Roman"/>
                        </a:rPr>
                        <a:t>kaahve</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Kawa latte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a:effectLst/>
                          <a:latin typeface="+mn-lt"/>
                          <a:ea typeface="Times New Roman"/>
                          <a:cs typeface="Times New Roman"/>
                        </a:rPr>
                        <a:t>Koffie met melk</a:t>
                      </a:r>
                      <a:endParaRPr lang="nl-NL"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Café com leite</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pitchFamily="2"/>
                          <a:cs typeface="Arial" pitchFamily="2"/>
                        </a:rPr>
                        <a:t>Caife</a:t>
                      </a:r>
                      <a:r>
                        <a:rPr lang="en-GB" sz="1600" b="0" i="0" u="none" strike="noStrike" kern="1200" dirty="0">
                          <a:latin typeface="+mn-lt"/>
                          <a:ea typeface="Microsoft YaHei" pitchFamily="2"/>
                          <a:cs typeface="Arial" pitchFamily="2"/>
                        </a:rPr>
                        <a:t> le </a:t>
                      </a:r>
                      <a:r>
                        <a:rPr lang="en-GB" sz="1600" b="0" i="0" u="none" strike="noStrike" kern="1200" dirty="0" err="1">
                          <a:latin typeface="+mn-lt"/>
                          <a:ea typeface="Microsoft YaHei" pitchFamily="2"/>
                          <a:cs typeface="Arial" pitchFamily="2"/>
                        </a:rPr>
                        <a:t>bainne</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Káva s mliekom</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mn-lt"/>
                          <a:ea typeface="Times New Roman"/>
                          <a:cs typeface="Times New Roman"/>
                        </a:rPr>
                        <a:t>Coffee</a:t>
                      </a:r>
                      <a:r>
                        <a:rPr lang="sk-SK" sz="1600" dirty="0" smtClean="0">
                          <a:effectLst/>
                          <a:latin typeface="+mn-lt"/>
                          <a:ea typeface="Times New Roman"/>
                          <a:cs typeface="Times New Roman"/>
                        </a:rPr>
                        <a:t> </a:t>
                      </a:r>
                      <a:r>
                        <a:rPr lang="sk-SK" sz="1600" dirty="0" err="1" smtClean="0">
                          <a:effectLst/>
                          <a:latin typeface="+mn-lt"/>
                          <a:ea typeface="Times New Roman"/>
                          <a:cs typeface="Times New Roman"/>
                        </a:rPr>
                        <a:t>with</a:t>
                      </a:r>
                      <a:r>
                        <a:rPr lang="sk-SK" sz="1600" dirty="0" smtClean="0">
                          <a:effectLst/>
                          <a:latin typeface="+mn-lt"/>
                          <a:ea typeface="Times New Roman"/>
                          <a:cs typeface="Times New Roman"/>
                        </a:rPr>
                        <a:t> </a:t>
                      </a:r>
                      <a:r>
                        <a:rPr lang="sk-SK" sz="1600" dirty="0" err="1" smtClean="0">
                          <a:effectLst/>
                          <a:latin typeface="+mn-lt"/>
                          <a:ea typeface="Times New Roman"/>
                          <a:cs typeface="Times New Roman"/>
                        </a:rPr>
                        <a:t>milk</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6"/>
                  </a:ext>
                </a:extLst>
              </a:tr>
              <a:tr h="539338">
                <a:tc>
                  <a:txBody>
                    <a:bodyPr/>
                    <a:lstStyle/>
                    <a:p>
                      <a:pPr>
                        <a:lnSpc>
                          <a:spcPct val="115000"/>
                        </a:lnSpc>
                        <a:spcAft>
                          <a:spcPts val="0"/>
                        </a:spcAft>
                      </a:pPr>
                      <a:r>
                        <a:rPr lang="tr-TR" sz="1600" dirty="0">
                          <a:effectLst/>
                          <a:latin typeface="+mn-lt"/>
                          <a:ea typeface="Times New Roman"/>
                          <a:cs typeface="Times New Roman"/>
                        </a:rPr>
                        <a:t>Sıcak çikolata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Gorąca czekolada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mn-lt"/>
                          <a:ea typeface="Times New Roman"/>
                          <a:cs typeface="Times New Roman"/>
                        </a:rPr>
                        <a:t>Warme chocolade melk</a:t>
                      </a:r>
                      <a:endParaRPr lang="nl-NL"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Chocolate Quente</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pitchFamily="2"/>
                          <a:cs typeface="Arial" pitchFamily="2"/>
                        </a:rPr>
                        <a:t>Seacláid</a:t>
                      </a:r>
                      <a:r>
                        <a:rPr lang="en-GB" sz="1600" b="0" i="0" u="none" strike="noStrike" kern="1200" dirty="0">
                          <a:latin typeface="+mn-lt"/>
                          <a:ea typeface="Microsoft YaHei" pitchFamily="2"/>
                          <a:cs typeface="Arial" pitchFamily="2"/>
                        </a:rPr>
                        <a:t> </a:t>
                      </a:r>
                      <a:r>
                        <a:rPr lang="en-GB" sz="1600" b="0" i="0" u="none" strike="noStrike" kern="1200" dirty="0" err="1">
                          <a:latin typeface="+mn-lt"/>
                          <a:ea typeface="Microsoft YaHei" pitchFamily="2"/>
                          <a:cs typeface="Arial" pitchFamily="2"/>
                        </a:rPr>
                        <a:t>te</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Horúca čokoláda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Hot </a:t>
                      </a:r>
                      <a:r>
                        <a:rPr lang="sk-SK" sz="1600" dirty="0" err="1" smtClean="0">
                          <a:effectLst/>
                          <a:latin typeface="+mn-lt"/>
                          <a:ea typeface="Times New Roman"/>
                          <a:cs typeface="Times New Roman"/>
                        </a:rPr>
                        <a:t>chocolate</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7"/>
                  </a:ext>
                </a:extLst>
              </a:tr>
              <a:tr h="369655">
                <a:tc>
                  <a:txBody>
                    <a:bodyPr/>
                    <a:lstStyle/>
                    <a:p>
                      <a:pPr>
                        <a:lnSpc>
                          <a:spcPct val="115000"/>
                        </a:lnSpc>
                        <a:spcAft>
                          <a:spcPts val="0"/>
                        </a:spcAft>
                      </a:pPr>
                      <a:r>
                        <a:rPr lang="tr-TR" sz="1600" dirty="0">
                          <a:effectLst/>
                          <a:latin typeface="+mn-lt"/>
                          <a:ea typeface="Times New Roman"/>
                          <a:cs typeface="Times New Roman"/>
                        </a:rPr>
                        <a:t>Süt</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Mleko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a:effectLst/>
                          <a:latin typeface="+mn-lt"/>
                          <a:ea typeface="Times New Roman"/>
                          <a:cs typeface="Times New Roman"/>
                        </a:rPr>
                        <a:t>Melk</a:t>
                      </a:r>
                      <a:endParaRPr lang="nl-NL"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Leite</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pitchFamily="2"/>
                          <a:cs typeface="Arial" pitchFamily="2"/>
                        </a:rPr>
                        <a:t>Bainne</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Mlieko</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mn-lt"/>
                          <a:ea typeface="Times New Roman"/>
                          <a:cs typeface="Times New Roman"/>
                        </a:rPr>
                        <a:t>Milk</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8"/>
                  </a:ext>
                </a:extLst>
              </a:tr>
              <a:tr h="369655">
                <a:tc>
                  <a:txBody>
                    <a:bodyPr/>
                    <a:lstStyle/>
                    <a:p>
                      <a:pPr>
                        <a:lnSpc>
                          <a:spcPct val="115000"/>
                        </a:lnSpc>
                        <a:spcAft>
                          <a:spcPts val="0"/>
                        </a:spcAft>
                      </a:pPr>
                      <a:r>
                        <a:rPr lang="tr-TR" sz="1600" dirty="0">
                          <a:effectLst/>
                          <a:latin typeface="+mn-lt"/>
                          <a:ea typeface="Times New Roman"/>
                          <a:cs typeface="Times New Roman"/>
                        </a:rPr>
                        <a:t>-</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Koktajl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mn-lt"/>
                          <a:ea typeface="Times New Roman"/>
                          <a:cs typeface="Times New Roman"/>
                        </a:rPr>
                        <a:t>Milkshake</a:t>
                      </a:r>
                      <a:endParaRPr lang="nl-NL"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Batido</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pitchFamily="2"/>
                          <a:cs typeface="Arial" pitchFamily="2"/>
                        </a:rPr>
                        <a:t>Creathán</a:t>
                      </a:r>
                      <a:r>
                        <a:rPr lang="en-GB" sz="1600" b="0" i="0" u="none" strike="noStrike" kern="1200" dirty="0">
                          <a:latin typeface="+mn-lt"/>
                          <a:ea typeface="Microsoft YaHei" pitchFamily="2"/>
                          <a:cs typeface="Arial" pitchFamily="2"/>
                        </a:rPr>
                        <a:t> </a:t>
                      </a:r>
                      <a:r>
                        <a:rPr lang="en-GB" sz="1600" b="0" i="0" u="none" strike="noStrike" kern="1200" dirty="0" err="1">
                          <a:latin typeface="+mn-lt"/>
                          <a:ea typeface="Microsoft YaHei" pitchFamily="2"/>
                          <a:cs typeface="Arial" pitchFamily="2"/>
                        </a:rPr>
                        <a:t>bainne</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Kokteil</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mn-lt"/>
                          <a:ea typeface="Times New Roman"/>
                          <a:cs typeface="Times New Roman"/>
                        </a:rPr>
                        <a:t>Milkshake</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9"/>
                  </a:ext>
                </a:extLst>
              </a:tr>
              <a:tr h="258468">
                <a:tc>
                  <a:txBody>
                    <a:bodyPr/>
                    <a:lstStyle/>
                    <a:p>
                      <a:pPr>
                        <a:lnSpc>
                          <a:spcPct val="115000"/>
                        </a:lnSpc>
                        <a:spcAft>
                          <a:spcPts val="0"/>
                        </a:spcAft>
                      </a:pPr>
                      <a:r>
                        <a:rPr lang="tr-TR" sz="1600" dirty="0">
                          <a:effectLst/>
                          <a:latin typeface="+mn-lt"/>
                          <a:ea typeface="Times New Roman"/>
                          <a:cs typeface="Times New Roman"/>
                        </a:rPr>
                        <a:t>Bira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Piwo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a:effectLst/>
                          <a:latin typeface="+mn-lt"/>
                          <a:ea typeface="Times New Roman"/>
                          <a:cs typeface="Times New Roman"/>
                        </a:rPr>
                        <a:t>Bier</a:t>
                      </a:r>
                      <a:endParaRPr lang="nl-NL"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Cerveja</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pitchFamily="2"/>
                          <a:cs typeface="Arial" pitchFamily="2"/>
                        </a:rPr>
                        <a:t>Beoir</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Pivo </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mn-lt"/>
                          <a:ea typeface="Times New Roman"/>
                          <a:cs typeface="Times New Roman"/>
                        </a:rPr>
                        <a:t>Beer</a:t>
                      </a:r>
                      <a:r>
                        <a:rPr lang="sk-SK" sz="1600" baseline="0" dirty="0" smtClean="0">
                          <a:effectLst/>
                          <a:latin typeface="+mn-lt"/>
                          <a:ea typeface="Times New Roman"/>
                          <a:cs typeface="Times New Roman"/>
                        </a:rPr>
                        <a:t> </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 name="Rectangle 1"/>
          <p:cNvSpPr>
            <a:spLocks noChangeArrowheads="1"/>
          </p:cNvSpPr>
          <p:nvPr/>
        </p:nvSpPr>
        <p:spPr bwMode="auto">
          <a:xfrm>
            <a:off x="2207568" y="404665"/>
            <a:ext cx="453650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pl-PL" altLang="pt-PT" sz="4400" b="1" cap="small" dirty="0">
                <a:solidFill>
                  <a:srgbClr val="006600"/>
                </a:solidFill>
                <a:latin typeface="Calibri" pitchFamily="34" charset="0"/>
                <a:ea typeface="Times New Roman" pitchFamily="18" charset="0"/>
                <a:cs typeface="Times New Roman" pitchFamily="18" charset="0"/>
              </a:rPr>
              <a:t>Theme: Drinks</a:t>
            </a:r>
          </a:p>
        </p:txBody>
      </p:sp>
      <p:pic>
        <p:nvPicPr>
          <p:cNvPr id="13315" name="Picture 3" descr="Resultado da imagem"/>
          <p:cNvPicPr>
            <a:picLocks noChangeAspect="1" noChangeArrowheads="1"/>
          </p:cNvPicPr>
          <p:nvPr/>
        </p:nvPicPr>
        <p:blipFill rotWithShape="1">
          <a:blip r:embed="rId2">
            <a:clrChange>
              <a:clrFrom>
                <a:srgbClr val="F7F6F2"/>
              </a:clrFrom>
              <a:clrTo>
                <a:srgbClr val="F7F6F2">
                  <a:alpha val="0"/>
                </a:srgbClr>
              </a:clrTo>
            </a:clrChange>
            <a:extLst>
              <a:ext uri="{28A0092B-C50C-407E-A947-70E740481C1C}">
                <a14:useLocalDpi xmlns:a14="http://schemas.microsoft.com/office/drawing/2010/main" val="0"/>
              </a:ext>
            </a:extLst>
          </a:blip>
          <a:srcRect l="18321" t="31852" r="15242" b="19975"/>
          <a:stretch/>
        </p:blipFill>
        <p:spPr bwMode="auto">
          <a:xfrm>
            <a:off x="8689299" y="98590"/>
            <a:ext cx="3026505" cy="1307074"/>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Posição do Número do Diapositivo 3"/>
          <p:cNvSpPr>
            <a:spLocks noGrp="1"/>
          </p:cNvSpPr>
          <p:nvPr>
            <p:ph type="sldNum" sz="quarter" idx="12"/>
          </p:nvPr>
        </p:nvSpPr>
        <p:spPr>
          <a:xfrm>
            <a:off x="11333352" y="6492875"/>
            <a:ext cx="601657" cy="365125"/>
          </a:xfrm>
        </p:spPr>
        <p:txBody>
          <a:bodyPr/>
          <a:lstStyle/>
          <a:p>
            <a:fld id="{21163669-2543-49C4-8AA0-BECB295EF68E}" type="slidenum">
              <a:rPr lang="pt-PT" b="1" smtClean="0">
                <a:solidFill>
                  <a:schemeClr val="tx1"/>
                </a:solidFill>
              </a:rPr>
              <a:t>12</a:t>
            </a:fld>
            <a:endParaRPr lang="pt-PT" b="1" dirty="0">
              <a:solidFill>
                <a:schemeClr val="tx1"/>
              </a:solidFill>
            </a:endParaRPr>
          </a:p>
        </p:txBody>
      </p:sp>
      <p:pic>
        <p:nvPicPr>
          <p:cNvPr id="6" name="Picture 2" descr="twinspace-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368" y="208991"/>
            <a:ext cx="868604" cy="965115"/>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objekt pre pätu 2"/>
          <p:cNvSpPr txBox="1">
            <a:spLocks/>
          </p:cNvSpPr>
          <p:nvPr/>
        </p:nvSpPr>
        <p:spPr>
          <a:xfrm>
            <a:off x="0" y="6558279"/>
            <a:ext cx="1845274" cy="299722"/>
          </a:xfrm>
          <a:prstGeom prst="rect">
            <a:avLst/>
          </a:prstGeom>
        </p:spPr>
        <p:txBody>
          <a:bodyPr vert="horz" lIns="91440" tIns="45720" rIns="91440" bIns="45720" rtlCol="0" anchor="ctr"/>
          <a:lstStyle>
            <a:defPPr>
              <a:defRPr lang="pt-P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mtClean="0">
                <a:solidFill>
                  <a:schemeClr val="tx1"/>
                </a:solidFill>
              </a:rPr>
              <a:t>Erasmus+ KA2</a:t>
            </a:r>
            <a:endParaRPr lang="pt-PT" dirty="0">
              <a:solidFill>
                <a:schemeClr val="tx1"/>
              </a:solidFill>
            </a:endParaRPr>
          </a:p>
        </p:txBody>
      </p:sp>
    </p:spTree>
    <p:extLst>
      <p:ext uri="{BB962C8B-B14F-4D97-AF65-F5344CB8AC3E}">
        <p14:creationId xmlns:p14="http://schemas.microsoft.com/office/powerpoint/2010/main" val="2986576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237118845"/>
              </p:ext>
            </p:extLst>
          </p:nvPr>
        </p:nvGraphicFramePr>
        <p:xfrm>
          <a:off x="497308" y="1294479"/>
          <a:ext cx="11017224" cy="5169821"/>
        </p:xfrm>
        <a:graphic>
          <a:graphicData uri="http://schemas.openxmlformats.org/drawingml/2006/table">
            <a:tbl>
              <a:tblPr firstRow="1" firstCol="1" bandRow="1"/>
              <a:tblGrid>
                <a:gridCol w="1456821">
                  <a:extLst>
                    <a:ext uri="{9D8B030D-6E8A-4147-A177-3AD203B41FA5}">
                      <a16:colId xmlns:a16="http://schemas.microsoft.com/office/drawing/2014/main" val="20000"/>
                    </a:ext>
                  </a:extLst>
                </a:gridCol>
                <a:gridCol w="1759979">
                  <a:extLst>
                    <a:ext uri="{9D8B030D-6E8A-4147-A177-3AD203B41FA5}">
                      <a16:colId xmlns:a16="http://schemas.microsoft.com/office/drawing/2014/main" val="20001"/>
                    </a:ext>
                  </a:extLst>
                </a:gridCol>
                <a:gridCol w="1490714">
                  <a:extLst>
                    <a:ext uri="{9D8B030D-6E8A-4147-A177-3AD203B41FA5}">
                      <a16:colId xmlns:a16="http://schemas.microsoft.com/office/drawing/2014/main" val="20002"/>
                    </a:ext>
                  </a:extLst>
                </a:gridCol>
                <a:gridCol w="1575035">
                  <a:extLst>
                    <a:ext uri="{9D8B030D-6E8A-4147-A177-3AD203B41FA5}">
                      <a16:colId xmlns:a16="http://schemas.microsoft.com/office/drawing/2014/main" val="20003"/>
                    </a:ext>
                  </a:extLst>
                </a:gridCol>
                <a:gridCol w="1692407">
                  <a:extLst>
                    <a:ext uri="{9D8B030D-6E8A-4147-A177-3AD203B41FA5}">
                      <a16:colId xmlns:a16="http://schemas.microsoft.com/office/drawing/2014/main" val="20004"/>
                    </a:ext>
                  </a:extLst>
                </a:gridCol>
                <a:gridCol w="1518531">
                  <a:extLst>
                    <a:ext uri="{9D8B030D-6E8A-4147-A177-3AD203B41FA5}">
                      <a16:colId xmlns:a16="http://schemas.microsoft.com/office/drawing/2014/main" val="20005"/>
                    </a:ext>
                  </a:extLst>
                </a:gridCol>
                <a:gridCol w="1523737">
                  <a:extLst>
                    <a:ext uri="{9D8B030D-6E8A-4147-A177-3AD203B41FA5}">
                      <a16:colId xmlns:a16="http://schemas.microsoft.com/office/drawing/2014/main" val="1282984030"/>
                    </a:ext>
                  </a:extLst>
                </a:gridCol>
              </a:tblGrid>
              <a:tr h="609515">
                <a:tc>
                  <a:txBody>
                    <a:bodyPr/>
                    <a:lstStyle/>
                    <a:p>
                      <a:pPr marL="0" algn="l" defTabSz="914400" rtl="0" eaLnBrk="1" latinLnBrk="0" hangingPunct="1">
                        <a:lnSpc>
                          <a:spcPct val="115000"/>
                        </a:lnSpc>
                        <a:spcAft>
                          <a:spcPts val="0"/>
                        </a:spcAft>
                      </a:pPr>
                      <a:r>
                        <a:rPr lang="nl-NL" sz="1600" b="1" kern="1200" cap="small" dirty="0" err="1">
                          <a:solidFill>
                            <a:srgbClr val="FFFFFF"/>
                          </a:solidFill>
                          <a:effectLst/>
                          <a:latin typeface="Cambria"/>
                          <a:ea typeface="Times New Roman"/>
                          <a:cs typeface="Times New Roman"/>
                        </a:rPr>
                        <a:t>Turkish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Polish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Dutch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Portuguese</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nl-NL" sz="1600" b="1" kern="1200" cap="small" dirty="0" err="1">
                          <a:solidFill>
                            <a:srgbClr val="FFFFFF"/>
                          </a:solidFill>
                          <a:effectLst/>
                          <a:latin typeface="Cambria"/>
                          <a:ea typeface="Times New Roman"/>
                          <a:cs typeface="Times New Roman"/>
                        </a:rPr>
                        <a:t>Iri</a:t>
                      </a:r>
                      <a:r>
                        <a:rPr lang="pl-PL" sz="1600" b="1" kern="1200" cap="small" dirty="0">
                          <a:solidFill>
                            <a:srgbClr val="FFFFFF"/>
                          </a:solidFill>
                          <a:effectLst/>
                          <a:latin typeface="Cambria"/>
                          <a:ea typeface="Times New Roman"/>
                          <a:cs typeface="Times New Roman"/>
                        </a:rPr>
                        <a:t>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nl-NL" sz="1600" b="1" kern="1200" cap="small" dirty="0" smtClean="0">
                          <a:solidFill>
                            <a:srgbClr val="FFFFFF"/>
                          </a:solidFill>
                          <a:effectLst/>
                          <a:latin typeface="Cambria"/>
                          <a:ea typeface="Times New Roman"/>
                          <a:cs typeface="Times New Roman"/>
                        </a:rPr>
                        <a:t>Slovak</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sk-SK" sz="1600" b="1" kern="1200" cap="small" dirty="0" err="1" smtClean="0">
                          <a:solidFill>
                            <a:srgbClr val="FFFFFF"/>
                          </a:solidFill>
                          <a:effectLst/>
                          <a:latin typeface="Cambria"/>
                          <a:ea typeface="Times New Roman"/>
                          <a:cs typeface="Times New Roman"/>
                        </a:rPr>
                        <a:t>English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extLst>
                  <a:ext uri="{0D108BD9-81ED-4DB2-BD59-A6C34878D82A}">
                    <a16:rowId xmlns:a16="http://schemas.microsoft.com/office/drawing/2014/main" val="10000"/>
                  </a:ext>
                </a:extLst>
              </a:tr>
              <a:tr h="398600">
                <a:tc>
                  <a:txBody>
                    <a:bodyPr/>
                    <a:lstStyle/>
                    <a:p>
                      <a:pPr>
                        <a:lnSpc>
                          <a:spcPct val="115000"/>
                        </a:lnSpc>
                        <a:spcAft>
                          <a:spcPts val="0"/>
                        </a:spcAft>
                      </a:pPr>
                      <a:r>
                        <a:rPr lang="tr-TR" sz="1600" dirty="0">
                          <a:effectLst/>
                          <a:latin typeface="+mn-lt"/>
                          <a:ea typeface="Times New Roman"/>
                          <a:cs typeface="Times New Roman"/>
                        </a:rPr>
                        <a:t>Öğretmen</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Nauczyciel </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dirty="0">
                          <a:effectLst/>
                          <a:latin typeface="+mn-lt"/>
                          <a:ea typeface="Times New Roman"/>
                          <a:cs typeface="Times New Roman"/>
                        </a:rPr>
                        <a:t>Leerkracht</a:t>
                      </a:r>
                      <a:endParaRPr lang="nl-NL"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smtClean="0">
                          <a:effectLst/>
                          <a:latin typeface="+mn-lt"/>
                          <a:ea typeface="Times New Roman"/>
                          <a:cs typeface="Times New Roman"/>
                        </a:rPr>
                        <a:t>Professor</a:t>
                      </a:r>
                      <a:r>
                        <a:rPr lang="pt-PT" sz="1600" dirty="0" smtClean="0">
                          <a:effectLst/>
                          <a:latin typeface="+mn-lt"/>
                          <a:ea typeface="Times New Roman"/>
                          <a:cs typeface="Times New Roman"/>
                        </a:rPr>
                        <a:t>/a</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pitchFamily="2"/>
                          <a:cs typeface="Arial" pitchFamily="2"/>
                        </a:rPr>
                        <a:t>Múinteoir</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Učiteľ</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mn-lt"/>
                          <a:ea typeface="Times New Roman"/>
                          <a:cs typeface="Times New Roman"/>
                        </a:rPr>
                        <a:t>Teacher</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1"/>
                  </a:ext>
                </a:extLst>
              </a:tr>
              <a:tr h="314166">
                <a:tc>
                  <a:txBody>
                    <a:bodyPr/>
                    <a:lstStyle/>
                    <a:p>
                      <a:pPr>
                        <a:lnSpc>
                          <a:spcPct val="115000"/>
                        </a:lnSpc>
                        <a:spcAft>
                          <a:spcPts val="0"/>
                        </a:spcAft>
                      </a:pPr>
                      <a:r>
                        <a:rPr lang="tr-TR" sz="1600" dirty="0">
                          <a:effectLst/>
                          <a:latin typeface="+mn-lt"/>
                          <a:ea typeface="Times New Roman"/>
                          <a:cs typeface="Times New Roman"/>
                        </a:rPr>
                        <a:t>Mühendis</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Inżynier </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a:effectLst/>
                          <a:latin typeface="+mn-lt"/>
                          <a:ea typeface="Times New Roman"/>
                          <a:cs typeface="Times New Roman"/>
                        </a:rPr>
                        <a:t>Ingineur</a:t>
                      </a:r>
                      <a:endParaRPr lang="nl-NL"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smtClean="0">
                          <a:effectLst/>
                          <a:latin typeface="+mn-lt"/>
                          <a:ea typeface="Times New Roman"/>
                          <a:cs typeface="Times New Roman"/>
                        </a:rPr>
                        <a:t>Engenheiro</a:t>
                      </a:r>
                      <a:r>
                        <a:rPr lang="pt-PT" sz="1600" dirty="0" smtClean="0">
                          <a:effectLst/>
                          <a:latin typeface="+mn-lt"/>
                          <a:ea typeface="Times New Roman"/>
                          <a:cs typeface="Times New Roman"/>
                        </a:rPr>
                        <a:t>/a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pitchFamily="2"/>
                          <a:cs typeface="Arial" pitchFamily="2"/>
                        </a:rPr>
                        <a:t>Innealtóir</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Inžinier</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mn-lt"/>
                          <a:ea typeface="Times New Roman"/>
                          <a:cs typeface="Times New Roman"/>
                        </a:rPr>
                        <a:t>Engineer</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2"/>
                  </a:ext>
                </a:extLst>
              </a:tr>
              <a:tr h="314166">
                <a:tc>
                  <a:txBody>
                    <a:bodyPr/>
                    <a:lstStyle/>
                    <a:p>
                      <a:pPr>
                        <a:lnSpc>
                          <a:spcPct val="115000"/>
                        </a:lnSpc>
                        <a:spcAft>
                          <a:spcPts val="0"/>
                        </a:spcAft>
                      </a:pPr>
                      <a:r>
                        <a:rPr lang="tr-TR" sz="1600" dirty="0">
                          <a:effectLst/>
                          <a:latin typeface="+mn-lt"/>
                          <a:ea typeface="Times New Roman"/>
                          <a:cs typeface="Times New Roman"/>
                        </a:rPr>
                        <a:t>Doktor</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Lekarz </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mn-lt"/>
                          <a:ea typeface="Times New Roman"/>
                          <a:cs typeface="Times New Roman"/>
                        </a:rPr>
                        <a:t>Dokter</a:t>
                      </a:r>
                      <a:endParaRPr lang="nl-NL"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smtClean="0">
                          <a:effectLst/>
                          <a:latin typeface="+mn-lt"/>
                          <a:ea typeface="Times New Roman"/>
                          <a:cs typeface="Times New Roman"/>
                        </a:rPr>
                        <a:t>Médico</a:t>
                      </a:r>
                      <a:r>
                        <a:rPr lang="pt-PT" sz="1600" dirty="0" smtClean="0">
                          <a:effectLst/>
                          <a:latin typeface="+mn-lt"/>
                          <a:ea typeface="Times New Roman"/>
                          <a:cs typeface="Times New Roman"/>
                        </a:rPr>
                        <a:t>/a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pitchFamily="2"/>
                          <a:cs typeface="Arial" pitchFamily="2"/>
                        </a:rPr>
                        <a:t>Dochtúir</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Lekár/doktor </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mn-lt"/>
                          <a:ea typeface="Times New Roman"/>
                          <a:cs typeface="Times New Roman"/>
                        </a:rPr>
                        <a:t>Doctor</a:t>
                      </a:r>
                      <a:r>
                        <a:rPr lang="sk-SK" sz="1600" dirty="0" smtClean="0">
                          <a:effectLst/>
                          <a:latin typeface="+mn-lt"/>
                          <a:ea typeface="Times New Roman"/>
                          <a:cs typeface="Times New Roman"/>
                        </a:rPr>
                        <a:t> </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3"/>
                  </a:ext>
                </a:extLst>
              </a:tr>
              <a:tr h="418461">
                <a:tc>
                  <a:txBody>
                    <a:bodyPr/>
                    <a:lstStyle/>
                    <a:p>
                      <a:pPr>
                        <a:lnSpc>
                          <a:spcPct val="115000"/>
                        </a:lnSpc>
                        <a:spcAft>
                          <a:spcPts val="0"/>
                        </a:spcAft>
                      </a:pPr>
                      <a:r>
                        <a:rPr lang="tr-TR" sz="1600" dirty="0">
                          <a:effectLst/>
                          <a:latin typeface="+mn-lt"/>
                          <a:ea typeface="Times New Roman"/>
                          <a:cs typeface="Times New Roman"/>
                        </a:rPr>
                        <a:t>İtfaiyeci</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Strażak </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a:effectLst/>
                          <a:latin typeface="+mn-lt"/>
                          <a:ea typeface="Times New Roman"/>
                          <a:cs typeface="Times New Roman"/>
                        </a:rPr>
                        <a:t>Brandweer</a:t>
                      </a:r>
                      <a:endParaRPr lang="nl-NL"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smtClean="0">
                          <a:effectLst/>
                          <a:latin typeface="+mn-lt"/>
                          <a:ea typeface="Times New Roman"/>
                          <a:cs typeface="Times New Roman"/>
                        </a:rPr>
                        <a:t>Bombeiro</a:t>
                      </a:r>
                      <a:r>
                        <a:rPr lang="pt-PT" sz="1600" dirty="0" smtClean="0">
                          <a:effectLst/>
                          <a:latin typeface="+mn-lt"/>
                          <a:ea typeface="Times New Roman"/>
                          <a:cs typeface="Times New Roman"/>
                        </a:rPr>
                        <a:t>/a</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pitchFamily="2"/>
                          <a:cs typeface="Arial" pitchFamily="2"/>
                        </a:rPr>
                        <a:t>Comhraiceoir</a:t>
                      </a:r>
                      <a:r>
                        <a:rPr lang="en-GB" sz="1600" b="0" i="0" u="none" strike="noStrike" kern="1200" dirty="0">
                          <a:latin typeface="+mn-lt"/>
                          <a:ea typeface="Microsoft YaHei" pitchFamily="2"/>
                          <a:cs typeface="Arial" pitchFamily="2"/>
                        </a:rPr>
                        <a:t> </a:t>
                      </a:r>
                      <a:r>
                        <a:rPr lang="en-GB" sz="1600" b="0" i="0" u="none" strike="noStrike" kern="1200" dirty="0" err="1">
                          <a:latin typeface="+mn-lt"/>
                          <a:ea typeface="Microsoft YaHei" pitchFamily="2"/>
                          <a:cs typeface="Arial" pitchFamily="2"/>
                        </a:rPr>
                        <a:t>Dóiteáin</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Požiarnik</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mn-lt"/>
                          <a:ea typeface="Times New Roman"/>
                          <a:cs typeface="Times New Roman"/>
                        </a:rPr>
                        <a:t>Firefighter</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4"/>
                  </a:ext>
                </a:extLst>
              </a:tr>
              <a:tr h="314166">
                <a:tc>
                  <a:txBody>
                    <a:bodyPr/>
                    <a:lstStyle/>
                    <a:p>
                      <a:pPr>
                        <a:lnSpc>
                          <a:spcPct val="115000"/>
                        </a:lnSpc>
                        <a:spcAft>
                          <a:spcPts val="0"/>
                        </a:spcAft>
                      </a:pPr>
                      <a:r>
                        <a:rPr lang="tr-TR" sz="1600" dirty="0">
                          <a:effectLst/>
                          <a:latin typeface="+mn-lt"/>
                          <a:ea typeface="Times New Roman"/>
                          <a:cs typeface="Times New Roman"/>
                        </a:rPr>
                        <a:t>Polis</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Policjant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dirty="0">
                          <a:effectLst/>
                          <a:latin typeface="+mn-lt"/>
                          <a:ea typeface="Times New Roman"/>
                          <a:cs typeface="Times New Roman"/>
                        </a:rPr>
                        <a:t>Politie</a:t>
                      </a:r>
                      <a:endParaRPr lang="nl-NL"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Polícia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a:latin typeface="+mn-lt"/>
                          <a:ea typeface="Microsoft YaHei" pitchFamily="2"/>
                          <a:cs typeface="Arial" pitchFamily="2"/>
                        </a:rPr>
                        <a:t>Garda</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Policajt</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mn-lt"/>
                          <a:ea typeface="Times New Roman"/>
                          <a:cs typeface="Times New Roman"/>
                        </a:rPr>
                        <a:t>Policeman</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5"/>
                  </a:ext>
                </a:extLst>
              </a:tr>
              <a:tr h="314166">
                <a:tc>
                  <a:txBody>
                    <a:bodyPr/>
                    <a:lstStyle/>
                    <a:p>
                      <a:pPr>
                        <a:lnSpc>
                          <a:spcPct val="115000"/>
                        </a:lnSpc>
                        <a:spcAft>
                          <a:spcPts val="0"/>
                        </a:spcAft>
                      </a:pPr>
                      <a:r>
                        <a:rPr lang="tr-TR" sz="1600" dirty="0">
                          <a:effectLst/>
                          <a:latin typeface="+mn-lt"/>
                          <a:ea typeface="Times New Roman"/>
                          <a:cs typeface="Times New Roman"/>
                        </a:rPr>
                        <a:t>Aşçı</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Kucharz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a:effectLst/>
                          <a:latin typeface="+mn-lt"/>
                          <a:ea typeface="Times New Roman"/>
                          <a:cs typeface="Times New Roman"/>
                        </a:rPr>
                        <a:t>Kok</a:t>
                      </a:r>
                      <a:endParaRPr lang="nl-NL"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smtClean="0">
                          <a:effectLst/>
                          <a:latin typeface="+mn-lt"/>
                          <a:ea typeface="Times New Roman"/>
                          <a:cs typeface="Times New Roman"/>
                        </a:rPr>
                        <a:t>Cozinheiro</a:t>
                      </a:r>
                      <a:r>
                        <a:rPr lang="pt-PT" sz="1600" dirty="0" smtClean="0">
                          <a:effectLst/>
                          <a:latin typeface="+mn-lt"/>
                          <a:ea typeface="Times New Roman"/>
                          <a:cs typeface="Times New Roman"/>
                        </a:rPr>
                        <a:t>/a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pitchFamily="2"/>
                          <a:cs typeface="Arial" pitchFamily="2"/>
                        </a:rPr>
                        <a:t>Cócaireacht</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Kuchár</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mn-lt"/>
                          <a:ea typeface="Times New Roman"/>
                          <a:cs typeface="Times New Roman"/>
                        </a:rPr>
                        <a:t>Cook</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6"/>
                  </a:ext>
                </a:extLst>
              </a:tr>
              <a:tr h="314166">
                <a:tc>
                  <a:txBody>
                    <a:bodyPr/>
                    <a:lstStyle/>
                    <a:p>
                      <a:pPr>
                        <a:lnSpc>
                          <a:spcPct val="115000"/>
                        </a:lnSpc>
                        <a:spcAft>
                          <a:spcPts val="0"/>
                        </a:spcAft>
                      </a:pPr>
                      <a:r>
                        <a:rPr lang="tr-TR" sz="1600" dirty="0">
                          <a:effectLst/>
                          <a:latin typeface="+mn-lt"/>
                          <a:ea typeface="Times New Roman"/>
                          <a:cs typeface="Times New Roman"/>
                        </a:rPr>
                        <a:t>Avukat</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Prawnik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mn-lt"/>
                          <a:ea typeface="Times New Roman"/>
                          <a:cs typeface="Times New Roman"/>
                        </a:rPr>
                        <a:t>Rechter</a:t>
                      </a:r>
                      <a:endParaRPr lang="nl-NL"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smtClean="0">
                          <a:effectLst/>
                          <a:latin typeface="+mn-lt"/>
                          <a:ea typeface="Times New Roman"/>
                          <a:cs typeface="Times New Roman"/>
                        </a:rPr>
                        <a:t>Advogado</a:t>
                      </a:r>
                      <a:r>
                        <a:rPr lang="pt-PT" sz="1600" dirty="0" smtClean="0">
                          <a:effectLst/>
                          <a:latin typeface="+mn-lt"/>
                          <a:ea typeface="Times New Roman"/>
                          <a:cs typeface="Times New Roman"/>
                        </a:rPr>
                        <a:t>/a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pitchFamily="2"/>
                          <a:cs typeface="Arial" pitchFamily="2"/>
                        </a:rPr>
                        <a:t>Dlíodóir</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Právnik/advokát</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mn-lt"/>
                          <a:ea typeface="Times New Roman"/>
                          <a:cs typeface="Times New Roman"/>
                        </a:rPr>
                        <a:t>Lawyer</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7"/>
                  </a:ext>
                </a:extLst>
              </a:tr>
              <a:tr h="339514">
                <a:tc>
                  <a:txBody>
                    <a:bodyPr/>
                    <a:lstStyle/>
                    <a:p>
                      <a:pPr>
                        <a:lnSpc>
                          <a:spcPct val="115000"/>
                        </a:lnSpc>
                        <a:spcAft>
                          <a:spcPts val="0"/>
                        </a:spcAft>
                      </a:pPr>
                      <a:r>
                        <a:rPr lang="tr-TR" sz="1600" dirty="0" err="1">
                          <a:effectLst/>
                          <a:latin typeface="+mn-lt"/>
                          <a:ea typeface="Times New Roman"/>
                          <a:cs typeface="Times New Roman"/>
                        </a:rPr>
                        <a:t>Şöför</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Kierowca </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a:effectLst/>
                          <a:latin typeface="+mn-lt"/>
                          <a:ea typeface="Times New Roman"/>
                          <a:cs typeface="Times New Roman"/>
                        </a:rPr>
                        <a:t>Chauffeur</a:t>
                      </a:r>
                      <a:endParaRPr lang="nl-NL"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Motorista</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pitchFamily="2"/>
                          <a:cs typeface="Arial" pitchFamily="2"/>
                        </a:rPr>
                        <a:t>Tiománaí</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Šofér </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mn-lt"/>
                          <a:ea typeface="Times New Roman"/>
                          <a:cs typeface="Times New Roman"/>
                        </a:rPr>
                        <a:t>Driver</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8"/>
                  </a:ext>
                </a:extLst>
              </a:tr>
              <a:tr h="314166">
                <a:tc>
                  <a:txBody>
                    <a:bodyPr/>
                    <a:lstStyle/>
                    <a:p>
                      <a:pPr>
                        <a:lnSpc>
                          <a:spcPct val="115000"/>
                        </a:lnSpc>
                        <a:spcAft>
                          <a:spcPts val="0"/>
                        </a:spcAft>
                      </a:pPr>
                      <a:r>
                        <a:rPr lang="tr-TR" sz="1600" dirty="0">
                          <a:effectLst/>
                          <a:latin typeface="+mn-lt"/>
                          <a:ea typeface="Times New Roman"/>
                          <a:cs typeface="Times New Roman"/>
                        </a:rPr>
                        <a:t>Kuaför</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Fryzjer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mn-lt"/>
                          <a:ea typeface="Times New Roman"/>
                          <a:cs typeface="Times New Roman"/>
                        </a:rPr>
                        <a:t>Kapper</a:t>
                      </a:r>
                      <a:endParaRPr lang="nl-NL"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smtClean="0">
                          <a:effectLst/>
                          <a:latin typeface="+mn-lt"/>
                          <a:ea typeface="Times New Roman"/>
                          <a:cs typeface="Times New Roman"/>
                        </a:rPr>
                        <a:t>Cabeleireir</a:t>
                      </a:r>
                      <a:r>
                        <a:rPr lang="pt-PT" sz="1600" dirty="0" smtClean="0">
                          <a:effectLst/>
                          <a:latin typeface="+mn-lt"/>
                          <a:ea typeface="Times New Roman"/>
                          <a:cs typeface="Times New Roman"/>
                        </a:rPr>
                        <a:t>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pitchFamily="2"/>
                          <a:cs typeface="Arial" pitchFamily="2"/>
                        </a:rPr>
                        <a:t>Gruaiaire</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Kaderník</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mn-lt"/>
                          <a:ea typeface="Times New Roman"/>
                          <a:cs typeface="Times New Roman"/>
                        </a:rPr>
                        <a:t>Hairdresser</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9"/>
                  </a:ext>
                </a:extLst>
              </a:tr>
              <a:tr h="314166">
                <a:tc>
                  <a:txBody>
                    <a:bodyPr/>
                    <a:lstStyle/>
                    <a:p>
                      <a:pPr>
                        <a:lnSpc>
                          <a:spcPct val="115000"/>
                        </a:lnSpc>
                        <a:spcAft>
                          <a:spcPts val="0"/>
                        </a:spcAft>
                      </a:pPr>
                      <a:r>
                        <a:rPr lang="tr-TR" sz="1600" dirty="0">
                          <a:effectLst/>
                          <a:latin typeface="+mn-lt"/>
                          <a:ea typeface="Times New Roman"/>
                          <a:cs typeface="Times New Roman"/>
                        </a:rPr>
                        <a:t>Çiftçi</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Rolnik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a:effectLst/>
                          <a:latin typeface="+mn-lt"/>
                          <a:ea typeface="Times New Roman"/>
                          <a:cs typeface="Times New Roman"/>
                        </a:rPr>
                        <a:t>Boer</a:t>
                      </a:r>
                      <a:endParaRPr lang="nl-NL"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smtClean="0">
                          <a:effectLst/>
                          <a:latin typeface="+mn-lt"/>
                          <a:ea typeface="Times New Roman"/>
                          <a:cs typeface="Times New Roman"/>
                        </a:rPr>
                        <a:t>Agricultor</a:t>
                      </a:r>
                      <a:r>
                        <a:rPr lang="pt-PT" sz="1600" dirty="0" smtClean="0">
                          <a:effectLst/>
                          <a:latin typeface="+mn-lt"/>
                          <a:ea typeface="Times New Roman"/>
                          <a:cs typeface="Times New Roman"/>
                        </a:rPr>
                        <a:t>/a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pitchFamily="2"/>
                          <a:cs typeface="Arial" pitchFamily="2"/>
                        </a:rPr>
                        <a:t>Feirmeoir</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Roľník / farmár</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mn-lt"/>
                          <a:ea typeface="Times New Roman"/>
                          <a:cs typeface="Times New Roman"/>
                        </a:rPr>
                        <a:t>Farmer</a:t>
                      </a:r>
                      <a:r>
                        <a:rPr lang="sk-SK" sz="1600" dirty="0" smtClean="0">
                          <a:effectLst/>
                          <a:latin typeface="+mn-lt"/>
                          <a:ea typeface="Times New Roman"/>
                          <a:cs typeface="Times New Roman"/>
                        </a:rPr>
                        <a:t> </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10"/>
                  </a:ext>
                </a:extLst>
              </a:tr>
              <a:tr h="314166">
                <a:tc>
                  <a:txBody>
                    <a:bodyPr/>
                    <a:lstStyle/>
                    <a:p>
                      <a:pPr>
                        <a:lnSpc>
                          <a:spcPct val="115000"/>
                        </a:lnSpc>
                        <a:spcAft>
                          <a:spcPts val="0"/>
                        </a:spcAft>
                      </a:pPr>
                      <a:r>
                        <a:rPr lang="tr-TR" sz="1600" dirty="0">
                          <a:effectLst/>
                          <a:latin typeface="+mn-lt"/>
                          <a:ea typeface="Times New Roman"/>
                          <a:cs typeface="Times New Roman"/>
                        </a:rPr>
                        <a:t>Cankurtaran</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mn-lt"/>
                          <a:ea typeface="Times New Roman"/>
                          <a:cs typeface="Times New Roman"/>
                        </a:rPr>
                        <a:t>Ratownik</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mn-lt"/>
                          <a:ea typeface="Times New Roman"/>
                          <a:cs typeface="Times New Roman"/>
                        </a:rPr>
                        <a:t>Badmeester</a:t>
                      </a:r>
                      <a:endParaRPr lang="nl-NL"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smtClean="0">
                          <a:effectLst/>
                          <a:latin typeface="+mn-lt"/>
                          <a:ea typeface="Times New Roman"/>
                          <a:cs typeface="Times New Roman"/>
                        </a:rPr>
                        <a:t>Salva-vidas</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a:latin typeface="+mn-lt"/>
                          <a:ea typeface="Microsoft YaHei" pitchFamily="2"/>
                          <a:cs typeface="Arial" pitchFamily="2"/>
                        </a:rPr>
                        <a:t>Garda </a:t>
                      </a:r>
                      <a:r>
                        <a:rPr lang="en-GB" sz="1600" b="0" i="0" u="none" strike="noStrike" kern="1200" dirty="0" err="1">
                          <a:latin typeface="+mn-lt"/>
                          <a:ea typeface="Microsoft YaHei" pitchFamily="2"/>
                          <a:cs typeface="Arial" pitchFamily="2"/>
                        </a:rPr>
                        <a:t>tarrthála</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Záchranár</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mn-lt"/>
                          <a:ea typeface="Times New Roman"/>
                          <a:cs typeface="Times New Roman"/>
                        </a:rPr>
                        <a:t>Lifguard</a:t>
                      </a:r>
                      <a:r>
                        <a:rPr lang="sk-SK" sz="1600" dirty="0" smtClean="0">
                          <a:effectLst/>
                          <a:latin typeface="+mn-lt"/>
                          <a:ea typeface="Times New Roman"/>
                          <a:cs typeface="Times New Roman"/>
                        </a:rPr>
                        <a:t> </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14640926"/>
                  </a:ext>
                </a:extLst>
              </a:tr>
              <a:tr h="314166">
                <a:tc>
                  <a:txBody>
                    <a:bodyPr/>
                    <a:lstStyle/>
                    <a:p>
                      <a:pPr>
                        <a:lnSpc>
                          <a:spcPct val="115000"/>
                        </a:lnSpc>
                        <a:spcAft>
                          <a:spcPts val="0"/>
                        </a:spcAft>
                      </a:pPr>
                      <a:r>
                        <a:rPr lang="tr-TR" sz="1600" dirty="0">
                          <a:effectLst/>
                          <a:latin typeface="+mn-lt"/>
                          <a:ea typeface="Times New Roman"/>
                          <a:cs typeface="Times New Roman"/>
                        </a:rPr>
                        <a:t>Diş hekimi</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mn-lt"/>
                          <a:ea typeface="Times New Roman"/>
                          <a:cs typeface="Times New Roman"/>
                        </a:rPr>
                        <a:t>Dentysta</a:t>
                      </a:r>
                      <a:r>
                        <a:rPr lang="sk-SK" sz="1600" baseline="0" dirty="0" smtClean="0">
                          <a:effectLst/>
                          <a:latin typeface="+mn-lt"/>
                          <a:ea typeface="Times New Roman"/>
                          <a:cs typeface="Times New Roman"/>
                        </a:rPr>
                        <a:t> / </a:t>
                      </a:r>
                      <a:r>
                        <a:rPr lang="sk-SK" sz="1600" baseline="0" dirty="0" err="1" smtClean="0">
                          <a:effectLst/>
                          <a:latin typeface="+mn-lt"/>
                          <a:ea typeface="Times New Roman"/>
                          <a:cs typeface="Times New Roman"/>
                        </a:rPr>
                        <a:t>stomatolog</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mn-lt"/>
                          <a:ea typeface="Times New Roman"/>
                          <a:cs typeface="Times New Roman"/>
                        </a:rPr>
                        <a:t>Tandarts</a:t>
                      </a:r>
                      <a:endParaRPr lang="nl-NL"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smtClean="0">
                          <a:effectLst/>
                          <a:latin typeface="+mn-lt"/>
                          <a:ea typeface="Times New Roman"/>
                          <a:cs typeface="Times New Roman"/>
                        </a:rPr>
                        <a:t>Dentista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pitchFamily="2"/>
                          <a:cs typeface="Arial" pitchFamily="2"/>
                        </a:rPr>
                        <a:t>Fiaclóir</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zubár</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mn-lt"/>
                          <a:ea typeface="Times New Roman"/>
                          <a:cs typeface="Times New Roman"/>
                        </a:rPr>
                        <a:t>Dentist</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3969010871"/>
                  </a:ext>
                </a:extLst>
              </a:tr>
            </a:tbl>
          </a:graphicData>
        </a:graphic>
      </p:graphicFrame>
      <p:sp>
        <p:nvSpPr>
          <p:cNvPr id="3" name="Rectangle 1"/>
          <p:cNvSpPr>
            <a:spLocks noChangeArrowheads="1"/>
          </p:cNvSpPr>
          <p:nvPr/>
        </p:nvSpPr>
        <p:spPr bwMode="auto">
          <a:xfrm>
            <a:off x="2207568" y="599203"/>
            <a:ext cx="777686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pl-PL" altLang="pt-PT" sz="4400" b="1" cap="small" dirty="0">
                <a:solidFill>
                  <a:srgbClr val="006600"/>
                </a:solidFill>
                <a:latin typeface="Calibri" pitchFamily="34" charset="0"/>
                <a:ea typeface="Times New Roman" pitchFamily="18" charset="0"/>
                <a:cs typeface="Times New Roman" pitchFamily="18" charset="0"/>
              </a:rPr>
              <a:t>Theme: Professions</a:t>
            </a:r>
            <a:endParaRPr lang="pt-PT" altLang="pt-PT" sz="4400" b="1" cap="small" dirty="0">
              <a:solidFill>
                <a:srgbClr val="006600"/>
              </a:solidFill>
              <a:latin typeface="Calibri" pitchFamily="34" charset="0"/>
              <a:ea typeface="Times New Roman" pitchFamily="18" charset="0"/>
              <a:cs typeface="Times New Roman"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4590" y="221922"/>
            <a:ext cx="1335410" cy="1200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arcador de Posição do Número do Diapositivo 3"/>
          <p:cNvSpPr>
            <a:spLocks noGrp="1"/>
          </p:cNvSpPr>
          <p:nvPr>
            <p:ph type="sldNum" sz="quarter" idx="12"/>
          </p:nvPr>
        </p:nvSpPr>
        <p:spPr>
          <a:xfrm>
            <a:off x="9696400" y="6433382"/>
            <a:ext cx="2133600" cy="365125"/>
          </a:xfrm>
        </p:spPr>
        <p:txBody>
          <a:bodyPr/>
          <a:lstStyle/>
          <a:p>
            <a:fld id="{21163669-2543-49C4-8AA0-BECB295EF68E}" type="slidenum">
              <a:rPr lang="pt-PT" b="1" smtClean="0">
                <a:solidFill>
                  <a:schemeClr val="tx1"/>
                </a:solidFill>
              </a:rPr>
              <a:t>13</a:t>
            </a:fld>
            <a:endParaRPr lang="pt-PT" b="1" dirty="0">
              <a:solidFill>
                <a:schemeClr val="tx1"/>
              </a:solidFill>
            </a:endParaRPr>
          </a:p>
        </p:txBody>
      </p:sp>
      <p:pic>
        <p:nvPicPr>
          <p:cNvPr id="6" name="Picture 2" descr="twinspace-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488" y="221922"/>
            <a:ext cx="868604" cy="965115"/>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objekt pre pätu 2"/>
          <p:cNvSpPr txBox="1">
            <a:spLocks/>
          </p:cNvSpPr>
          <p:nvPr/>
        </p:nvSpPr>
        <p:spPr>
          <a:xfrm>
            <a:off x="0" y="6558279"/>
            <a:ext cx="1845274" cy="299722"/>
          </a:xfrm>
          <a:prstGeom prst="rect">
            <a:avLst/>
          </a:prstGeom>
        </p:spPr>
        <p:txBody>
          <a:bodyPr vert="horz" lIns="91440" tIns="45720" rIns="91440" bIns="45720" rtlCol="0" anchor="ctr"/>
          <a:lstStyle>
            <a:defPPr>
              <a:defRPr lang="pt-P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dirty="0" smtClean="0">
                <a:solidFill>
                  <a:schemeClr val="tx1"/>
                </a:solidFill>
              </a:rPr>
              <a:t>Erasmus+ KA2</a:t>
            </a:r>
            <a:endParaRPr lang="pt-PT" dirty="0">
              <a:solidFill>
                <a:schemeClr val="tx1"/>
              </a:solidFill>
            </a:endParaRPr>
          </a:p>
        </p:txBody>
      </p:sp>
    </p:spTree>
    <p:extLst>
      <p:ext uri="{BB962C8B-B14F-4D97-AF65-F5344CB8AC3E}">
        <p14:creationId xmlns:p14="http://schemas.microsoft.com/office/powerpoint/2010/main" val="2387345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p:cNvSpPr>
            <a:spLocks noGrp="1"/>
          </p:cNvSpPr>
          <p:nvPr>
            <p:ph type="sldNum" sz="quarter" idx="12"/>
          </p:nvPr>
        </p:nvSpPr>
        <p:spPr>
          <a:xfrm>
            <a:off x="10920536" y="6356161"/>
            <a:ext cx="877888" cy="365125"/>
          </a:xfrm>
        </p:spPr>
        <p:txBody>
          <a:bodyPr/>
          <a:lstStyle/>
          <a:p>
            <a:fld id="{21163669-2543-49C4-8AA0-BECB295EF68E}" type="slidenum">
              <a:rPr lang="pt-PT" b="1" smtClean="0">
                <a:solidFill>
                  <a:schemeClr val="tx1"/>
                </a:solidFill>
              </a:rPr>
              <a:t>14</a:t>
            </a:fld>
            <a:endParaRPr lang="pt-PT" b="1" dirty="0">
              <a:solidFill>
                <a:schemeClr val="tx1"/>
              </a:solidFill>
            </a:endParaRPr>
          </a:p>
        </p:txBody>
      </p:sp>
      <p:graphicFrame>
        <p:nvGraphicFramePr>
          <p:cNvPr id="3" name="Tabela 1"/>
          <p:cNvGraphicFramePr>
            <a:graphicFrameLocks noGrp="1"/>
          </p:cNvGraphicFramePr>
          <p:nvPr>
            <p:extLst>
              <p:ext uri="{D42A27DB-BD31-4B8C-83A1-F6EECF244321}">
                <p14:modId xmlns:p14="http://schemas.microsoft.com/office/powerpoint/2010/main" val="2287574889"/>
              </p:ext>
            </p:extLst>
          </p:nvPr>
        </p:nvGraphicFramePr>
        <p:xfrm>
          <a:off x="551384" y="1425986"/>
          <a:ext cx="10873208" cy="5013765"/>
        </p:xfrm>
        <a:graphic>
          <a:graphicData uri="http://schemas.openxmlformats.org/drawingml/2006/table">
            <a:tbl>
              <a:tblPr firstRow="1" firstCol="1" bandRow="1"/>
              <a:tblGrid>
                <a:gridCol w="1872208">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gridCol w="1583359">
                  <a:extLst>
                    <a:ext uri="{9D8B030D-6E8A-4147-A177-3AD203B41FA5}">
                      <a16:colId xmlns:a16="http://schemas.microsoft.com/office/drawing/2014/main" val="20005"/>
                    </a:ext>
                  </a:extLst>
                </a:gridCol>
                <a:gridCol w="1296961">
                  <a:extLst>
                    <a:ext uri="{9D8B030D-6E8A-4147-A177-3AD203B41FA5}">
                      <a16:colId xmlns:a16="http://schemas.microsoft.com/office/drawing/2014/main" val="3499874738"/>
                    </a:ext>
                  </a:extLst>
                </a:gridCol>
              </a:tblGrid>
              <a:tr h="631527">
                <a:tc>
                  <a:txBody>
                    <a:bodyPr/>
                    <a:lstStyle/>
                    <a:p>
                      <a:pPr marL="0" algn="l" defTabSz="914400" rtl="0" eaLnBrk="1" latinLnBrk="0" hangingPunct="1">
                        <a:lnSpc>
                          <a:spcPct val="115000"/>
                        </a:lnSpc>
                        <a:spcAft>
                          <a:spcPts val="0"/>
                        </a:spcAft>
                      </a:pPr>
                      <a:r>
                        <a:rPr lang="nl-NL" sz="1600" b="1" kern="1200" cap="small" dirty="0" err="1">
                          <a:solidFill>
                            <a:srgbClr val="FFFFFF"/>
                          </a:solidFill>
                          <a:effectLst/>
                          <a:latin typeface="Cambria"/>
                          <a:ea typeface="Times New Roman"/>
                          <a:cs typeface="Times New Roman"/>
                        </a:rPr>
                        <a:t>Turkish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Polish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Dutch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Portuguese</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nl-NL" sz="1600" b="1" kern="1200" cap="small" dirty="0">
                          <a:solidFill>
                            <a:srgbClr val="FFFFFF"/>
                          </a:solidFill>
                          <a:effectLst/>
                          <a:latin typeface="Cambria"/>
                          <a:ea typeface="Times New Roman"/>
                          <a:cs typeface="Times New Roman"/>
                        </a:rPr>
                        <a:t>Irish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nl-NL" sz="1600" b="1" kern="1200" cap="small" dirty="0" smtClean="0">
                          <a:solidFill>
                            <a:srgbClr val="FFFFFF"/>
                          </a:solidFill>
                          <a:effectLst/>
                          <a:latin typeface="Cambria"/>
                          <a:ea typeface="Times New Roman"/>
                          <a:cs typeface="Times New Roman"/>
                        </a:rPr>
                        <a:t>Slovak</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sk-SK" sz="1600" b="1" kern="1200" cap="small" dirty="0" err="1" smtClean="0">
                          <a:solidFill>
                            <a:srgbClr val="FFFFFF"/>
                          </a:solidFill>
                          <a:effectLst/>
                          <a:latin typeface="Cambria"/>
                          <a:ea typeface="Times New Roman"/>
                          <a:cs typeface="Times New Roman"/>
                        </a:rPr>
                        <a:t>English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extLst>
                  <a:ext uri="{0D108BD9-81ED-4DB2-BD59-A6C34878D82A}">
                    <a16:rowId xmlns:a16="http://schemas.microsoft.com/office/drawing/2014/main" val="10000"/>
                  </a:ext>
                </a:extLst>
              </a:tr>
              <a:tr h="379884">
                <a:tc>
                  <a:txBody>
                    <a:bodyPr/>
                    <a:lstStyle/>
                    <a:p>
                      <a:pPr>
                        <a:lnSpc>
                          <a:spcPct val="115000"/>
                        </a:lnSpc>
                        <a:spcAft>
                          <a:spcPts val="0"/>
                        </a:spcAft>
                      </a:pPr>
                      <a:r>
                        <a:rPr lang="tr-TR" sz="1600" dirty="0">
                          <a:effectLst/>
                          <a:latin typeface="Calibri"/>
                          <a:ea typeface="Times New Roman"/>
                          <a:cs typeface="Times New Roman"/>
                        </a:rPr>
                        <a:t>Anne</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Calibri"/>
                          <a:ea typeface="Times New Roman"/>
                          <a:cs typeface="Times New Roman"/>
                        </a:rPr>
                        <a:t>Mama</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Calibri"/>
                          <a:ea typeface="Times New Roman"/>
                          <a:cs typeface="Times New Roman"/>
                        </a:rPr>
                        <a:t>Mama </a:t>
                      </a:r>
                      <a:endParaRPr lang="nl-NL"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dirty="0" smtClean="0">
                          <a:effectLst/>
                          <a:latin typeface="Calibri"/>
                          <a:ea typeface="Times New Roman"/>
                          <a:cs typeface="Times New Roman"/>
                        </a:rPr>
                        <a:t>Mãe</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Calibri"/>
                          <a:ea typeface="Microsoft YaHei"/>
                          <a:cs typeface="Arial"/>
                        </a:rPr>
                        <a:t>Máthair</a:t>
                      </a:r>
                      <a:endParaRPr lang="pl-PL" sz="1600" b="0" i="0" u="none" strike="noStrike" kern="1200" dirty="0">
                        <a:latin typeface="Calibri"/>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Calibri"/>
                          <a:ea typeface="Times New Roman"/>
                          <a:cs typeface="Times New Roman"/>
                        </a:rPr>
                        <a:t>Mama </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Calibri"/>
                          <a:ea typeface="Times New Roman"/>
                          <a:cs typeface="Times New Roman"/>
                        </a:rPr>
                        <a:t>Mother</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1"/>
                  </a:ext>
                </a:extLst>
              </a:tr>
              <a:tr h="379884">
                <a:tc>
                  <a:txBody>
                    <a:bodyPr/>
                    <a:lstStyle/>
                    <a:p>
                      <a:pPr>
                        <a:lnSpc>
                          <a:spcPct val="115000"/>
                        </a:lnSpc>
                        <a:spcAft>
                          <a:spcPts val="0"/>
                        </a:spcAft>
                      </a:pPr>
                      <a:r>
                        <a:rPr lang="tr-TR" sz="1600" dirty="0">
                          <a:effectLst/>
                          <a:latin typeface="Calibri"/>
                          <a:ea typeface="Times New Roman"/>
                          <a:cs typeface="Times New Roman"/>
                        </a:rPr>
                        <a:t>Baba</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Calibri"/>
                          <a:ea typeface="Times New Roman"/>
                          <a:cs typeface="Times New Roman"/>
                        </a:rPr>
                        <a:t>Tata</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Calibri"/>
                          <a:ea typeface="Times New Roman"/>
                          <a:cs typeface="Times New Roman"/>
                        </a:rPr>
                        <a:t>Vader</a:t>
                      </a:r>
                      <a:endParaRPr lang="nl-NL"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smtClean="0">
                          <a:effectLst/>
                          <a:latin typeface="Calibri"/>
                          <a:ea typeface="Times New Roman"/>
                          <a:cs typeface="Times New Roman"/>
                        </a:rPr>
                        <a:t>Pai</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Calibri"/>
                          <a:ea typeface="Microsoft YaHei"/>
                          <a:cs typeface="Arial"/>
                        </a:rPr>
                        <a:t>Athair</a:t>
                      </a:r>
                      <a:endParaRPr lang="pl-PL" sz="1600" b="0" i="0" u="none" strike="noStrike" kern="1200" dirty="0">
                        <a:latin typeface="Calibri"/>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Calibri"/>
                          <a:ea typeface="Times New Roman"/>
                          <a:cs typeface="Times New Roman"/>
                        </a:rPr>
                        <a:t>Otec</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Calibri"/>
                          <a:ea typeface="Times New Roman"/>
                          <a:cs typeface="Times New Roman"/>
                        </a:rPr>
                        <a:t>Father</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2"/>
                  </a:ext>
                </a:extLst>
              </a:tr>
              <a:tr h="379884">
                <a:tc>
                  <a:txBody>
                    <a:bodyPr/>
                    <a:lstStyle/>
                    <a:p>
                      <a:pPr>
                        <a:lnSpc>
                          <a:spcPct val="115000"/>
                        </a:lnSpc>
                        <a:spcAft>
                          <a:spcPts val="0"/>
                        </a:spcAft>
                      </a:pPr>
                      <a:r>
                        <a:rPr lang="tr-TR" sz="1600" dirty="0">
                          <a:effectLst/>
                          <a:latin typeface="Calibri"/>
                          <a:ea typeface="Times New Roman"/>
                          <a:cs typeface="Times New Roman"/>
                        </a:rPr>
                        <a:t>Erkek kardeş</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Calibri"/>
                          <a:ea typeface="Times New Roman"/>
                          <a:cs typeface="Times New Roman"/>
                        </a:rPr>
                        <a:t>Brat</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Calibri"/>
                          <a:ea typeface="Times New Roman"/>
                          <a:cs typeface="Times New Roman"/>
                        </a:rPr>
                        <a:t>Broer</a:t>
                      </a:r>
                      <a:endParaRPr lang="nl-NL"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dirty="0" smtClean="0">
                          <a:effectLst/>
                          <a:latin typeface="Calibri"/>
                          <a:ea typeface="Times New Roman"/>
                          <a:cs typeface="Times New Roman"/>
                        </a:rPr>
                        <a:t>Irmão</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Calibri"/>
                          <a:ea typeface="Microsoft YaHei"/>
                          <a:cs typeface="Arial"/>
                        </a:rPr>
                        <a:t>Deartháir</a:t>
                      </a:r>
                      <a:endParaRPr lang="pl-PL" sz="1600" b="0" i="0" u="none" strike="noStrike" kern="1200" dirty="0">
                        <a:latin typeface="Calibri"/>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Calibri"/>
                          <a:ea typeface="Times New Roman"/>
                          <a:cs typeface="Times New Roman"/>
                        </a:rPr>
                        <a:t>Brat</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Calibri"/>
                          <a:ea typeface="Times New Roman"/>
                          <a:cs typeface="Times New Roman"/>
                        </a:rPr>
                        <a:t>Brother</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3"/>
                  </a:ext>
                </a:extLst>
              </a:tr>
              <a:tr h="379884">
                <a:tc>
                  <a:txBody>
                    <a:bodyPr/>
                    <a:lstStyle/>
                    <a:p>
                      <a:pPr>
                        <a:lnSpc>
                          <a:spcPct val="115000"/>
                        </a:lnSpc>
                        <a:spcAft>
                          <a:spcPts val="0"/>
                        </a:spcAft>
                      </a:pPr>
                      <a:r>
                        <a:rPr lang="tr-TR" sz="1600" dirty="0">
                          <a:effectLst/>
                          <a:latin typeface="Calibri"/>
                          <a:ea typeface="Times New Roman"/>
                          <a:cs typeface="Times New Roman"/>
                        </a:rPr>
                        <a:t>Kız kardeş</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Calibri"/>
                          <a:ea typeface="Times New Roman"/>
                          <a:cs typeface="Times New Roman"/>
                        </a:rPr>
                        <a:t>Siostra</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Calibri"/>
                          <a:ea typeface="Times New Roman"/>
                          <a:cs typeface="Times New Roman"/>
                        </a:rPr>
                        <a:t>Zus</a:t>
                      </a:r>
                      <a:endParaRPr lang="nl-NL"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smtClean="0">
                          <a:effectLst/>
                          <a:latin typeface="Calibri"/>
                          <a:ea typeface="Times New Roman"/>
                          <a:cs typeface="Times New Roman"/>
                        </a:rPr>
                        <a:t>Irmã</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Calibri"/>
                          <a:ea typeface="Microsoft YaHei"/>
                          <a:cs typeface="Arial"/>
                        </a:rPr>
                        <a:t>Deirfiúr</a:t>
                      </a:r>
                      <a:endParaRPr lang="pl-PL" sz="1600" b="0" i="0" u="none" strike="noStrike" kern="1200" dirty="0">
                        <a:latin typeface="Calibri"/>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Calibri"/>
                          <a:ea typeface="Times New Roman"/>
                          <a:cs typeface="Times New Roman"/>
                        </a:rPr>
                        <a:t>Sestra</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Calibri"/>
                          <a:ea typeface="Times New Roman"/>
                          <a:cs typeface="Times New Roman"/>
                        </a:rPr>
                        <a:t>Sister</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4"/>
                  </a:ext>
                </a:extLst>
              </a:tr>
              <a:tr h="379884">
                <a:tc>
                  <a:txBody>
                    <a:bodyPr/>
                    <a:lstStyle/>
                    <a:p>
                      <a:pPr>
                        <a:lnSpc>
                          <a:spcPct val="115000"/>
                        </a:lnSpc>
                        <a:spcAft>
                          <a:spcPts val="0"/>
                        </a:spcAft>
                      </a:pPr>
                      <a:r>
                        <a:rPr lang="tr-TR" sz="1600" dirty="0">
                          <a:effectLst/>
                          <a:latin typeface="Calibri"/>
                          <a:ea typeface="Times New Roman"/>
                          <a:cs typeface="Times New Roman"/>
                        </a:rPr>
                        <a:t>Oğul</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Calibri"/>
                          <a:ea typeface="Times New Roman"/>
                          <a:cs typeface="Times New Roman"/>
                        </a:rPr>
                        <a:t>Syn</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Calibri"/>
                          <a:ea typeface="Times New Roman"/>
                          <a:cs typeface="Times New Roman"/>
                        </a:rPr>
                        <a:t>Zoon</a:t>
                      </a:r>
                      <a:endParaRPr lang="nl-NL"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dirty="0" smtClean="0">
                          <a:effectLst/>
                          <a:latin typeface="Calibri"/>
                          <a:ea typeface="Times New Roman"/>
                          <a:cs typeface="Times New Roman"/>
                        </a:rPr>
                        <a:t>Filho</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a:latin typeface="Calibri"/>
                          <a:ea typeface="Microsoft YaHei"/>
                          <a:cs typeface="Arial"/>
                        </a:rPr>
                        <a:t>Mac</a:t>
                      </a:r>
                      <a:endParaRPr lang="pl-PL" sz="1600" b="0" i="0" u="none" strike="noStrike" kern="1200" dirty="0">
                        <a:latin typeface="Calibri"/>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Calibri"/>
                          <a:ea typeface="Times New Roman"/>
                          <a:cs typeface="Times New Roman"/>
                        </a:rPr>
                        <a:t>Syn</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Calibri"/>
                          <a:ea typeface="Times New Roman"/>
                          <a:cs typeface="Times New Roman"/>
                        </a:rPr>
                        <a:t>Son</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5"/>
                  </a:ext>
                </a:extLst>
              </a:tr>
              <a:tr h="468598">
                <a:tc>
                  <a:txBody>
                    <a:bodyPr/>
                    <a:lstStyle/>
                    <a:p>
                      <a:pPr>
                        <a:lnSpc>
                          <a:spcPct val="115000"/>
                        </a:lnSpc>
                        <a:spcAft>
                          <a:spcPts val="0"/>
                        </a:spcAft>
                      </a:pPr>
                      <a:r>
                        <a:rPr lang="tr-TR" sz="1600" dirty="0">
                          <a:effectLst/>
                          <a:latin typeface="Calibri"/>
                          <a:ea typeface="Times New Roman"/>
                          <a:cs typeface="Times New Roman"/>
                        </a:rPr>
                        <a:t>Kız</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Calibri"/>
                          <a:ea typeface="Times New Roman"/>
                          <a:cs typeface="Times New Roman"/>
                        </a:rPr>
                        <a:t>Córka</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Calibri"/>
                          <a:ea typeface="Times New Roman"/>
                          <a:cs typeface="Times New Roman"/>
                        </a:rPr>
                        <a:t>Dochter</a:t>
                      </a:r>
                      <a:r>
                        <a:rPr lang="sk-SK" sz="1600" baseline="0" dirty="0" smtClean="0">
                          <a:effectLst/>
                          <a:latin typeface="Calibri"/>
                          <a:ea typeface="Times New Roman"/>
                          <a:cs typeface="Times New Roman"/>
                        </a:rPr>
                        <a:t> </a:t>
                      </a:r>
                      <a:endParaRPr lang="nl-NL"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smtClean="0">
                          <a:effectLst/>
                          <a:latin typeface="Calibri"/>
                          <a:ea typeface="Times New Roman"/>
                          <a:cs typeface="Times New Roman"/>
                        </a:rPr>
                        <a:t>Filha</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a:latin typeface="Calibri"/>
                          <a:ea typeface="Microsoft YaHei"/>
                          <a:cs typeface="Arial"/>
                        </a:rPr>
                        <a:t>Iníon</a:t>
                      </a:r>
                      <a:endParaRPr lang="pl-PL" sz="1600" b="0" i="0" u="none" strike="noStrike" kern="1200" dirty="0">
                        <a:latin typeface="Calibri"/>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Calibri"/>
                          <a:ea typeface="Times New Roman"/>
                          <a:cs typeface="Times New Roman"/>
                        </a:rPr>
                        <a:t>Dcéra</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Calibri"/>
                          <a:ea typeface="Times New Roman"/>
                          <a:cs typeface="Times New Roman"/>
                        </a:rPr>
                        <a:t>Daughter</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6"/>
                  </a:ext>
                </a:extLst>
              </a:tr>
              <a:tr h="358340">
                <a:tc>
                  <a:txBody>
                    <a:bodyPr/>
                    <a:lstStyle/>
                    <a:p>
                      <a:pPr>
                        <a:lnSpc>
                          <a:spcPct val="115000"/>
                        </a:lnSpc>
                        <a:spcAft>
                          <a:spcPts val="0"/>
                        </a:spcAft>
                      </a:pPr>
                      <a:r>
                        <a:rPr lang="tr-TR" sz="1600" dirty="0">
                          <a:effectLst/>
                          <a:latin typeface="Calibri"/>
                          <a:ea typeface="Times New Roman"/>
                          <a:cs typeface="Times New Roman"/>
                        </a:rPr>
                        <a:t>Amca</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Calibri"/>
                          <a:ea typeface="Times New Roman"/>
                          <a:cs typeface="Times New Roman"/>
                        </a:rPr>
                        <a:t>Wujek</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Calibri"/>
                          <a:ea typeface="Times New Roman"/>
                          <a:cs typeface="Times New Roman"/>
                        </a:rPr>
                        <a:t>Oom</a:t>
                      </a:r>
                      <a:endParaRPr lang="nl-NL"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dirty="0" smtClean="0">
                          <a:effectLst/>
                          <a:latin typeface="Calibri"/>
                          <a:ea typeface="Times New Roman"/>
                          <a:cs typeface="Times New Roman"/>
                        </a:rPr>
                        <a:t>Tio</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Calibri"/>
                          <a:ea typeface="Microsoft YaHei"/>
                          <a:cs typeface="Arial"/>
                        </a:rPr>
                        <a:t>Uncail</a:t>
                      </a:r>
                      <a:endParaRPr lang="pl-PL" sz="1600" b="0" i="0" u="none" strike="noStrike" kern="1200" dirty="0">
                        <a:latin typeface="Calibri"/>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Calibri"/>
                          <a:ea typeface="Times New Roman"/>
                          <a:cs typeface="Times New Roman"/>
                        </a:rPr>
                        <a:t>Ujo</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Calibri"/>
                          <a:ea typeface="Times New Roman"/>
                          <a:cs typeface="Times New Roman"/>
                        </a:rPr>
                        <a:t>Uncle</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7"/>
                  </a:ext>
                </a:extLst>
              </a:tr>
              <a:tr h="379884">
                <a:tc>
                  <a:txBody>
                    <a:bodyPr/>
                    <a:lstStyle/>
                    <a:p>
                      <a:pPr>
                        <a:lnSpc>
                          <a:spcPct val="115000"/>
                        </a:lnSpc>
                        <a:spcAft>
                          <a:spcPts val="0"/>
                        </a:spcAft>
                      </a:pPr>
                      <a:r>
                        <a:rPr lang="tr-TR" sz="1600" dirty="0">
                          <a:effectLst/>
                          <a:latin typeface="Calibri"/>
                          <a:ea typeface="Times New Roman"/>
                          <a:cs typeface="Times New Roman"/>
                        </a:rPr>
                        <a:t>Teyze</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Calibri"/>
                          <a:ea typeface="Times New Roman"/>
                          <a:cs typeface="Times New Roman"/>
                        </a:rPr>
                        <a:t>Ciocia</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Calibri"/>
                          <a:ea typeface="Times New Roman"/>
                          <a:cs typeface="Times New Roman"/>
                        </a:rPr>
                        <a:t>Tante</a:t>
                      </a:r>
                      <a:endParaRPr lang="nl-NL"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smtClean="0">
                          <a:effectLst/>
                          <a:latin typeface="Calibri"/>
                          <a:ea typeface="Times New Roman"/>
                          <a:cs typeface="Times New Roman"/>
                        </a:rPr>
                        <a:t>Tia</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Calibri"/>
                          <a:ea typeface="Microsoft YaHei"/>
                          <a:cs typeface="Arial"/>
                        </a:rPr>
                        <a:t>Aintín</a:t>
                      </a:r>
                      <a:endParaRPr lang="pl-PL" sz="1600" b="0" i="0" u="none" strike="noStrike" kern="1200" dirty="0">
                        <a:latin typeface="Calibri"/>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Calibri"/>
                          <a:ea typeface="Times New Roman"/>
                          <a:cs typeface="Times New Roman"/>
                        </a:rPr>
                        <a:t>Teta</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Calibri"/>
                          <a:ea typeface="Times New Roman"/>
                          <a:cs typeface="Times New Roman"/>
                        </a:rPr>
                        <a:t>Aunt</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8"/>
                  </a:ext>
                </a:extLst>
              </a:tr>
              <a:tr h="379884">
                <a:tc>
                  <a:txBody>
                    <a:bodyPr/>
                    <a:lstStyle/>
                    <a:p>
                      <a:pPr>
                        <a:lnSpc>
                          <a:spcPct val="115000"/>
                        </a:lnSpc>
                        <a:spcAft>
                          <a:spcPts val="0"/>
                        </a:spcAft>
                      </a:pPr>
                      <a:r>
                        <a:rPr lang="tr-TR" sz="1600" dirty="0">
                          <a:effectLst/>
                          <a:latin typeface="Calibri"/>
                          <a:ea typeface="Times New Roman"/>
                          <a:cs typeface="Times New Roman"/>
                        </a:rPr>
                        <a:t>Büyükanne</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Calibri"/>
                          <a:ea typeface="Times New Roman"/>
                          <a:cs typeface="Times New Roman"/>
                        </a:rPr>
                        <a:t>Babcia</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Calibri"/>
                          <a:ea typeface="Times New Roman"/>
                          <a:cs typeface="Times New Roman"/>
                        </a:rPr>
                        <a:t>Oma</a:t>
                      </a:r>
                      <a:endParaRPr lang="nl-NL"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dirty="0" smtClean="0">
                          <a:effectLst/>
                          <a:latin typeface="Calibri"/>
                          <a:ea typeface="Times New Roman"/>
                          <a:cs typeface="Times New Roman"/>
                        </a:rPr>
                        <a:t>Avó</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Calibri"/>
                          <a:ea typeface="Microsoft YaHei"/>
                          <a:cs typeface="Arial"/>
                        </a:rPr>
                        <a:t>Seanmháthair</a:t>
                      </a:r>
                      <a:endParaRPr lang="pl-PL" sz="1600" b="0" i="0" u="none" strike="noStrike" kern="1200" dirty="0">
                        <a:latin typeface="Calibri"/>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Calibri"/>
                          <a:ea typeface="Times New Roman"/>
                          <a:cs typeface="Times New Roman"/>
                        </a:rPr>
                        <a:t>Stará mama</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Calibri"/>
                          <a:ea typeface="Times New Roman"/>
                          <a:cs typeface="Times New Roman"/>
                        </a:rPr>
                        <a:t>Grandma</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9"/>
                  </a:ext>
                </a:extLst>
              </a:tr>
              <a:tr h="288175">
                <a:tc>
                  <a:txBody>
                    <a:bodyPr/>
                    <a:lstStyle/>
                    <a:p>
                      <a:pPr>
                        <a:lnSpc>
                          <a:spcPct val="115000"/>
                        </a:lnSpc>
                        <a:spcAft>
                          <a:spcPts val="0"/>
                        </a:spcAft>
                      </a:pPr>
                      <a:r>
                        <a:rPr lang="tr-TR" sz="1600" dirty="0">
                          <a:effectLst/>
                          <a:latin typeface="Calibri"/>
                          <a:ea typeface="Times New Roman"/>
                          <a:cs typeface="Times New Roman"/>
                        </a:rPr>
                        <a:t>Büyükbaba</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Calibri"/>
                          <a:ea typeface="Times New Roman"/>
                          <a:cs typeface="Times New Roman"/>
                        </a:rPr>
                        <a:t>Dziadek</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Calibri"/>
                          <a:ea typeface="Times New Roman"/>
                          <a:cs typeface="Times New Roman"/>
                        </a:rPr>
                        <a:t>Opa</a:t>
                      </a:r>
                      <a:endParaRPr lang="nl-NL"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smtClean="0">
                          <a:effectLst/>
                          <a:latin typeface="Calibri"/>
                          <a:ea typeface="Times New Roman"/>
                          <a:cs typeface="Times New Roman"/>
                        </a:rPr>
                        <a:t>Avô</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Calibri"/>
                          <a:ea typeface="Microsoft YaHei"/>
                          <a:cs typeface="Arial"/>
                        </a:rPr>
                        <a:t>Seanathair</a:t>
                      </a:r>
                      <a:endParaRPr lang="pl-PL" sz="1600" b="0" i="0" u="none" strike="noStrike" kern="1200" dirty="0">
                        <a:latin typeface="Calibri"/>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Calibri"/>
                          <a:ea typeface="Times New Roman"/>
                          <a:cs typeface="Times New Roman"/>
                        </a:rPr>
                        <a:t>Starý</a:t>
                      </a:r>
                      <a:r>
                        <a:rPr lang="sk-SK" sz="1600" baseline="0" dirty="0" smtClean="0">
                          <a:effectLst/>
                          <a:latin typeface="Calibri"/>
                          <a:ea typeface="Times New Roman"/>
                          <a:cs typeface="Times New Roman"/>
                        </a:rPr>
                        <a:t> otec</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Calibri"/>
                          <a:ea typeface="Times New Roman"/>
                          <a:cs typeface="Times New Roman"/>
                        </a:rPr>
                        <a:t>granddad</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10"/>
                  </a:ext>
                </a:extLst>
              </a:tr>
              <a:tr h="288175">
                <a:tc>
                  <a:txBody>
                    <a:bodyPr/>
                    <a:lstStyle/>
                    <a:p>
                      <a:pPr>
                        <a:lnSpc>
                          <a:spcPct val="115000"/>
                        </a:lnSpc>
                        <a:spcAft>
                          <a:spcPts val="0"/>
                        </a:spcAft>
                      </a:pPr>
                      <a:r>
                        <a:rPr lang="tr-TR" sz="1600" dirty="0">
                          <a:effectLst/>
                          <a:latin typeface="Calibri"/>
                          <a:ea typeface="Times New Roman"/>
                          <a:cs typeface="Times New Roman"/>
                        </a:rPr>
                        <a:t>Kuzen</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Calibri"/>
                          <a:ea typeface="Times New Roman"/>
                          <a:cs typeface="Times New Roman"/>
                        </a:rPr>
                        <a:t>Kuzyn</a:t>
                      </a:r>
                      <a:r>
                        <a:rPr lang="sk-SK" sz="1600" dirty="0" smtClean="0">
                          <a:effectLst/>
                          <a:latin typeface="Calibri"/>
                          <a:ea typeface="Times New Roman"/>
                          <a:cs typeface="Times New Roman"/>
                        </a:rPr>
                        <a:t>/</a:t>
                      </a:r>
                      <a:r>
                        <a:rPr lang="sk-SK" sz="1600" dirty="0" err="1" smtClean="0">
                          <a:effectLst/>
                          <a:latin typeface="Calibri"/>
                          <a:ea typeface="Times New Roman"/>
                          <a:cs typeface="Times New Roman"/>
                        </a:rPr>
                        <a:t>kuzynka</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Calibri"/>
                          <a:ea typeface="Times New Roman"/>
                          <a:cs typeface="Times New Roman"/>
                        </a:rPr>
                        <a:t>Neef</a:t>
                      </a:r>
                      <a:r>
                        <a:rPr lang="sk-SK" sz="1600" smtClean="0">
                          <a:effectLst/>
                          <a:latin typeface="Calibri"/>
                          <a:ea typeface="Times New Roman"/>
                          <a:cs typeface="Times New Roman"/>
                        </a:rPr>
                        <a:t> </a:t>
                      </a:r>
                      <a:endParaRPr lang="nl-NL"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smtClean="0">
                          <a:effectLst/>
                          <a:latin typeface="Calibri"/>
                          <a:ea typeface="Times New Roman"/>
                          <a:cs typeface="Times New Roman"/>
                        </a:rPr>
                        <a:t>Primo/a</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a:latin typeface="Calibri"/>
                          <a:ea typeface="Microsoft YaHei"/>
                          <a:cs typeface="Arial"/>
                        </a:rPr>
                        <a:t>Col </a:t>
                      </a:r>
                      <a:r>
                        <a:rPr lang="en-GB" sz="1600" b="0" i="0" u="none" strike="noStrike" kern="1200" dirty="0" err="1">
                          <a:latin typeface="Calibri"/>
                          <a:ea typeface="Microsoft YaHei"/>
                          <a:cs typeface="Arial"/>
                        </a:rPr>
                        <a:t>ceathar</a:t>
                      </a:r>
                      <a:endParaRPr lang="pl-PL" sz="1600" b="0" i="0" u="none" strike="noStrike" kern="1200" dirty="0">
                        <a:latin typeface="Calibri"/>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Calibri"/>
                          <a:ea typeface="Times New Roman"/>
                          <a:cs typeface="Times New Roman"/>
                        </a:rPr>
                        <a:t>Sesternica</a:t>
                      </a:r>
                    </a:p>
                    <a:p>
                      <a:pPr>
                        <a:lnSpc>
                          <a:spcPct val="115000"/>
                        </a:lnSpc>
                        <a:spcAft>
                          <a:spcPts val="0"/>
                        </a:spcAft>
                      </a:pPr>
                      <a:r>
                        <a:rPr lang="sk-SK" sz="1600" dirty="0" smtClean="0">
                          <a:effectLst/>
                          <a:latin typeface="Calibri"/>
                          <a:ea typeface="Times New Roman"/>
                          <a:cs typeface="Times New Roman"/>
                        </a:rPr>
                        <a:t>Bratranec</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Calibri"/>
                          <a:ea typeface="Times New Roman"/>
                          <a:cs typeface="Times New Roman"/>
                        </a:rPr>
                        <a:t>Cousin</a:t>
                      </a:r>
                      <a:r>
                        <a:rPr lang="sk-SK" sz="1600" dirty="0" smtClean="0">
                          <a:effectLst/>
                          <a:latin typeface="Calibri"/>
                          <a:ea typeface="Times New Roman"/>
                          <a:cs typeface="Times New Roman"/>
                        </a:rPr>
                        <a:t> </a:t>
                      </a:r>
                      <a:endParaRPr lang="pt-PT" sz="1600" dirty="0">
                        <a:effectLst/>
                        <a:latin typeface="Calibri"/>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3034555302"/>
                  </a:ext>
                </a:extLst>
              </a:tr>
            </a:tbl>
          </a:graphicData>
        </a:graphic>
      </p:graphicFrame>
      <p:sp>
        <p:nvSpPr>
          <p:cNvPr id="4" name="Rectangle 1"/>
          <p:cNvSpPr>
            <a:spLocks noChangeArrowheads="1"/>
          </p:cNvSpPr>
          <p:nvPr/>
        </p:nvSpPr>
        <p:spPr bwMode="auto">
          <a:xfrm>
            <a:off x="2207568" y="404665"/>
            <a:ext cx="453650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pl-PL" altLang="pt-PT" sz="4400" b="1" cap="small" dirty="0">
                <a:solidFill>
                  <a:srgbClr val="006600"/>
                </a:solidFill>
                <a:latin typeface="Calibri" pitchFamily="34" charset="0"/>
                <a:ea typeface="Times New Roman" pitchFamily="18" charset="0"/>
                <a:cs typeface="Times New Roman" pitchFamily="18" charset="0"/>
              </a:rPr>
              <a:t>Theme: family</a:t>
            </a:r>
          </a:p>
        </p:txBody>
      </p:sp>
      <p:pic>
        <p:nvPicPr>
          <p:cNvPr id="7" name="Picture 2" descr="twinspac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364" y="241424"/>
            <a:ext cx="868604" cy="965115"/>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ok 7"/>
          <p:cNvPicPr>
            <a:picLocks noChangeAspect="1"/>
          </p:cNvPicPr>
          <p:nvPr/>
        </p:nvPicPr>
        <p:blipFill rotWithShape="1">
          <a:blip r:embed="rId3"/>
          <a:srcRect t="17438" b="19228"/>
          <a:stretch/>
        </p:blipFill>
        <p:spPr>
          <a:xfrm>
            <a:off x="9199877" y="147918"/>
            <a:ext cx="2224715" cy="1152128"/>
          </a:xfrm>
          <a:prstGeom prst="rect">
            <a:avLst/>
          </a:prstGeom>
        </p:spPr>
      </p:pic>
      <p:sp>
        <p:nvSpPr>
          <p:cNvPr id="9" name="Zástupný objekt pre pätu 2"/>
          <p:cNvSpPr txBox="1">
            <a:spLocks/>
          </p:cNvSpPr>
          <p:nvPr/>
        </p:nvSpPr>
        <p:spPr>
          <a:xfrm>
            <a:off x="0" y="6558279"/>
            <a:ext cx="1845274" cy="299722"/>
          </a:xfrm>
          <a:prstGeom prst="rect">
            <a:avLst/>
          </a:prstGeom>
        </p:spPr>
        <p:txBody>
          <a:bodyPr vert="horz" lIns="91440" tIns="45720" rIns="91440" bIns="45720" rtlCol="0" anchor="ctr"/>
          <a:lstStyle>
            <a:defPPr>
              <a:defRPr lang="pt-P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dirty="0" smtClean="0">
                <a:solidFill>
                  <a:schemeClr val="tx1"/>
                </a:solidFill>
              </a:rPr>
              <a:t>Erasmus+ KA2</a:t>
            </a:r>
            <a:endParaRPr lang="pt-PT" dirty="0">
              <a:solidFill>
                <a:schemeClr val="tx1"/>
              </a:solidFill>
            </a:endParaRPr>
          </a:p>
        </p:txBody>
      </p:sp>
    </p:spTree>
    <p:extLst>
      <p:ext uri="{BB962C8B-B14F-4D97-AF65-F5344CB8AC3E}">
        <p14:creationId xmlns:p14="http://schemas.microsoft.com/office/powerpoint/2010/main" val="3914997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Resultado da imag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5259" y="2132856"/>
            <a:ext cx="3683066" cy="2507320"/>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Posição do Número do Diapositivo 1"/>
          <p:cNvSpPr>
            <a:spLocks noGrp="1"/>
          </p:cNvSpPr>
          <p:nvPr>
            <p:ph type="sldNum" sz="quarter" idx="12"/>
          </p:nvPr>
        </p:nvSpPr>
        <p:spPr/>
        <p:txBody>
          <a:bodyPr/>
          <a:lstStyle/>
          <a:p>
            <a:fld id="{21163669-2543-49C4-8AA0-BECB295EF68E}" type="slidenum">
              <a:rPr lang="pt-PT" smtClean="0"/>
              <a:t>15</a:t>
            </a:fld>
            <a:endParaRPr lang="pt-PT" dirty="0"/>
          </a:p>
        </p:txBody>
      </p:sp>
      <p:pic>
        <p:nvPicPr>
          <p:cNvPr id="2050" name="Picture 2" descr="https://twinspace.etwinning.net/files/collabspace/0/40/440/91440/images/c3a7292c_op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2736" y="656879"/>
            <a:ext cx="3733999" cy="10668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winspace-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416" y="656879"/>
            <a:ext cx="2122338" cy="2358152"/>
          </a:xfrm>
          <a:prstGeom prst="rect">
            <a:avLst/>
          </a:prstGeom>
          <a:noFill/>
          <a:extLst>
            <a:ext uri="{909E8E84-426E-40DD-AFC4-6F175D3DCCD1}">
              <a14:hiddenFill xmlns:a14="http://schemas.microsoft.com/office/drawing/2010/main">
                <a:solidFill>
                  <a:srgbClr val="FFFFFF"/>
                </a:solidFill>
              </a14:hiddenFill>
            </a:ext>
          </a:extLst>
        </p:spPr>
      </p:pic>
      <p:sp>
        <p:nvSpPr>
          <p:cNvPr id="3" name="Obdĺžnik 2"/>
          <p:cNvSpPr/>
          <p:nvPr/>
        </p:nvSpPr>
        <p:spPr>
          <a:xfrm>
            <a:off x="2064862" y="5538112"/>
            <a:ext cx="8571206" cy="830997"/>
          </a:xfrm>
          <a:prstGeom prst="rect">
            <a:avLst/>
          </a:prstGeom>
        </p:spPr>
        <p:txBody>
          <a:bodyPr wrap="square">
            <a:spAutoFit/>
          </a:bodyPr>
          <a:lstStyle/>
          <a:p>
            <a:r>
              <a:rPr lang="en-US" sz="1200" b="1" dirty="0">
                <a:solidFill>
                  <a:srgbClr val="3E454C"/>
                </a:solidFill>
                <a:latin typeface="museo-sans"/>
              </a:rPr>
              <a:t>The disclaimer</a:t>
            </a:r>
            <a:r>
              <a:rPr lang="sk-SK" sz="1200" b="1" dirty="0">
                <a:solidFill>
                  <a:srgbClr val="3E454C"/>
                </a:solidFill>
                <a:latin typeface="museo-sans"/>
              </a:rPr>
              <a:t>:</a:t>
            </a:r>
            <a:endParaRPr lang="en-US" sz="1200" dirty="0">
              <a:solidFill>
                <a:srgbClr val="3E454C"/>
              </a:solidFill>
              <a:latin typeface="museo-sans"/>
            </a:endParaRPr>
          </a:p>
          <a:p>
            <a:r>
              <a:rPr lang="en-US" sz="1200" dirty="0">
                <a:solidFill>
                  <a:srgbClr val="3E454C"/>
                </a:solidFill>
                <a:latin typeface="museo-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4" name="Zástupný objekt pre pätu 3"/>
          <p:cNvSpPr>
            <a:spLocks noGrp="1"/>
          </p:cNvSpPr>
          <p:nvPr>
            <p:ph type="ftr" sz="quarter" idx="11"/>
          </p:nvPr>
        </p:nvSpPr>
        <p:spPr/>
        <p:txBody>
          <a:bodyPr/>
          <a:lstStyle/>
          <a:p>
            <a:r>
              <a:rPr lang="pt-PT" smtClean="0"/>
              <a:t>Erasmus+ KA2</a:t>
            </a:r>
            <a:endParaRPr lang="pt-PT"/>
          </a:p>
        </p:txBody>
      </p:sp>
    </p:spTree>
    <p:extLst>
      <p:ext uri="{BB962C8B-B14F-4D97-AF65-F5344CB8AC3E}">
        <p14:creationId xmlns:p14="http://schemas.microsoft.com/office/powerpoint/2010/main" val="1820113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79576" y="260649"/>
            <a:ext cx="7772400" cy="1470025"/>
          </a:xfrm>
        </p:spPr>
        <p:txBody>
          <a:bodyPr/>
          <a:lstStyle/>
          <a:p>
            <a:r>
              <a:rPr lang="pt-PT" cap="small" dirty="0" err="1">
                <a:solidFill>
                  <a:srgbClr val="00B050"/>
                </a:solidFill>
                <a:latin typeface="Mistral" panose="03090702030407020403" pitchFamily="66" charset="0"/>
              </a:rPr>
              <a:t>Summary</a:t>
            </a:r>
            <a:endParaRPr lang="pt-PT" cap="small" dirty="0">
              <a:solidFill>
                <a:srgbClr val="00B050"/>
              </a:solidFill>
              <a:latin typeface="Mistral" panose="03090702030407020403" pitchFamily="66" charset="0"/>
            </a:endParaRPr>
          </a:p>
        </p:txBody>
      </p:sp>
      <p:graphicFrame>
        <p:nvGraphicFramePr>
          <p:cNvPr id="5" name="Tabela 4"/>
          <p:cNvGraphicFramePr>
            <a:graphicFrameLocks noGrp="1"/>
          </p:cNvGraphicFramePr>
          <p:nvPr>
            <p:extLst>
              <p:ext uri="{D42A27DB-BD31-4B8C-83A1-F6EECF244321}">
                <p14:modId xmlns:p14="http://schemas.microsoft.com/office/powerpoint/2010/main" val="1129004740"/>
              </p:ext>
            </p:extLst>
          </p:nvPr>
        </p:nvGraphicFramePr>
        <p:xfrm>
          <a:off x="405136" y="1233678"/>
          <a:ext cx="11307488" cy="5212080"/>
        </p:xfrm>
        <a:graphic>
          <a:graphicData uri="http://schemas.openxmlformats.org/drawingml/2006/table">
            <a:tbl>
              <a:tblPr firstRow="1" bandRow="1">
                <a:tableStyleId>{F5AB1C69-6EDB-4FF4-983F-18BD219EF322}</a:tableStyleId>
              </a:tblPr>
              <a:tblGrid>
                <a:gridCol w="8437780">
                  <a:extLst>
                    <a:ext uri="{9D8B030D-6E8A-4147-A177-3AD203B41FA5}">
                      <a16:colId xmlns:a16="http://schemas.microsoft.com/office/drawing/2014/main" val="20000"/>
                    </a:ext>
                  </a:extLst>
                </a:gridCol>
                <a:gridCol w="2869708">
                  <a:extLst>
                    <a:ext uri="{9D8B030D-6E8A-4147-A177-3AD203B41FA5}">
                      <a16:colId xmlns:a16="http://schemas.microsoft.com/office/drawing/2014/main" val="20001"/>
                    </a:ext>
                  </a:extLst>
                </a:gridCol>
              </a:tblGrid>
              <a:tr h="370840">
                <a:tc>
                  <a:txBody>
                    <a:bodyPr/>
                    <a:lstStyle/>
                    <a:p>
                      <a:r>
                        <a:rPr lang="pt-PT" sz="2400" cap="small" baseline="0" dirty="0" err="1"/>
                        <a:t>Theme</a:t>
                      </a:r>
                      <a:endParaRPr lang="pt-PT" sz="2400" cap="small" baseline="0" dirty="0"/>
                    </a:p>
                  </a:txBody>
                  <a:tcPr>
                    <a:solidFill>
                      <a:srgbClr val="006600"/>
                    </a:solidFill>
                  </a:tcPr>
                </a:tc>
                <a:tc>
                  <a:txBody>
                    <a:bodyPr/>
                    <a:lstStyle/>
                    <a:p>
                      <a:pPr algn="ctr"/>
                      <a:r>
                        <a:rPr lang="pt-PT" sz="2400" cap="small" baseline="0" dirty="0" smtClean="0"/>
                        <a:t>Pag</a:t>
                      </a:r>
                      <a:r>
                        <a:rPr lang="sk-SK" sz="2400" cap="small" baseline="0" dirty="0" smtClean="0"/>
                        <a:t>E</a:t>
                      </a:r>
                      <a:endParaRPr lang="pt-PT" sz="2400" cap="small" baseline="0" dirty="0"/>
                    </a:p>
                  </a:txBody>
                  <a:tcPr>
                    <a:solidFill>
                      <a:srgbClr val="006600"/>
                    </a:solidFill>
                  </a:tcPr>
                </a:tc>
                <a:extLst>
                  <a:ext uri="{0D108BD9-81ED-4DB2-BD59-A6C34878D82A}">
                    <a16:rowId xmlns:a16="http://schemas.microsoft.com/office/drawing/2014/main" val="10000"/>
                  </a:ext>
                </a:extLst>
              </a:tr>
              <a:tr h="370840">
                <a:tc>
                  <a:txBody>
                    <a:bodyPr/>
                    <a:lstStyle/>
                    <a:p>
                      <a:r>
                        <a:rPr lang="pt-PT" sz="2000" b="0" i="0" dirty="0" err="1">
                          <a:solidFill>
                            <a:schemeClr val="tx1"/>
                          </a:solidFill>
                        </a:rPr>
                        <a:t>Numbers</a:t>
                      </a:r>
                      <a:endParaRPr lang="pt-PT" sz="2000" b="0" i="0" dirty="0">
                        <a:solidFill>
                          <a:schemeClr val="tx1"/>
                        </a:solidFill>
                      </a:endParaRPr>
                    </a:p>
                  </a:txBody>
                  <a:tcPr/>
                </a:tc>
                <a:tc>
                  <a:txBody>
                    <a:bodyPr/>
                    <a:lstStyle/>
                    <a:p>
                      <a:pPr algn="ctr"/>
                      <a:r>
                        <a:rPr lang="pt-PT" sz="2000" b="1" dirty="0"/>
                        <a:t>3</a:t>
                      </a:r>
                    </a:p>
                  </a:txBody>
                  <a:tcPr/>
                </a:tc>
                <a:extLst>
                  <a:ext uri="{0D108BD9-81ED-4DB2-BD59-A6C34878D82A}">
                    <a16:rowId xmlns:a16="http://schemas.microsoft.com/office/drawing/2014/main" val="10001"/>
                  </a:ext>
                </a:extLst>
              </a:tr>
              <a:tr h="370840">
                <a:tc>
                  <a:txBody>
                    <a:bodyPr/>
                    <a:lstStyle/>
                    <a:p>
                      <a:r>
                        <a:rPr lang="pt-PT" sz="2000" b="0" i="0" dirty="0" err="1">
                          <a:solidFill>
                            <a:schemeClr val="tx1"/>
                          </a:solidFill>
                        </a:rPr>
                        <a:t>School</a:t>
                      </a:r>
                      <a:r>
                        <a:rPr lang="pt-PT" sz="2000" b="0" i="0" dirty="0">
                          <a:solidFill>
                            <a:schemeClr val="tx1"/>
                          </a:solidFill>
                        </a:rPr>
                        <a:t>	</a:t>
                      </a:r>
                    </a:p>
                  </a:txBody>
                  <a:tcPr/>
                </a:tc>
                <a:tc>
                  <a:txBody>
                    <a:bodyPr/>
                    <a:lstStyle/>
                    <a:p>
                      <a:pPr algn="ctr"/>
                      <a:r>
                        <a:rPr lang="pt-PT" sz="2000" b="1" dirty="0"/>
                        <a:t>4</a:t>
                      </a:r>
                    </a:p>
                  </a:txBody>
                  <a:tcPr/>
                </a:tc>
                <a:extLst>
                  <a:ext uri="{0D108BD9-81ED-4DB2-BD59-A6C34878D82A}">
                    <a16:rowId xmlns:a16="http://schemas.microsoft.com/office/drawing/2014/main" val="10002"/>
                  </a:ext>
                </a:extLst>
              </a:tr>
              <a:tr h="370840">
                <a:tc>
                  <a:txBody>
                    <a:bodyPr/>
                    <a:lstStyle/>
                    <a:p>
                      <a:r>
                        <a:rPr lang="pt-PT" sz="2000" b="0" i="0" dirty="0" err="1">
                          <a:solidFill>
                            <a:schemeClr val="tx1"/>
                          </a:solidFill>
                        </a:rPr>
                        <a:t>Colours</a:t>
                      </a:r>
                      <a:endParaRPr lang="pt-PT" sz="2000" b="0" i="0" dirty="0">
                        <a:solidFill>
                          <a:schemeClr val="tx1"/>
                        </a:solidFill>
                      </a:endParaRPr>
                    </a:p>
                  </a:txBody>
                  <a:tcPr/>
                </a:tc>
                <a:tc>
                  <a:txBody>
                    <a:bodyPr/>
                    <a:lstStyle/>
                    <a:p>
                      <a:pPr algn="ctr"/>
                      <a:r>
                        <a:rPr lang="pt-PT" sz="2000" b="1" dirty="0"/>
                        <a:t>5</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2000" b="0" i="0" dirty="0" err="1">
                          <a:solidFill>
                            <a:schemeClr val="tx1"/>
                          </a:solidFill>
                        </a:rPr>
                        <a:t>Salutations</a:t>
                      </a:r>
                      <a:endParaRPr lang="pt-PT" sz="2000" b="0" i="0" dirty="0">
                        <a:solidFill>
                          <a:schemeClr val="tx1"/>
                        </a:solidFill>
                      </a:endParaRPr>
                    </a:p>
                  </a:txBody>
                  <a:tcPr/>
                </a:tc>
                <a:tc>
                  <a:txBody>
                    <a:bodyPr/>
                    <a:lstStyle/>
                    <a:p>
                      <a:pPr algn="ctr"/>
                      <a:r>
                        <a:rPr lang="pt-PT" sz="2000" b="1" dirty="0"/>
                        <a:t>6</a:t>
                      </a: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2000" b="0" i="0" dirty="0" err="1">
                          <a:solidFill>
                            <a:schemeClr val="tx1"/>
                          </a:solidFill>
                        </a:rPr>
                        <a:t>Clothing</a:t>
                      </a:r>
                      <a:endParaRPr lang="pt-PT" sz="2000" b="0" i="0" dirty="0">
                        <a:solidFill>
                          <a:schemeClr val="tx1"/>
                        </a:solidFill>
                      </a:endParaRPr>
                    </a:p>
                  </a:txBody>
                  <a:tcPr/>
                </a:tc>
                <a:tc>
                  <a:txBody>
                    <a:bodyPr/>
                    <a:lstStyle/>
                    <a:p>
                      <a:pPr algn="ctr"/>
                      <a:r>
                        <a:rPr lang="pt-PT" sz="2000" b="1" dirty="0"/>
                        <a:t>7</a:t>
                      </a:r>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2000" b="0" i="0" dirty="0" err="1">
                          <a:solidFill>
                            <a:schemeClr val="tx1"/>
                          </a:solidFill>
                        </a:rPr>
                        <a:t>Week</a:t>
                      </a:r>
                      <a:r>
                        <a:rPr lang="pt-PT" sz="2000" b="0" i="0" dirty="0">
                          <a:solidFill>
                            <a:schemeClr val="tx1"/>
                          </a:solidFill>
                        </a:rPr>
                        <a:t> </a:t>
                      </a:r>
                      <a:r>
                        <a:rPr lang="pt-PT" sz="2000" b="0" i="0" dirty="0" err="1">
                          <a:solidFill>
                            <a:schemeClr val="tx1"/>
                          </a:solidFill>
                        </a:rPr>
                        <a:t>days</a:t>
                      </a:r>
                      <a:endParaRPr lang="pt-PT" sz="2000" b="0" i="0" dirty="0">
                        <a:solidFill>
                          <a:schemeClr val="tx1"/>
                        </a:solidFill>
                      </a:endParaRPr>
                    </a:p>
                  </a:txBody>
                  <a:tcPr/>
                </a:tc>
                <a:tc>
                  <a:txBody>
                    <a:bodyPr/>
                    <a:lstStyle/>
                    <a:p>
                      <a:pPr algn="ctr"/>
                      <a:r>
                        <a:rPr lang="pt-PT" sz="2000" b="1" dirty="0"/>
                        <a:t>8</a:t>
                      </a:r>
                    </a:p>
                  </a:txBody>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2000" b="0" i="0" dirty="0" err="1">
                          <a:solidFill>
                            <a:schemeClr val="tx1"/>
                          </a:solidFill>
                        </a:rPr>
                        <a:t>Months</a:t>
                      </a:r>
                      <a:endParaRPr lang="pt-PT" sz="2000" b="0" i="0" dirty="0">
                        <a:solidFill>
                          <a:schemeClr val="tx1"/>
                        </a:solidFill>
                      </a:endParaRPr>
                    </a:p>
                  </a:txBody>
                  <a:tcPr/>
                </a:tc>
                <a:tc>
                  <a:txBody>
                    <a:bodyPr/>
                    <a:lstStyle/>
                    <a:p>
                      <a:pPr algn="ctr"/>
                      <a:r>
                        <a:rPr lang="pt-PT" sz="2000" b="1" dirty="0"/>
                        <a:t>9</a:t>
                      </a:r>
                    </a:p>
                  </a:txBody>
                  <a:tcP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2000" b="0" i="0" dirty="0" err="1">
                          <a:solidFill>
                            <a:schemeClr val="tx1"/>
                          </a:solidFill>
                        </a:rPr>
                        <a:t>Meals</a:t>
                      </a:r>
                      <a:endParaRPr lang="pt-PT" sz="2000" b="0" i="0" dirty="0">
                        <a:solidFill>
                          <a:schemeClr val="tx1"/>
                        </a:solidFill>
                      </a:endParaRPr>
                    </a:p>
                  </a:txBody>
                  <a:tcPr/>
                </a:tc>
                <a:tc>
                  <a:txBody>
                    <a:bodyPr/>
                    <a:lstStyle/>
                    <a:p>
                      <a:pPr algn="ctr"/>
                      <a:r>
                        <a:rPr lang="pt-PT" sz="2000" b="1" dirty="0"/>
                        <a:t>10</a:t>
                      </a:r>
                    </a:p>
                  </a:txBody>
                  <a:tcP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2000" b="0" i="0" dirty="0" err="1">
                          <a:solidFill>
                            <a:schemeClr val="tx1"/>
                          </a:solidFill>
                        </a:rPr>
                        <a:t>Means</a:t>
                      </a:r>
                      <a:r>
                        <a:rPr lang="pt-PT" sz="2000" b="0" i="0" dirty="0">
                          <a:solidFill>
                            <a:schemeClr val="tx1"/>
                          </a:solidFill>
                        </a:rPr>
                        <a:t> </a:t>
                      </a:r>
                      <a:r>
                        <a:rPr lang="pt-PT" sz="2000" b="0" i="0" dirty="0" err="1">
                          <a:solidFill>
                            <a:schemeClr val="tx1"/>
                          </a:solidFill>
                        </a:rPr>
                        <a:t>of</a:t>
                      </a:r>
                      <a:r>
                        <a:rPr lang="pt-PT" sz="2000" b="0" i="0" dirty="0">
                          <a:solidFill>
                            <a:schemeClr val="tx1"/>
                          </a:solidFill>
                        </a:rPr>
                        <a:t> </a:t>
                      </a:r>
                      <a:r>
                        <a:rPr lang="pt-PT" sz="2000" b="0" i="0" dirty="0" err="1">
                          <a:solidFill>
                            <a:schemeClr val="tx1"/>
                          </a:solidFill>
                        </a:rPr>
                        <a:t>Transport</a:t>
                      </a:r>
                      <a:endParaRPr lang="pt-PT" sz="2000" b="0" i="0" dirty="0">
                        <a:solidFill>
                          <a:schemeClr val="tx1"/>
                        </a:solidFill>
                      </a:endParaRPr>
                    </a:p>
                  </a:txBody>
                  <a:tcPr/>
                </a:tc>
                <a:tc>
                  <a:txBody>
                    <a:bodyPr/>
                    <a:lstStyle/>
                    <a:p>
                      <a:pPr algn="ctr"/>
                      <a:r>
                        <a:rPr lang="pt-PT" sz="2000" b="1" dirty="0"/>
                        <a:t>11</a:t>
                      </a:r>
                    </a:p>
                  </a:txBody>
                  <a:tcPr/>
                </a:tc>
                <a:extLst>
                  <a:ext uri="{0D108BD9-81ED-4DB2-BD59-A6C34878D82A}">
                    <a16:rowId xmlns:a16="http://schemas.microsoft.com/office/drawing/2014/main" val="100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2000" b="0" i="0" dirty="0">
                          <a:solidFill>
                            <a:schemeClr val="tx1"/>
                          </a:solidFill>
                        </a:rPr>
                        <a:t>Drinks</a:t>
                      </a:r>
                    </a:p>
                  </a:txBody>
                  <a:tcPr/>
                </a:tc>
                <a:tc>
                  <a:txBody>
                    <a:bodyPr/>
                    <a:lstStyle/>
                    <a:p>
                      <a:pPr algn="ctr"/>
                      <a:r>
                        <a:rPr lang="pt-PT" sz="2000" b="1" dirty="0"/>
                        <a:t>12</a:t>
                      </a:r>
                    </a:p>
                  </a:txBody>
                  <a:tcPr/>
                </a:tc>
                <a:extLst>
                  <a:ext uri="{0D108BD9-81ED-4DB2-BD59-A6C34878D82A}">
                    <a16:rowId xmlns:a16="http://schemas.microsoft.com/office/drawing/2014/main" val="100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2000" b="0" i="0" dirty="0" err="1">
                          <a:solidFill>
                            <a:schemeClr val="tx1"/>
                          </a:solidFill>
                        </a:rPr>
                        <a:t>Professions</a:t>
                      </a:r>
                      <a:endParaRPr lang="pt-PT" sz="2000" b="0" i="0" dirty="0">
                        <a:solidFill>
                          <a:schemeClr val="tx1"/>
                        </a:solidFill>
                      </a:endParaRPr>
                    </a:p>
                  </a:txBody>
                  <a:tcPr/>
                </a:tc>
                <a:tc>
                  <a:txBody>
                    <a:bodyPr/>
                    <a:lstStyle/>
                    <a:p>
                      <a:pPr algn="ctr"/>
                      <a:r>
                        <a:rPr lang="pt-PT" sz="2000" b="1" dirty="0"/>
                        <a:t>13</a:t>
                      </a:r>
                    </a:p>
                  </a:txBody>
                  <a:tcPr/>
                </a:tc>
                <a:extLst>
                  <a:ext uri="{0D108BD9-81ED-4DB2-BD59-A6C34878D82A}">
                    <a16:rowId xmlns:a16="http://schemas.microsoft.com/office/drawing/2014/main" val="1001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2000" b="0" i="0" dirty="0" err="1" smtClean="0">
                          <a:solidFill>
                            <a:schemeClr val="tx1"/>
                          </a:solidFill>
                        </a:rPr>
                        <a:t>Family</a:t>
                      </a:r>
                      <a:endParaRPr lang="pt-PT" sz="2000" b="0" i="0" dirty="0">
                        <a:solidFill>
                          <a:schemeClr val="tx1"/>
                        </a:solidFill>
                      </a:endParaRPr>
                    </a:p>
                  </a:txBody>
                  <a:tcPr/>
                </a:tc>
                <a:tc>
                  <a:txBody>
                    <a:bodyPr/>
                    <a:lstStyle/>
                    <a:p>
                      <a:pPr algn="ctr"/>
                      <a:r>
                        <a:rPr lang="sk-SK" sz="2000" b="1" dirty="0" smtClean="0"/>
                        <a:t>14</a:t>
                      </a:r>
                      <a:endParaRPr lang="pt-PT" sz="2000" b="1" dirty="0"/>
                    </a:p>
                  </a:txBody>
                  <a:tcPr/>
                </a:tc>
                <a:extLst>
                  <a:ext uri="{0D108BD9-81ED-4DB2-BD59-A6C34878D82A}">
                    <a16:rowId xmlns:a16="http://schemas.microsoft.com/office/drawing/2014/main" val="2241070203"/>
                  </a:ext>
                </a:extLst>
              </a:tr>
            </a:tbl>
          </a:graphicData>
        </a:graphic>
      </p:graphicFrame>
      <p:pic>
        <p:nvPicPr>
          <p:cNvPr id="6" name="Picture 2" descr="twinspace-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928" y="156042"/>
            <a:ext cx="868604" cy="965115"/>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objekt pre pätu 2"/>
          <p:cNvSpPr>
            <a:spLocks noGrp="1"/>
          </p:cNvSpPr>
          <p:nvPr>
            <p:ph type="ftr" sz="quarter" idx="11"/>
          </p:nvPr>
        </p:nvSpPr>
        <p:spPr>
          <a:xfrm>
            <a:off x="0" y="6558279"/>
            <a:ext cx="1845274" cy="299722"/>
          </a:xfrm>
        </p:spPr>
        <p:txBody>
          <a:bodyPr/>
          <a:lstStyle/>
          <a:p>
            <a:r>
              <a:rPr lang="pt-PT" dirty="0" smtClean="0">
                <a:solidFill>
                  <a:schemeClr val="tx1"/>
                </a:solidFill>
              </a:rPr>
              <a:t>Erasmus+ KA2</a:t>
            </a:r>
            <a:endParaRPr lang="pt-PT" dirty="0">
              <a:solidFill>
                <a:schemeClr val="tx1"/>
              </a:solidFill>
            </a:endParaRPr>
          </a:p>
        </p:txBody>
      </p:sp>
    </p:spTree>
    <p:extLst>
      <p:ext uri="{BB962C8B-B14F-4D97-AF65-F5344CB8AC3E}">
        <p14:creationId xmlns:p14="http://schemas.microsoft.com/office/powerpoint/2010/main" val="1342753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8248" y="116633"/>
            <a:ext cx="2099206" cy="1234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Marcador de Posição de Conteúdo 5"/>
          <p:cNvGraphicFramePr>
            <a:graphicFrameLocks noGrp="1"/>
          </p:cNvGraphicFramePr>
          <p:nvPr>
            <p:ph idx="1"/>
            <p:extLst>
              <p:ext uri="{D42A27DB-BD31-4B8C-83A1-F6EECF244321}">
                <p14:modId xmlns:p14="http://schemas.microsoft.com/office/powerpoint/2010/main" val="3936195119"/>
              </p:ext>
            </p:extLst>
          </p:nvPr>
        </p:nvGraphicFramePr>
        <p:xfrm>
          <a:off x="623392" y="1301695"/>
          <a:ext cx="11017224" cy="5256583"/>
        </p:xfrm>
        <a:graphic>
          <a:graphicData uri="http://schemas.openxmlformats.org/drawingml/2006/table">
            <a:tbl>
              <a:tblPr firstRow="1" firstCol="1" bandRow="1"/>
              <a:tblGrid>
                <a:gridCol w="1728192">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521285">
                  <a:extLst>
                    <a:ext uri="{9D8B030D-6E8A-4147-A177-3AD203B41FA5}">
                      <a16:colId xmlns:a16="http://schemas.microsoft.com/office/drawing/2014/main" val="20004"/>
                    </a:ext>
                  </a:extLst>
                </a:gridCol>
                <a:gridCol w="1575059">
                  <a:extLst>
                    <a:ext uri="{9D8B030D-6E8A-4147-A177-3AD203B41FA5}">
                      <a16:colId xmlns:a16="http://schemas.microsoft.com/office/drawing/2014/main" val="20005"/>
                    </a:ext>
                  </a:extLst>
                </a:gridCol>
                <a:gridCol w="1512168">
                  <a:extLst>
                    <a:ext uri="{9D8B030D-6E8A-4147-A177-3AD203B41FA5}">
                      <a16:colId xmlns:a16="http://schemas.microsoft.com/office/drawing/2014/main" val="3008071867"/>
                    </a:ext>
                  </a:extLst>
                </a:gridCol>
              </a:tblGrid>
              <a:tr h="463633">
                <a:tc>
                  <a:txBody>
                    <a:bodyPr/>
                    <a:lstStyle/>
                    <a:p>
                      <a:pPr>
                        <a:lnSpc>
                          <a:spcPct val="115000"/>
                        </a:lnSpc>
                        <a:spcAft>
                          <a:spcPts val="0"/>
                        </a:spcAft>
                      </a:pPr>
                      <a:r>
                        <a:rPr lang="nl-NL" sz="1600" b="1" cap="small" dirty="0" err="1">
                          <a:solidFill>
                            <a:srgbClr val="FFFFFF"/>
                          </a:solidFill>
                          <a:effectLst/>
                          <a:latin typeface="Cambria"/>
                          <a:ea typeface="Times New Roman"/>
                          <a:cs typeface="Times New Roman"/>
                        </a:rPr>
                        <a:t>Turkish</a:t>
                      </a:r>
                      <a:endParaRPr lang="pt-PT" sz="11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a:lnSpc>
                          <a:spcPct val="115000"/>
                        </a:lnSpc>
                        <a:spcAft>
                          <a:spcPts val="0"/>
                        </a:spcAft>
                      </a:pPr>
                      <a:r>
                        <a:rPr lang="pl-PL" sz="1600" b="1" cap="small" dirty="0">
                          <a:solidFill>
                            <a:srgbClr val="FFFFFF"/>
                          </a:solidFill>
                          <a:effectLst/>
                          <a:latin typeface="Cambria"/>
                          <a:ea typeface="Times New Roman"/>
                          <a:cs typeface="Times New Roman"/>
                        </a:rPr>
                        <a:t>Polish</a:t>
                      </a:r>
                      <a:endParaRPr lang="pt-PT" sz="11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a:lnSpc>
                          <a:spcPct val="115000"/>
                        </a:lnSpc>
                        <a:spcAft>
                          <a:spcPts val="0"/>
                        </a:spcAft>
                      </a:pPr>
                      <a:r>
                        <a:rPr lang="pl-PL" sz="1600" b="1" cap="small" dirty="0">
                          <a:solidFill>
                            <a:srgbClr val="FFFFFF"/>
                          </a:solidFill>
                          <a:effectLst/>
                          <a:latin typeface="Cambria"/>
                          <a:ea typeface="Times New Roman"/>
                          <a:cs typeface="Times New Roman"/>
                        </a:rPr>
                        <a:t>Dutch</a:t>
                      </a:r>
                      <a:endParaRPr lang="pt-PT" sz="11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a:lnSpc>
                          <a:spcPct val="115000"/>
                        </a:lnSpc>
                        <a:spcAft>
                          <a:spcPts val="0"/>
                        </a:spcAft>
                      </a:pPr>
                      <a:r>
                        <a:rPr lang="pl-PL" sz="1600" b="1" cap="small" dirty="0">
                          <a:solidFill>
                            <a:srgbClr val="FFFFFF"/>
                          </a:solidFill>
                          <a:effectLst/>
                          <a:latin typeface="Cambria"/>
                          <a:ea typeface="Times New Roman"/>
                          <a:cs typeface="Times New Roman"/>
                        </a:rPr>
                        <a:t>Portuguese</a:t>
                      </a:r>
                      <a:endParaRPr lang="pt-PT" sz="11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a:lnSpc>
                          <a:spcPct val="115000"/>
                        </a:lnSpc>
                        <a:spcAft>
                          <a:spcPts val="0"/>
                        </a:spcAft>
                      </a:pPr>
                      <a:r>
                        <a:rPr lang="nl-NL" sz="1600" b="1" cap="small" dirty="0">
                          <a:solidFill>
                            <a:srgbClr val="FFFFFF"/>
                          </a:solidFill>
                          <a:effectLst/>
                          <a:latin typeface="Cambria"/>
                          <a:ea typeface="Times New Roman"/>
                          <a:cs typeface="Times New Roman"/>
                        </a:rPr>
                        <a:t>Irish</a:t>
                      </a:r>
                      <a:endParaRPr lang="pt-PT" sz="11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a:lnSpc>
                          <a:spcPct val="115000"/>
                        </a:lnSpc>
                        <a:spcAft>
                          <a:spcPts val="0"/>
                        </a:spcAft>
                      </a:pPr>
                      <a:r>
                        <a:rPr lang="nl-NL" sz="1600" b="1" cap="small" dirty="0" smtClean="0">
                          <a:solidFill>
                            <a:srgbClr val="FFFFFF"/>
                          </a:solidFill>
                          <a:effectLst/>
                          <a:latin typeface="Cambria"/>
                          <a:ea typeface="Times New Roman"/>
                          <a:cs typeface="Times New Roman"/>
                        </a:rPr>
                        <a:t>Slovak</a:t>
                      </a:r>
                      <a:endParaRPr lang="pt-PT" sz="11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a:lnSpc>
                          <a:spcPct val="115000"/>
                        </a:lnSpc>
                        <a:spcAft>
                          <a:spcPts val="0"/>
                        </a:spcAft>
                      </a:pPr>
                      <a:r>
                        <a:rPr lang="sk-SK" sz="1600" b="1" kern="1200" cap="small" dirty="0" err="1" smtClean="0">
                          <a:solidFill>
                            <a:srgbClr val="FFFFFF"/>
                          </a:solidFill>
                          <a:effectLst/>
                          <a:latin typeface="Cambria"/>
                          <a:ea typeface="Times New Roman"/>
                          <a:cs typeface="Times New Roman"/>
                        </a:rPr>
                        <a:t>English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extLst>
                  <a:ext uri="{0D108BD9-81ED-4DB2-BD59-A6C34878D82A}">
                    <a16:rowId xmlns:a16="http://schemas.microsoft.com/office/drawing/2014/main" val="10000"/>
                  </a:ext>
                </a:extLst>
              </a:tr>
              <a:tr h="479295">
                <a:tc>
                  <a:txBody>
                    <a:bodyPr/>
                    <a:lstStyle/>
                    <a:p>
                      <a:pPr>
                        <a:lnSpc>
                          <a:spcPct val="115000"/>
                        </a:lnSpc>
                        <a:spcAft>
                          <a:spcPts val="0"/>
                        </a:spcAft>
                      </a:pPr>
                      <a:r>
                        <a:rPr lang="tr-TR" sz="1600" kern="1200" dirty="0" smtClean="0">
                          <a:solidFill>
                            <a:schemeClr val="tx1"/>
                          </a:solidFill>
                          <a:effectLst/>
                          <a:latin typeface="Calibri"/>
                          <a:ea typeface="Times New Roman"/>
                          <a:cs typeface="Times New Roman"/>
                        </a:rPr>
                        <a:t>Bir</a:t>
                      </a:r>
                      <a:endParaRPr lang="pt-PT" sz="1600" kern="1200" dirty="0">
                        <a:solidFill>
                          <a:schemeClr val="tx1"/>
                        </a:solidFill>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Calibri"/>
                          <a:ea typeface="Times New Roman"/>
                          <a:cs typeface="Times New Roman"/>
                        </a:rPr>
                        <a:t>Jeden </a:t>
                      </a:r>
                      <a:endParaRPr lang="pt-PT" sz="14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Calibri"/>
                          <a:ea typeface="Times New Roman"/>
                          <a:cs typeface="Times New Roman"/>
                        </a:rPr>
                        <a:t>Een</a:t>
                      </a:r>
                      <a:endParaRPr lang="nl-NL" sz="16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Calibri"/>
                          <a:ea typeface="Times New Roman"/>
                          <a:cs typeface="Times New Roman"/>
                        </a:rPr>
                        <a:t>Um</a:t>
                      </a:r>
                      <a:endParaRPr lang="pt-PT" sz="14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US" sz="1600" b="0" i="0" u="none" strike="noStrike" kern="1200" dirty="0">
                          <a:latin typeface="Calibri"/>
                          <a:ea typeface="Microsoft YaHei" pitchFamily="2"/>
                          <a:cs typeface="Arial" pitchFamily="2"/>
                        </a:rPr>
                        <a:t>Aon</a:t>
                      </a:r>
                      <a:endParaRPr lang="pl-PL" sz="1600" b="0" i="0" u="none" strike="noStrike" kern="1200" dirty="0">
                        <a:latin typeface="Calibri"/>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Calibri"/>
                          <a:ea typeface="Times New Roman"/>
                          <a:cs typeface="Times New Roman"/>
                        </a:rPr>
                        <a:t>Jeden</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Calibri"/>
                          <a:ea typeface="Times New Roman"/>
                          <a:cs typeface="Times New Roman"/>
                        </a:rPr>
                        <a:t>One</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1"/>
                  </a:ext>
                </a:extLst>
              </a:tr>
              <a:tr h="479295">
                <a:tc>
                  <a:txBody>
                    <a:bodyPr/>
                    <a:lstStyle/>
                    <a:p>
                      <a:pPr>
                        <a:lnSpc>
                          <a:spcPct val="115000"/>
                        </a:lnSpc>
                        <a:spcAft>
                          <a:spcPts val="0"/>
                        </a:spcAft>
                      </a:pPr>
                      <a:r>
                        <a:rPr lang="tr-TR" sz="1600" kern="1200" dirty="0">
                          <a:solidFill>
                            <a:schemeClr val="tx1"/>
                          </a:solidFill>
                          <a:effectLst/>
                          <a:latin typeface="Calibri"/>
                          <a:ea typeface="Times New Roman"/>
                          <a:cs typeface="Times New Roman"/>
                        </a:rPr>
                        <a:t>İki</a:t>
                      </a:r>
                      <a:endParaRPr lang="pt-PT" sz="1600" kern="1200" dirty="0">
                        <a:solidFill>
                          <a:schemeClr val="tx1"/>
                        </a:solidFill>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Calibri"/>
                          <a:ea typeface="Times New Roman"/>
                          <a:cs typeface="Times New Roman"/>
                        </a:rPr>
                        <a:t>Dwa</a:t>
                      </a:r>
                      <a:endParaRPr lang="pt-PT" sz="14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a:effectLst/>
                          <a:latin typeface="Calibri"/>
                          <a:ea typeface="Times New Roman"/>
                          <a:cs typeface="Times New Roman"/>
                        </a:rPr>
                        <a:t>Twee</a:t>
                      </a:r>
                      <a:endParaRPr lang="nl-NL" sz="16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Calibri"/>
                          <a:ea typeface="Times New Roman"/>
                          <a:cs typeface="Times New Roman"/>
                        </a:rPr>
                        <a:t>Dois</a:t>
                      </a:r>
                      <a:endParaRPr lang="pt-PT" sz="14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US" sz="1600" b="0" i="0" u="none" strike="noStrike" kern="1200">
                          <a:latin typeface="Calibri"/>
                          <a:ea typeface="Microsoft YaHei" pitchFamily="2"/>
                          <a:cs typeface="Arial" pitchFamily="2"/>
                        </a:rPr>
                        <a:t>Dó</a:t>
                      </a:r>
                      <a:endParaRPr lang="pl-PL" sz="1600" b="0" i="0" u="none" strike="noStrike" kern="1200">
                        <a:latin typeface="Calibri"/>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Calibri"/>
                          <a:ea typeface="Times New Roman"/>
                          <a:cs typeface="Times New Roman"/>
                        </a:rPr>
                        <a:t>Dva</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Calibri"/>
                          <a:ea typeface="Times New Roman"/>
                          <a:cs typeface="Times New Roman"/>
                        </a:rPr>
                        <a:t>Two</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2"/>
                  </a:ext>
                </a:extLst>
              </a:tr>
              <a:tr h="479295">
                <a:tc>
                  <a:txBody>
                    <a:bodyPr/>
                    <a:lstStyle/>
                    <a:p>
                      <a:pPr>
                        <a:lnSpc>
                          <a:spcPct val="115000"/>
                        </a:lnSpc>
                        <a:spcAft>
                          <a:spcPts val="0"/>
                        </a:spcAft>
                      </a:pPr>
                      <a:r>
                        <a:rPr lang="tr-TR" sz="1600" kern="1200" dirty="0">
                          <a:solidFill>
                            <a:schemeClr val="tx1"/>
                          </a:solidFill>
                          <a:effectLst/>
                          <a:latin typeface="Calibri"/>
                          <a:ea typeface="Times New Roman"/>
                          <a:cs typeface="Times New Roman"/>
                        </a:rPr>
                        <a:t>Üç</a:t>
                      </a:r>
                      <a:endParaRPr lang="pt-PT" sz="1600" kern="1200" dirty="0">
                        <a:solidFill>
                          <a:schemeClr val="tx1"/>
                        </a:solidFill>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Calibri"/>
                          <a:ea typeface="Times New Roman"/>
                          <a:cs typeface="Times New Roman"/>
                        </a:rPr>
                        <a:t>Trzy</a:t>
                      </a:r>
                      <a:endParaRPr lang="pt-PT" sz="14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dirty="0">
                          <a:effectLst/>
                          <a:latin typeface="Calibri"/>
                          <a:ea typeface="Times New Roman"/>
                          <a:cs typeface="Times New Roman"/>
                        </a:rPr>
                        <a:t>Drie</a:t>
                      </a:r>
                      <a:endParaRPr lang="nl-NL"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Calibri"/>
                          <a:ea typeface="Times New Roman"/>
                          <a:cs typeface="Times New Roman"/>
                        </a:rPr>
                        <a:t>Três</a:t>
                      </a:r>
                      <a:endParaRPr lang="pt-PT" sz="14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US" sz="1600" b="0" i="0" u="none" strike="noStrike" kern="1200">
                          <a:latin typeface="Calibri"/>
                          <a:ea typeface="Microsoft YaHei" pitchFamily="2"/>
                          <a:cs typeface="Arial" pitchFamily="2"/>
                        </a:rPr>
                        <a:t>Trí</a:t>
                      </a:r>
                      <a:endParaRPr lang="pl-PL" sz="1600" b="0" i="0" u="none" strike="noStrike" kern="1200">
                        <a:latin typeface="Calibri"/>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Calibri"/>
                          <a:ea typeface="Times New Roman"/>
                          <a:cs typeface="Times New Roman"/>
                        </a:rPr>
                        <a:t>Tri</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Calibri"/>
                          <a:ea typeface="Times New Roman"/>
                          <a:cs typeface="Times New Roman"/>
                        </a:rPr>
                        <a:t>Three</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3"/>
                  </a:ext>
                </a:extLst>
              </a:tr>
              <a:tr h="479295">
                <a:tc>
                  <a:txBody>
                    <a:bodyPr/>
                    <a:lstStyle/>
                    <a:p>
                      <a:pPr>
                        <a:lnSpc>
                          <a:spcPct val="115000"/>
                        </a:lnSpc>
                        <a:spcAft>
                          <a:spcPts val="0"/>
                        </a:spcAft>
                      </a:pPr>
                      <a:r>
                        <a:rPr lang="tr-TR" sz="1600" kern="1200" dirty="0">
                          <a:solidFill>
                            <a:schemeClr val="tx1"/>
                          </a:solidFill>
                          <a:effectLst/>
                          <a:latin typeface="Calibri"/>
                          <a:ea typeface="Times New Roman"/>
                          <a:cs typeface="Times New Roman"/>
                        </a:rPr>
                        <a:t>Dört</a:t>
                      </a:r>
                      <a:endParaRPr lang="pt-PT" sz="1600" kern="1200" dirty="0">
                        <a:solidFill>
                          <a:schemeClr val="tx1"/>
                        </a:solidFill>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Calibri"/>
                          <a:ea typeface="Times New Roman"/>
                          <a:cs typeface="Times New Roman"/>
                        </a:rPr>
                        <a:t>Cztery</a:t>
                      </a:r>
                      <a:endParaRPr lang="pt-PT" sz="14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a:effectLst/>
                          <a:latin typeface="Calibri"/>
                          <a:ea typeface="Times New Roman"/>
                          <a:cs typeface="Times New Roman"/>
                        </a:rPr>
                        <a:t>Vier</a:t>
                      </a:r>
                      <a:endParaRPr lang="nl-NL" sz="16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Calibri"/>
                          <a:ea typeface="Times New Roman"/>
                          <a:cs typeface="Times New Roman"/>
                        </a:rPr>
                        <a:t>Quatro</a:t>
                      </a:r>
                      <a:endParaRPr lang="pt-PT" sz="14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US" sz="1600" b="0" i="0" u="none" strike="noStrike" kern="1200">
                          <a:latin typeface="Calibri"/>
                          <a:ea typeface="Microsoft YaHei" pitchFamily="2"/>
                          <a:cs typeface="Arial" pitchFamily="2"/>
                        </a:rPr>
                        <a:t>Ceathair</a:t>
                      </a:r>
                      <a:endParaRPr lang="pl-PL" sz="1600" b="0" i="0" u="none" strike="noStrike" kern="1200">
                        <a:latin typeface="Calibri"/>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Calibri"/>
                          <a:ea typeface="Times New Roman"/>
                          <a:cs typeface="Times New Roman"/>
                        </a:rPr>
                        <a:t>Štyri</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Calibri"/>
                          <a:ea typeface="Times New Roman"/>
                          <a:cs typeface="Times New Roman"/>
                        </a:rPr>
                        <a:t>Four</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4"/>
                  </a:ext>
                </a:extLst>
              </a:tr>
              <a:tr h="479295">
                <a:tc>
                  <a:txBody>
                    <a:bodyPr/>
                    <a:lstStyle/>
                    <a:p>
                      <a:pPr>
                        <a:lnSpc>
                          <a:spcPct val="115000"/>
                        </a:lnSpc>
                        <a:spcAft>
                          <a:spcPts val="0"/>
                        </a:spcAft>
                      </a:pPr>
                      <a:r>
                        <a:rPr lang="tr-TR" sz="1600" kern="1200" dirty="0">
                          <a:solidFill>
                            <a:schemeClr val="tx1"/>
                          </a:solidFill>
                          <a:effectLst/>
                          <a:latin typeface="Calibri"/>
                          <a:ea typeface="Times New Roman"/>
                          <a:cs typeface="Times New Roman"/>
                        </a:rPr>
                        <a:t>Beş</a:t>
                      </a:r>
                      <a:endParaRPr lang="pt-PT" sz="1600" kern="1200" dirty="0">
                        <a:solidFill>
                          <a:schemeClr val="tx1"/>
                        </a:solidFill>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Calibri"/>
                          <a:ea typeface="Times New Roman"/>
                          <a:cs typeface="Times New Roman"/>
                        </a:rPr>
                        <a:t>Pięć</a:t>
                      </a:r>
                      <a:endParaRPr lang="pt-PT" sz="14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dirty="0">
                          <a:effectLst/>
                          <a:latin typeface="Calibri"/>
                          <a:ea typeface="Times New Roman"/>
                          <a:cs typeface="Times New Roman"/>
                        </a:rPr>
                        <a:t>Vijf</a:t>
                      </a:r>
                      <a:endParaRPr lang="nl-NL"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Calibri"/>
                          <a:ea typeface="Times New Roman"/>
                          <a:cs typeface="Times New Roman"/>
                        </a:rPr>
                        <a:t>Cinco</a:t>
                      </a:r>
                      <a:endParaRPr lang="pt-PT" sz="14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US" sz="1600" b="0" i="0" u="none" strike="noStrike" kern="1200">
                          <a:latin typeface="Calibri"/>
                          <a:ea typeface="Microsoft YaHei" pitchFamily="2"/>
                          <a:cs typeface="Arial" pitchFamily="2"/>
                        </a:rPr>
                        <a:t>Cúig</a:t>
                      </a:r>
                      <a:endParaRPr lang="pl-PL" sz="1600" b="0" i="0" u="none" strike="noStrike" kern="1200">
                        <a:latin typeface="Calibri"/>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Calibri"/>
                          <a:ea typeface="Times New Roman"/>
                          <a:cs typeface="Times New Roman"/>
                        </a:rPr>
                        <a:t>Päť</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Calibri"/>
                          <a:ea typeface="Times New Roman"/>
                          <a:cs typeface="Times New Roman"/>
                        </a:rPr>
                        <a:t>Five</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5"/>
                  </a:ext>
                </a:extLst>
              </a:tr>
              <a:tr h="479295">
                <a:tc>
                  <a:txBody>
                    <a:bodyPr/>
                    <a:lstStyle/>
                    <a:p>
                      <a:pPr>
                        <a:lnSpc>
                          <a:spcPct val="115000"/>
                        </a:lnSpc>
                        <a:spcAft>
                          <a:spcPts val="0"/>
                        </a:spcAft>
                      </a:pPr>
                      <a:r>
                        <a:rPr lang="tr-TR" sz="1600" kern="1200" dirty="0">
                          <a:solidFill>
                            <a:schemeClr val="tx1"/>
                          </a:solidFill>
                          <a:effectLst/>
                          <a:latin typeface="Calibri"/>
                          <a:ea typeface="Times New Roman"/>
                          <a:cs typeface="Times New Roman"/>
                        </a:rPr>
                        <a:t>Altı</a:t>
                      </a:r>
                      <a:endParaRPr lang="pt-PT" sz="1600" kern="1200" dirty="0">
                        <a:solidFill>
                          <a:schemeClr val="tx1"/>
                        </a:solidFill>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Calibri"/>
                          <a:ea typeface="Times New Roman"/>
                          <a:cs typeface="Times New Roman"/>
                        </a:rPr>
                        <a:t>Sześć </a:t>
                      </a:r>
                      <a:endParaRPr lang="pt-PT" sz="14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a:effectLst/>
                          <a:latin typeface="Calibri"/>
                          <a:ea typeface="Times New Roman"/>
                          <a:cs typeface="Times New Roman"/>
                        </a:rPr>
                        <a:t>Zes</a:t>
                      </a:r>
                      <a:endParaRPr lang="nl-NL"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Calibri"/>
                          <a:ea typeface="Times New Roman"/>
                          <a:cs typeface="Times New Roman"/>
                        </a:rPr>
                        <a:t>Seis</a:t>
                      </a:r>
                      <a:endParaRPr lang="pt-PT" sz="14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Calibri"/>
                          <a:ea typeface="Microsoft YaHei" pitchFamily="2"/>
                          <a:cs typeface="Arial" pitchFamily="2"/>
                        </a:rPr>
                        <a:t>Sé</a:t>
                      </a:r>
                      <a:endParaRPr lang="pl-PL" sz="1600" b="0" i="0" u="none" strike="noStrike" kern="1200" dirty="0">
                        <a:latin typeface="Calibri"/>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Calibri"/>
                          <a:ea typeface="Times New Roman"/>
                          <a:cs typeface="Times New Roman"/>
                        </a:rPr>
                        <a:t>Šesť</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Calibri"/>
                          <a:ea typeface="Times New Roman"/>
                          <a:cs typeface="Times New Roman"/>
                        </a:rPr>
                        <a:t>Six</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6"/>
                  </a:ext>
                </a:extLst>
              </a:tr>
              <a:tr h="479295">
                <a:tc>
                  <a:txBody>
                    <a:bodyPr/>
                    <a:lstStyle/>
                    <a:p>
                      <a:pPr>
                        <a:lnSpc>
                          <a:spcPct val="115000"/>
                        </a:lnSpc>
                        <a:spcAft>
                          <a:spcPts val="0"/>
                        </a:spcAft>
                      </a:pPr>
                      <a:r>
                        <a:rPr lang="tr-TR" sz="1600" kern="1200" dirty="0">
                          <a:solidFill>
                            <a:schemeClr val="tx1"/>
                          </a:solidFill>
                          <a:effectLst/>
                          <a:latin typeface="Calibri"/>
                          <a:ea typeface="Times New Roman"/>
                          <a:cs typeface="Times New Roman"/>
                        </a:rPr>
                        <a:t>Yedi</a:t>
                      </a:r>
                      <a:endParaRPr lang="pt-PT" sz="1600" kern="1200" dirty="0">
                        <a:solidFill>
                          <a:schemeClr val="tx1"/>
                        </a:solidFill>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Calibri"/>
                          <a:ea typeface="Times New Roman"/>
                          <a:cs typeface="Times New Roman"/>
                        </a:rPr>
                        <a:t>Siedem</a:t>
                      </a:r>
                      <a:endParaRPr lang="pt-PT" sz="14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Calibri"/>
                          <a:ea typeface="Times New Roman"/>
                          <a:cs typeface="Times New Roman"/>
                        </a:rPr>
                        <a:t>Zeven</a:t>
                      </a:r>
                      <a:endParaRPr lang="nl-NL" sz="16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Calibri"/>
                          <a:ea typeface="Times New Roman"/>
                          <a:cs typeface="Times New Roman"/>
                        </a:rPr>
                        <a:t>Sete</a:t>
                      </a:r>
                      <a:endParaRPr lang="pt-PT" sz="14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Calibri"/>
                          <a:ea typeface="Microsoft YaHei" pitchFamily="2"/>
                          <a:cs typeface="Arial" pitchFamily="2"/>
                        </a:rPr>
                        <a:t>Seacht</a:t>
                      </a:r>
                      <a:endParaRPr lang="pl-PL" sz="1600" b="0" i="0" u="none" strike="noStrike" kern="1200" dirty="0">
                        <a:latin typeface="Calibri"/>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Calibri"/>
                          <a:ea typeface="Times New Roman"/>
                          <a:cs typeface="Times New Roman"/>
                        </a:rPr>
                        <a:t>Sedem</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Calibri"/>
                          <a:ea typeface="Times New Roman"/>
                          <a:cs typeface="Times New Roman"/>
                        </a:rPr>
                        <a:t>Seven</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7"/>
                  </a:ext>
                </a:extLst>
              </a:tr>
              <a:tr h="479295">
                <a:tc>
                  <a:txBody>
                    <a:bodyPr/>
                    <a:lstStyle/>
                    <a:p>
                      <a:pPr>
                        <a:lnSpc>
                          <a:spcPct val="115000"/>
                        </a:lnSpc>
                        <a:spcAft>
                          <a:spcPts val="0"/>
                        </a:spcAft>
                      </a:pPr>
                      <a:r>
                        <a:rPr lang="tr-TR" sz="1600" kern="1200" dirty="0">
                          <a:solidFill>
                            <a:schemeClr val="tx1"/>
                          </a:solidFill>
                          <a:effectLst/>
                          <a:latin typeface="Calibri"/>
                          <a:ea typeface="Times New Roman"/>
                          <a:cs typeface="Times New Roman"/>
                        </a:rPr>
                        <a:t>Sekiz</a:t>
                      </a:r>
                      <a:endParaRPr lang="pt-PT" sz="1600" kern="1200" dirty="0">
                        <a:solidFill>
                          <a:schemeClr val="tx1"/>
                        </a:solidFill>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Calibri"/>
                          <a:ea typeface="Times New Roman"/>
                          <a:cs typeface="Times New Roman"/>
                        </a:rPr>
                        <a:t>Osiem</a:t>
                      </a:r>
                      <a:endParaRPr lang="pt-PT" sz="14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a:effectLst/>
                          <a:latin typeface="Calibri"/>
                          <a:ea typeface="Times New Roman"/>
                          <a:cs typeface="Times New Roman"/>
                        </a:rPr>
                        <a:t>Acht</a:t>
                      </a:r>
                      <a:endParaRPr lang="nl-NL" sz="16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Calibri"/>
                          <a:ea typeface="Times New Roman"/>
                          <a:cs typeface="Times New Roman"/>
                        </a:rPr>
                        <a:t>Oito</a:t>
                      </a:r>
                      <a:endParaRPr lang="pt-PT" sz="14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Calibri"/>
                          <a:ea typeface="Microsoft YaHei" pitchFamily="2"/>
                          <a:cs typeface="Arial" pitchFamily="2"/>
                        </a:rPr>
                        <a:t>Ocht</a:t>
                      </a:r>
                      <a:endParaRPr lang="pl-PL" sz="1600" b="0" i="0" u="none" strike="noStrike" kern="1200" dirty="0">
                        <a:latin typeface="Calibri"/>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Calibri"/>
                          <a:ea typeface="Times New Roman"/>
                          <a:cs typeface="Times New Roman"/>
                        </a:rPr>
                        <a:t>Osem</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Calibri"/>
                          <a:ea typeface="Times New Roman"/>
                          <a:cs typeface="Times New Roman"/>
                        </a:rPr>
                        <a:t>Eight</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8"/>
                  </a:ext>
                </a:extLst>
              </a:tr>
              <a:tr h="479295">
                <a:tc>
                  <a:txBody>
                    <a:bodyPr/>
                    <a:lstStyle/>
                    <a:p>
                      <a:pPr>
                        <a:lnSpc>
                          <a:spcPct val="115000"/>
                        </a:lnSpc>
                        <a:spcAft>
                          <a:spcPts val="0"/>
                        </a:spcAft>
                      </a:pPr>
                      <a:r>
                        <a:rPr lang="tr-TR" sz="1600" kern="1200" dirty="0">
                          <a:solidFill>
                            <a:schemeClr val="tx1"/>
                          </a:solidFill>
                          <a:effectLst/>
                          <a:latin typeface="Calibri"/>
                          <a:ea typeface="Times New Roman"/>
                          <a:cs typeface="Times New Roman"/>
                        </a:rPr>
                        <a:t>Dokuz</a:t>
                      </a:r>
                      <a:endParaRPr lang="pt-PT" sz="1600" kern="1200" dirty="0">
                        <a:solidFill>
                          <a:schemeClr val="tx1"/>
                        </a:solidFill>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Calibri"/>
                          <a:ea typeface="Times New Roman"/>
                          <a:cs typeface="Times New Roman"/>
                        </a:rPr>
                        <a:t>Dziewięć</a:t>
                      </a:r>
                      <a:endParaRPr lang="pt-PT" sz="14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Calibri"/>
                          <a:ea typeface="Times New Roman"/>
                          <a:cs typeface="Times New Roman"/>
                        </a:rPr>
                        <a:t>Negen</a:t>
                      </a:r>
                      <a:endParaRPr lang="nl-NL" sz="16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Calibri"/>
                          <a:ea typeface="Times New Roman"/>
                          <a:cs typeface="Times New Roman"/>
                        </a:rPr>
                        <a:t>Nove</a:t>
                      </a:r>
                      <a:endParaRPr lang="pt-PT" sz="14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US" sz="1600" b="0" i="0" u="none" strike="noStrike" kern="1200" dirty="0">
                          <a:latin typeface="Calibri"/>
                          <a:ea typeface="Microsoft YaHei" pitchFamily="2"/>
                          <a:cs typeface="Arial" pitchFamily="2"/>
                        </a:rPr>
                        <a:t>Naoi</a:t>
                      </a:r>
                      <a:endParaRPr lang="pl-PL" sz="1600" b="0" i="0" u="none" strike="noStrike" kern="1200" dirty="0">
                        <a:latin typeface="Calibri"/>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Calibri"/>
                          <a:ea typeface="Times New Roman"/>
                          <a:cs typeface="Times New Roman"/>
                        </a:rPr>
                        <a:t>Deväť</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Calibri"/>
                          <a:ea typeface="Times New Roman"/>
                          <a:cs typeface="Times New Roman"/>
                        </a:rPr>
                        <a:t>Nine</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9"/>
                  </a:ext>
                </a:extLst>
              </a:tr>
              <a:tr h="479295">
                <a:tc>
                  <a:txBody>
                    <a:bodyPr/>
                    <a:lstStyle/>
                    <a:p>
                      <a:pPr>
                        <a:lnSpc>
                          <a:spcPct val="115000"/>
                        </a:lnSpc>
                        <a:spcAft>
                          <a:spcPts val="0"/>
                        </a:spcAft>
                      </a:pPr>
                      <a:r>
                        <a:rPr lang="tr-TR" sz="1600" kern="1200" dirty="0">
                          <a:solidFill>
                            <a:schemeClr val="tx1"/>
                          </a:solidFill>
                          <a:effectLst/>
                          <a:latin typeface="Calibri"/>
                          <a:ea typeface="Times New Roman"/>
                          <a:cs typeface="Times New Roman"/>
                        </a:rPr>
                        <a:t>On</a:t>
                      </a:r>
                      <a:endParaRPr lang="pt-PT" sz="1600" kern="1200" dirty="0">
                        <a:solidFill>
                          <a:schemeClr val="tx1"/>
                        </a:solidFill>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Calibri"/>
                          <a:ea typeface="Times New Roman"/>
                          <a:cs typeface="Times New Roman"/>
                        </a:rPr>
                        <a:t>Dziesięć </a:t>
                      </a:r>
                      <a:endParaRPr lang="pt-PT" sz="14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a:effectLst/>
                          <a:latin typeface="Calibri"/>
                          <a:ea typeface="Times New Roman"/>
                          <a:cs typeface="Times New Roman"/>
                        </a:rPr>
                        <a:t>Tien</a:t>
                      </a:r>
                      <a:endParaRPr lang="nl-NL"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Calibri"/>
                          <a:ea typeface="Times New Roman"/>
                          <a:cs typeface="Times New Roman"/>
                        </a:rPr>
                        <a:t>Dez</a:t>
                      </a:r>
                      <a:endParaRPr lang="pt-PT" sz="14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Calibri"/>
                          <a:ea typeface="Microsoft YaHei" pitchFamily="2"/>
                          <a:cs typeface="Arial" pitchFamily="2"/>
                        </a:rPr>
                        <a:t>Deich</a:t>
                      </a:r>
                      <a:endParaRPr lang="pl-PL" sz="1600" b="0" i="0" u="none" strike="noStrike" kern="1200" dirty="0">
                        <a:latin typeface="Calibri"/>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Calibri"/>
                          <a:ea typeface="Times New Roman"/>
                          <a:cs typeface="Times New Roman"/>
                        </a:rPr>
                        <a:t>Desať</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Calibri"/>
                          <a:ea typeface="Times New Roman"/>
                          <a:cs typeface="Times New Roman"/>
                        </a:rPr>
                        <a:t>Ten</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7" name="Rectangle 2"/>
          <p:cNvSpPr>
            <a:spLocks noChangeArrowheads="1"/>
          </p:cNvSpPr>
          <p:nvPr/>
        </p:nvSpPr>
        <p:spPr bwMode="auto">
          <a:xfrm>
            <a:off x="2999656" y="404665"/>
            <a:ext cx="626469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pl-PL" altLang="pt-PT" sz="4400" b="1" cap="small" dirty="0">
                <a:solidFill>
                  <a:srgbClr val="006600"/>
                </a:solidFill>
                <a:latin typeface="Calibri" pitchFamily="34" charset="0"/>
                <a:ea typeface="Times New Roman" pitchFamily="18" charset="0"/>
                <a:cs typeface="Times New Roman" pitchFamily="18" charset="0"/>
              </a:rPr>
              <a:t>Theme: Numbers</a:t>
            </a:r>
            <a:endParaRPr lang="pt-PT" altLang="pt-PT" cap="small" dirty="0">
              <a:solidFill>
                <a:srgbClr val="006600"/>
              </a:solidFill>
              <a:latin typeface="Arial" pitchFamily="34" charset="0"/>
              <a:cs typeface="Arial" pitchFamily="34" charset="0"/>
            </a:endParaRPr>
          </a:p>
        </p:txBody>
      </p:sp>
      <p:sp>
        <p:nvSpPr>
          <p:cNvPr id="2" name="Marcador de Posição do Número do Diapositivo 1"/>
          <p:cNvSpPr>
            <a:spLocks noGrp="1"/>
          </p:cNvSpPr>
          <p:nvPr>
            <p:ph type="sldNum" sz="quarter" idx="12"/>
          </p:nvPr>
        </p:nvSpPr>
        <p:spPr>
          <a:xfrm>
            <a:off x="9840416" y="6454560"/>
            <a:ext cx="2133600" cy="365125"/>
          </a:xfrm>
        </p:spPr>
        <p:txBody>
          <a:bodyPr/>
          <a:lstStyle/>
          <a:p>
            <a:fld id="{21163669-2543-49C4-8AA0-BECB295EF68E}" type="slidenum">
              <a:rPr lang="pt-PT" b="1" smtClean="0">
                <a:solidFill>
                  <a:schemeClr val="tx1"/>
                </a:solidFill>
              </a:rPr>
              <a:t>3</a:t>
            </a:fld>
            <a:endParaRPr lang="pt-PT" b="1" dirty="0">
              <a:solidFill>
                <a:schemeClr val="tx1"/>
              </a:solidFill>
            </a:endParaRPr>
          </a:p>
        </p:txBody>
      </p:sp>
      <p:pic>
        <p:nvPicPr>
          <p:cNvPr id="8" name="Picture 2" descr="twinspace-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5274" y="175912"/>
            <a:ext cx="868604" cy="965115"/>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objekt pre pätu 2"/>
          <p:cNvSpPr>
            <a:spLocks noGrp="1"/>
          </p:cNvSpPr>
          <p:nvPr>
            <p:ph type="ftr" sz="quarter" idx="11"/>
          </p:nvPr>
        </p:nvSpPr>
        <p:spPr>
          <a:xfrm>
            <a:off x="0" y="6558279"/>
            <a:ext cx="1845274" cy="299722"/>
          </a:xfrm>
        </p:spPr>
        <p:txBody>
          <a:bodyPr/>
          <a:lstStyle/>
          <a:p>
            <a:r>
              <a:rPr lang="pt-PT" dirty="0" smtClean="0">
                <a:solidFill>
                  <a:schemeClr val="tx1"/>
                </a:solidFill>
              </a:rPr>
              <a:t>Erasmus+ KA2</a:t>
            </a:r>
            <a:endParaRPr lang="pt-PT" dirty="0">
              <a:solidFill>
                <a:schemeClr val="tx1"/>
              </a:solidFill>
            </a:endParaRPr>
          </a:p>
        </p:txBody>
      </p:sp>
    </p:spTree>
    <p:extLst>
      <p:ext uri="{BB962C8B-B14F-4D97-AF65-F5344CB8AC3E}">
        <p14:creationId xmlns:p14="http://schemas.microsoft.com/office/powerpoint/2010/main" val="936459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1007" y="280570"/>
            <a:ext cx="1499233" cy="1025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ela 1"/>
          <p:cNvGraphicFramePr>
            <a:graphicFrameLocks noGrp="1"/>
          </p:cNvGraphicFramePr>
          <p:nvPr>
            <p:extLst>
              <p:ext uri="{D42A27DB-BD31-4B8C-83A1-F6EECF244321}">
                <p14:modId xmlns:p14="http://schemas.microsoft.com/office/powerpoint/2010/main" val="1602818238"/>
              </p:ext>
            </p:extLst>
          </p:nvPr>
        </p:nvGraphicFramePr>
        <p:xfrm>
          <a:off x="479137" y="1560905"/>
          <a:ext cx="10945214" cy="4987314"/>
        </p:xfrm>
        <a:graphic>
          <a:graphicData uri="http://schemas.openxmlformats.org/drawingml/2006/table">
            <a:tbl>
              <a:tblPr firstRow="1" firstCol="1" bandRow="1"/>
              <a:tblGrid>
                <a:gridCol w="1548287">
                  <a:extLst>
                    <a:ext uri="{9D8B030D-6E8A-4147-A177-3AD203B41FA5}">
                      <a16:colId xmlns:a16="http://schemas.microsoft.com/office/drawing/2014/main" val="3966087817"/>
                    </a:ext>
                  </a:extLst>
                </a:gridCol>
                <a:gridCol w="1764079">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728433">
                  <a:extLst>
                    <a:ext uri="{9D8B030D-6E8A-4147-A177-3AD203B41FA5}">
                      <a16:colId xmlns:a16="http://schemas.microsoft.com/office/drawing/2014/main" val="20004"/>
                    </a:ext>
                  </a:extLst>
                </a:gridCol>
                <a:gridCol w="1583935">
                  <a:extLst>
                    <a:ext uri="{9D8B030D-6E8A-4147-A177-3AD203B41FA5}">
                      <a16:colId xmlns:a16="http://schemas.microsoft.com/office/drawing/2014/main" val="20005"/>
                    </a:ext>
                  </a:extLst>
                </a:gridCol>
                <a:gridCol w="1224136">
                  <a:extLst>
                    <a:ext uri="{9D8B030D-6E8A-4147-A177-3AD203B41FA5}">
                      <a16:colId xmlns:a16="http://schemas.microsoft.com/office/drawing/2014/main" val="308764463"/>
                    </a:ext>
                  </a:extLst>
                </a:gridCol>
              </a:tblGrid>
              <a:tr h="482726">
                <a:tc>
                  <a:txBody>
                    <a:bodyPr/>
                    <a:lstStyle/>
                    <a:p>
                      <a:pPr marL="0" algn="l" defTabSz="914400" rtl="0" eaLnBrk="1" latinLnBrk="0" hangingPunct="1">
                        <a:lnSpc>
                          <a:spcPct val="115000"/>
                        </a:lnSpc>
                        <a:spcAft>
                          <a:spcPts val="0"/>
                        </a:spcAft>
                      </a:pPr>
                      <a:r>
                        <a:rPr lang="sk-SK" sz="1600" b="1" kern="1200" cap="small" dirty="0" err="1" smtClean="0">
                          <a:solidFill>
                            <a:srgbClr val="FFFFFF"/>
                          </a:solidFill>
                          <a:effectLst/>
                          <a:latin typeface="Cambria"/>
                          <a:ea typeface="Times New Roman"/>
                          <a:cs typeface="Times New Roman"/>
                        </a:rPr>
                        <a:t>Turkish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Polish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Dutch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Portuguese</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t-PT" sz="1600" b="1" kern="1200" cap="small" dirty="0">
                          <a:solidFill>
                            <a:srgbClr val="FFFFFF"/>
                          </a:solidFill>
                          <a:effectLst/>
                          <a:latin typeface="Cambria"/>
                          <a:ea typeface="Times New Roman"/>
                          <a:cs typeface="Times New Roman"/>
                        </a:rPr>
                        <a:t>Irish</a:t>
                      </a: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t-PT" sz="1600" b="1" kern="1200" cap="small" dirty="0" smtClean="0">
                          <a:solidFill>
                            <a:srgbClr val="FFFFFF"/>
                          </a:solidFill>
                          <a:effectLst/>
                          <a:latin typeface="Cambria"/>
                          <a:ea typeface="Times New Roman"/>
                          <a:cs typeface="Times New Roman"/>
                        </a:rPr>
                        <a:t>Slovak</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English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extLst>
                  <a:ext uri="{0D108BD9-81ED-4DB2-BD59-A6C34878D82A}">
                    <a16:rowId xmlns:a16="http://schemas.microsoft.com/office/drawing/2014/main" val="10000"/>
                  </a:ext>
                </a:extLst>
              </a:tr>
              <a:tr h="433972">
                <a:tc>
                  <a:txBody>
                    <a:bodyPr/>
                    <a:lstStyle/>
                    <a:p>
                      <a:pPr>
                        <a:lnSpc>
                          <a:spcPct val="115000"/>
                        </a:lnSpc>
                        <a:spcAft>
                          <a:spcPts val="0"/>
                        </a:spcAft>
                      </a:pPr>
                      <a:r>
                        <a:rPr lang="tr-TR" sz="1600" dirty="0">
                          <a:effectLst/>
                          <a:latin typeface="+mn-lt"/>
                          <a:ea typeface="Times New Roman"/>
                          <a:cs typeface="Times New Roman"/>
                        </a:rPr>
                        <a:t>Öğrenci</a:t>
                      </a: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Uczeń </a:t>
                      </a:r>
                      <a:endParaRPr lang="pt-PT"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dirty="0">
                          <a:effectLst/>
                          <a:latin typeface="+mn-lt"/>
                          <a:ea typeface="Times New Roman"/>
                          <a:cs typeface="Times New Roman"/>
                        </a:rPr>
                        <a:t>Leerling</a:t>
                      </a:r>
                      <a:endParaRPr lang="nl-NL"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Aluno</a:t>
                      </a:r>
                      <a:endParaRPr lang="pt-PT"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mn-lt"/>
                          <a:ea typeface="Microsoft YaHei" pitchFamily="2"/>
                          <a:cs typeface="Arial" pitchFamily="2"/>
                        </a:rPr>
                        <a:t>Dalta</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Žiak</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Student</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1"/>
                  </a:ext>
                </a:extLst>
              </a:tr>
              <a:tr h="433972">
                <a:tc>
                  <a:txBody>
                    <a:bodyPr/>
                    <a:lstStyle/>
                    <a:p>
                      <a:pPr>
                        <a:lnSpc>
                          <a:spcPct val="115000"/>
                        </a:lnSpc>
                        <a:spcAft>
                          <a:spcPts val="0"/>
                        </a:spcAft>
                      </a:pPr>
                      <a:r>
                        <a:rPr lang="tr-TR" sz="1600" dirty="0">
                          <a:effectLst/>
                          <a:latin typeface="+mn-lt"/>
                          <a:ea typeface="Times New Roman"/>
                          <a:cs typeface="Times New Roman"/>
                        </a:rPr>
                        <a:t>Sınıf</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Klasa </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a:effectLst/>
                          <a:latin typeface="+mn-lt"/>
                          <a:ea typeface="Times New Roman"/>
                          <a:cs typeface="Times New Roman"/>
                        </a:rPr>
                        <a:t>Klaslokaal</a:t>
                      </a:r>
                      <a:endParaRPr lang="nl-NL"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Sala de aula</a:t>
                      </a:r>
                      <a:endParaRPr lang="pt-PT"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US" sz="1600" b="0" i="0" u="none" strike="noStrike" kern="1200">
                          <a:latin typeface="+mn-lt"/>
                          <a:ea typeface="Microsoft YaHei" pitchFamily="2"/>
                          <a:cs typeface="Arial" pitchFamily="2"/>
                        </a:rPr>
                        <a:t>Seomra Ranga</a:t>
                      </a:r>
                      <a:endParaRPr lang="pl-PL" sz="1600" b="0" i="0" u="none" strike="noStrike" kern="120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Trieda</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Classroom</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2"/>
                  </a:ext>
                </a:extLst>
              </a:tr>
              <a:tr h="433972">
                <a:tc>
                  <a:txBody>
                    <a:bodyPr/>
                    <a:lstStyle/>
                    <a:p>
                      <a:pPr>
                        <a:lnSpc>
                          <a:spcPct val="115000"/>
                        </a:lnSpc>
                        <a:spcAft>
                          <a:spcPts val="0"/>
                        </a:spcAft>
                      </a:pPr>
                      <a:r>
                        <a:rPr lang="tr-TR" sz="1600" dirty="0">
                          <a:effectLst/>
                          <a:latin typeface="+mn-lt"/>
                          <a:ea typeface="Times New Roman"/>
                          <a:cs typeface="Times New Roman"/>
                        </a:rPr>
                        <a:t>Öğretmen</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Nauczyciel </a:t>
                      </a:r>
                      <a:endParaRPr lang="pt-PT"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mn-lt"/>
                          <a:ea typeface="Times New Roman"/>
                          <a:cs typeface="Times New Roman"/>
                        </a:rPr>
                        <a:t>Leerkracht</a:t>
                      </a:r>
                      <a:endParaRPr lang="nl-NL"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Professor</a:t>
                      </a:r>
                      <a:endParaRPr lang="pt-PT"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US" sz="1600" b="0" i="0" u="none" strike="noStrike" kern="1200">
                          <a:latin typeface="+mn-lt"/>
                          <a:ea typeface="Microsoft YaHei" pitchFamily="2"/>
                          <a:cs typeface="Arial" pitchFamily="2"/>
                        </a:rPr>
                        <a:t>Múinteoir</a:t>
                      </a:r>
                      <a:endParaRPr lang="pl-PL" sz="1600" b="0" i="0" u="none" strike="noStrike" kern="120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Učiteľ</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Teacher</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3"/>
                  </a:ext>
                </a:extLst>
              </a:tr>
              <a:tr h="433972">
                <a:tc>
                  <a:txBody>
                    <a:bodyPr/>
                    <a:lstStyle/>
                    <a:p>
                      <a:pPr>
                        <a:lnSpc>
                          <a:spcPct val="115000"/>
                        </a:lnSpc>
                        <a:spcAft>
                          <a:spcPts val="0"/>
                        </a:spcAft>
                      </a:pPr>
                      <a:r>
                        <a:rPr lang="tr-TR" sz="1600" dirty="0">
                          <a:effectLst/>
                          <a:latin typeface="+mn-lt"/>
                          <a:ea typeface="Times New Roman"/>
                          <a:cs typeface="Times New Roman"/>
                        </a:rPr>
                        <a:t>Sırt Çantası</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Plecak</a:t>
                      </a:r>
                      <a:endParaRPr lang="pt-PT"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a:effectLst/>
                          <a:latin typeface="+mn-lt"/>
                          <a:ea typeface="Times New Roman"/>
                          <a:cs typeface="Times New Roman"/>
                        </a:rPr>
                        <a:t>Rugzak</a:t>
                      </a:r>
                      <a:endParaRPr lang="nl-NL"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Mochila</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mn-lt"/>
                          <a:ea typeface="Microsoft YaHei" pitchFamily="2"/>
                          <a:cs typeface="Arial" pitchFamily="2"/>
                        </a:rPr>
                        <a:t>Mála</a:t>
                      </a:r>
                      <a:r>
                        <a:rPr lang="en-US" sz="1600" b="0" i="0" u="none" strike="noStrike" kern="1200" dirty="0">
                          <a:latin typeface="+mn-lt"/>
                          <a:ea typeface="Microsoft YaHei" pitchFamily="2"/>
                          <a:cs typeface="Arial" pitchFamily="2"/>
                        </a:rPr>
                        <a:t> </a:t>
                      </a:r>
                      <a:r>
                        <a:rPr lang="en-US" sz="1600" b="0" i="0" u="none" strike="noStrike" kern="1200" dirty="0" err="1">
                          <a:latin typeface="+mn-lt"/>
                          <a:ea typeface="Microsoft YaHei" pitchFamily="2"/>
                          <a:cs typeface="Arial" pitchFamily="2"/>
                        </a:rPr>
                        <a:t>Scoile</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Ruksak/ školská</a:t>
                      </a:r>
                      <a:r>
                        <a:rPr lang="sk-SK" sz="1600" baseline="0" dirty="0" smtClean="0">
                          <a:effectLst/>
                          <a:latin typeface="+mn-lt"/>
                          <a:ea typeface="Times New Roman"/>
                          <a:cs typeface="Times New Roman"/>
                        </a:rPr>
                        <a:t> taška</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Backpack</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4"/>
                  </a:ext>
                </a:extLst>
              </a:tr>
              <a:tr h="433972">
                <a:tc>
                  <a:txBody>
                    <a:bodyPr/>
                    <a:lstStyle/>
                    <a:p>
                      <a:pPr>
                        <a:lnSpc>
                          <a:spcPct val="115000"/>
                        </a:lnSpc>
                        <a:spcAft>
                          <a:spcPts val="0"/>
                        </a:spcAft>
                      </a:pPr>
                      <a:r>
                        <a:rPr lang="tr-TR" sz="1600" dirty="0">
                          <a:effectLst/>
                          <a:latin typeface="+mn-lt"/>
                          <a:ea typeface="Times New Roman"/>
                          <a:cs typeface="Times New Roman"/>
                        </a:rPr>
                        <a:t>Kitap</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Książka </a:t>
                      </a:r>
                      <a:endParaRPr lang="pt-PT"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mn-lt"/>
                          <a:ea typeface="Times New Roman"/>
                          <a:cs typeface="Times New Roman"/>
                        </a:rPr>
                        <a:t>Boek</a:t>
                      </a:r>
                      <a:endParaRPr lang="nl-NL"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Livro</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mn-lt"/>
                          <a:ea typeface="Microsoft YaHei" pitchFamily="2"/>
                          <a:cs typeface="Arial" pitchFamily="2"/>
                        </a:rPr>
                        <a:t>Leabhar</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Kniha</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Book</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5"/>
                  </a:ext>
                </a:extLst>
              </a:tr>
              <a:tr h="433972">
                <a:tc>
                  <a:txBody>
                    <a:bodyPr/>
                    <a:lstStyle/>
                    <a:p>
                      <a:pPr>
                        <a:lnSpc>
                          <a:spcPct val="115000"/>
                        </a:lnSpc>
                        <a:spcAft>
                          <a:spcPts val="0"/>
                        </a:spcAft>
                      </a:pPr>
                      <a:r>
                        <a:rPr lang="tr-TR" sz="1600" dirty="0">
                          <a:effectLst/>
                          <a:latin typeface="+mn-lt"/>
                          <a:ea typeface="Times New Roman"/>
                          <a:cs typeface="Times New Roman"/>
                        </a:rPr>
                        <a:t>Kalem</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Ołówek </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a:effectLst/>
                          <a:latin typeface="+mn-lt"/>
                          <a:ea typeface="Times New Roman"/>
                          <a:cs typeface="Times New Roman"/>
                        </a:rPr>
                        <a:t>Potlood</a:t>
                      </a:r>
                      <a:endParaRPr lang="nl-NL"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Lápis</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mn-lt"/>
                          <a:ea typeface="Microsoft YaHei" pitchFamily="2"/>
                          <a:cs typeface="Arial" pitchFamily="2"/>
                        </a:rPr>
                        <a:t>Peann</a:t>
                      </a:r>
                      <a:r>
                        <a:rPr lang="en-US" sz="1600" b="0" i="0" u="none" strike="noStrike" kern="1200" dirty="0">
                          <a:latin typeface="+mn-lt"/>
                          <a:ea typeface="Microsoft YaHei" pitchFamily="2"/>
                          <a:cs typeface="Arial" pitchFamily="2"/>
                        </a:rPr>
                        <a:t> </a:t>
                      </a:r>
                      <a:r>
                        <a:rPr lang="en-US" sz="1600" b="0" i="0" u="none" strike="noStrike" kern="1200" dirty="0" err="1">
                          <a:latin typeface="+mn-lt"/>
                          <a:ea typeface="Microsoft YaHei" pitchFamily="2"/>
                          <a:cs typeface="Arial" pitchFamily="2"/>
                        </a:rPr>
                        <a:t>Luaidhe</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Ceruzka</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Pencil</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6"/>
                  </a:ext>
                </a:extLst>
              </a:tr>
              <a:tr h="433972">
                <a:tc>
                  <a:txBody>
                    <a:bodyPr/>
                    <a:lstStyle/>
                    <a:p>
                      <a:pPr>
                        <a:lnSpc>
                          <a:spcPct val="115000"/>
                        </a:lnSpc>
                        <a:spcAft>
                          <a:spcPts val="0"/>
                        </a:spcAft>
                      </a:pPr>
                      <a:r>
                        <a:rPr lang="tr-TR" sz="1600" dirty="0">
                          <a:effectLst/>
                          <a:latin typeface="+mn-lt"/>
                          <a:ea typeface="Times New Roman"/>
                          <a:cs typeface="Times New Roman"/>
                        </a:rPr>
                        <a:t>Kütüphane</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Biblioteka </a:t>
                      </a:r>
                      <a:endParaRPr lang="pt-PT"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mn-lt"/>
                          <a:ea typeface="Times New Roman"/>
                          <a:cs typeface="Times New Roman"/>
                        </a:rPr>
                        <a:t>Bibliotheek</a:t>
                      </a:r>
                      <a:endParaRPr lang="nl-NL"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Biblioteca</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mn-lt"/>
                          <a:ea typeface="Microsoft YaHei" pitchFamily="2"/>
                          <a:cs typeface="Arial" pitchFamily="2"/>
                        </a:rPr>
                        <a:t>Leabharlann</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Knižnica</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Library</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7"/>
                  </a:ext>
                </a:extLst>
              </a:tr>
              <a:tr h="433972">
                <a:tc>
                  <a:txBody>
                    <a:bodyPr/>
                    <a:lstStyle/>
                    <a:p>
                      <a:pPr>
                        <a:lnSpc>
                          <a:spcPct val="115000"/>
                        </a:lnSpc>
                        <a:spcAft>
                          <a:spcPts val="0"/>
                        </a:spcAft>
                      </a:pPr>
                      <a:r>
                        <a:rPr lang="tr-TR" sz="1600" dirty="0">
                          <a:effectLst/>
                          <a:latin typeface="+mn-lt"/>
                          <a:ea typeface="Times New Roman"/>
                          <a:cs typeface="Times New Roman"/>
                        </a:rPr>
                        <a:t>Defter</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Zeszyt </a:t>
                      </a:r>
                      <a:endParaRPr lang="pt-PT"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a:effectLst/>
                          <a:latin typeface="+mn-lt"/>
                          <a:ea typeface="Times New Roman"/>
                          <a:cs typeface="Times New Roman"/>
                        </a:rPr>
                        <a:t>Schrift</a:t>
                      </a:r>
                      <a:endParaRPr lang="nl-NL"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Caderno</a:t>
                      </a:r>
                      <a:endParaRPr lang="pt-PT"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mn-lt"/>
                          <a:ea typeface="Microsoft YaHei" pitchFamily="2"/>
                          <a:cs typeface="Arial" pitchFamily="2"/>
                        </a:rPr>
                        <a:t>Cóipleabhar</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Zošit</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Notebook</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8"/>
                  </a:ext>
                </a:extLst>
              </a:tr>
              <a:tr h="471980">
                <a:tc>
                  <a:txBody>
                    <a:bodyPr/>
                    <a:lstStyle/>
                    <a:p>
                      <a:pPr>
                        <a:lnSpc>
                          <a:spcPct val="115000"/>
                        </a:lnSpc>
                        <a:spcAft>
                          <a:spcPts val="0"/>
                        </a:spcAft>
                      </a:pPr>
                      <a:r>
                        <a:rPr lang="tr-TR" sz="1600" dirty="0">
                          <a:effectLst/>
                          <a:latin typeface="+mn-lt"/>
                          <a:ea typeface="Times New Roman"/>
                          <a:cs typeface="Times New Roman"/>
                        </a:rPr>
                        <a:t>Jimnastik</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Sala gimnastyczna </a:t>
                      </a:r>
                      <a:endParaRPr lang="pt-PT"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dirty="0">
                          <a:effectLst/>
                          <a:latin typeface="+mn-lt"/>
                          <a:ea typeface="Times New Roman"/>
                          <a:cs typeface="Times New Roman"/>
                        </a:rPr>
                        <a:t>Gym</a:t>
                      </a:r>
                      <a:endParaRPr lang="nl-NL"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Ginásio</a:t>
                      </a:r>
                      <a:endParaRPr lang="pt-PT"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mn-lt"/>
                          <a:ea typeface="Microsoft YaHei" pitchFamily="2"/>
                          <a:cs typeface="Arial" pitchFamily="2"/>
                        </a:rPr>
                        <a:t>Ionad</a:t>
                      </a:r>
                      <a:r>
                        <a:rPr lang="en-US" sz="1600" b="0" i="0" u="none" strike="noStrike" kern="1200" baseline="0" dirty="0">
                          <a:latin typeface="+mn-lt"/>
                          <a:ea typeface="Microsoft YaHei" pitchFamily="2"/>
                          <a:cs typeface="Arial" pitchFamily="2"/>
                        </a:rPr>
                        <a:t> </a:t>
                      </a:r>
                      <a:r>
                        <a:rPr lang="en-US" sz="1600" b="0" i="0" u="none" strike="noStrike" kern="1200" baseline="0" dirty="0" err="1">
                          <a:latin typeface="+mn-lt"/>
                          <a:ea typeface="Microsoft YaHei" pitchFamily="2"/>
                          <a:cs typeface="Arial" pitchFamily="2"/>
                        </a:rPr>
                        <a:t>Aclaíochta</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Telocvičňa</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Gym</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9"/>
                  </a:ext>
                </a:extLst>
              </a:tr>
              <a:tr h="433972">
                <a:tc>
                  <a:txBody>
                    <a:bodyPr/>
                    <a:lstStyle/>
                    <a:p>
                      <a:pPr>
                        <a:lnSpc>
                          <a:spcPct val="115000"/>
                        </a:lnSpc>
                        <a:spcAft>
                          <a:spcPts val="0"/>
                        </a:spcAft>
                      </a:pPr>
                      <a:r>
                        <a:rPr lang="tr-TR" sz="1600" dirty="0">
                          <a:effectLst/>
                          <a:latin typeface="+mn-lt"/>
                          <a:ea typeface="Times New Roman"/>
                          <a:cs typeface="Times New Roman"/>
                        </a:rPr>
                        <a:t>Öğrenmek</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Uczyć się </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a:effectLst/>
                          <a:latin typeface="+mn-lt"/>
                          <a:ea typeface="Times New Roman"/>
                          <a:cs typeface="Times New Roman"/>
                        </a:rPr>
                        <a:t>Leren</a:t>
                      </a:r>
                      <a:endParaRPr lang="nl-NL"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Aprender</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mn-lt"/>
                          <a:ea typeface="Microsoft YaHei" pitchFamily="2"/>
                          <a:cs typeface="Arial" pitchFamily="2"/>
                        </a:rPr>
                        <a:t>Foghlaim</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Učiť sa</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Learn</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 name="Rectangle 1"/>
          <p:cNvSpPr>
            <a:spLocks noChangeArrowheads="1"/>
          </p:cNvSpPr>
          <p:nvPr/>
        </p:nvSpPr>
        <p:spPr bwMode="auto">
          <a:xfrm>
            <a:off x="2855640" y="378408"/>
            <a:ext cx="684076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pl-PL" altLang="pt-PT" sz="4400" b="1" cap="small" dirty="0">
                <a:solidFill>
                  <a:srgbClr val="006600"/>
                </a:solidFill>
                <a:latin typeface="Calibri" pitchFamily="34" charset="0"/>
                <a:ea typeface="Times New Roman" pitchFamily="18" charset="0"/>
                <a:cs typeface="Times New Roman" pitchFamily="18" charset="0"/>
              </a:rPr>
              <a:t>Theme: School</a:t>
            </a:r>
            <a:endParaRPr lang="pt-PT" altLang="pt-PT" sz="4400" b="1" cap="small" dirty="0">
              <a:solidFill>
                <a:srgbClr val="006600"/>
              </a:solidFill>
              <a:latin typeface="Calibri" pitchFamily="34" charset="0"/>
              <a:ea typeface="Times New Roman" pitchFamily="18" charset="0"/>
              <a:cs typeface="Times New Roman" pitchFamily="18" charset="0"/>
            </a:endParaRPr>
          </a:p>
        </p:txBody>
      </p:sp>
      <p:sp>
        <p:nvSpPr>
          <p:cNvPr id="4" name="Marcador de Posição do Número do Diapositivo 3"/>
          <p:cNvSpPr>
            <a:spLocks noGrp="1"/>
          </p:cNvSpPr>
          <p:nvPr>
            <p:ph type="sldNum" sz="quarter" idx="12"/>
          </p:nvPr>
        </p:nvSpPr>
        <p:spPr>
          <a:xfrm>
            <a:off x="11136560" y="6421359"/>
            <a:ext cx="755576" cy="365125"/>
          </a:xfrm>
        </p:spPr>
        <p:txBody>
          <a:bodyPr/>
          <a:lstStyle/>
          <a:p>
            <a:fld id="{21163669-2543-49C4-8AA0-BECB295EF68E}" type="slidenum">
              <a:rPr lang="pt-PT" b="1" smtClean="0">
                <a:solidFill>
                  <a:schemeClr val="tx1"/>
                </a:solidFill>
              </a:rPr>
              <a:t>4</a:t>
            </a:fld>
            <a:endParaRPr lang="pt-PT" b="1" dirty="0">
              <a:solidFill>
                <a:schemeClr val="tx1"/>
              </a:solidFill>
            </a:endParaRPr>
          </a:p>
        </p:txBody>
      </p:sp>
      <p:pic>
        <p:nvPicPr>
          <p:cNvPr id="6" name="Picture 2" descr="twinspace-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335" y="280570"/>
            <a:ext cx="868604" cy="965115"/>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objekt pre pätu 2"/>
          <p:cNvSpPr txBox="1">
            <a:spLocks/>
          </p:cNvSpPr>
          <p:nvPr/>
        </p:nvSpPr>
        <p:spPr>
          <a:xfrm>
            <a:off x="0" y="6454060"/>
            <a:ext cx="1845274" cy="299722"/>
          </a:xfrm>
          <a:prstGeom prst="rect">
            <a:avLst/>
          </a:prstGeom>
        </p:spPr>
        <p:txBody>
          <a:bodyPr vert="horz" lIns="91440" tIns="45720" rIns="91440" bIns="45720" rtlCol="0" anchor="ctr"/>
          <a:lstStyle>
            <a:defPPr>
              <a:defRPr lang="pt-P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dirty="0" smtClean="0">
                <a:solidFill>
                  <a:schemeClr val="tx1"/>
                </a:solidFill>
              </a:rPr>
              <a:t>Erasmus+ KA2</a:t>
            </a:r>
            <a:endParaRPr lang="pt-PT" dirty="0">
              <a:solidFill>
                <a:schemeClr val="tx1"/>
              </a:solidFill>
            </a:endParaRPr>
          </a:p>
        </p:txBody>
      </p:sp>
    </p:spTree>
    <p:extLst>
      <p:ext uri="{BB962C8B-B14F-4D97-AF65-F5344CB8AC3E}">
        <p14:creationId xmlns:p14="http://schemas.microsoft.com/office/powerpoint/2010/main" val="1144700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567441265"/>
              </p:ext>
            </p:extLst>
          </p:nvPr>
        </p:nvGraphicFramePr>
        <p:xfrm>
          <a:off x="479377" y="1556792"/>
          <a:ext cx="10945214" cy="4906977"/>
        </p:xfrm>
        <a:graphic>
          <a:graphicData uri="http://schemas.openxmlformats.org/drawingml/2006/table">
            <a:tbl>
              <a:tblPr firstRow="1" firstCol="1" bandRow="1"/>
              <a:tblGrid>
                <a:gridCol w="1635991">
                  <a:extLst>
                    <a:ext uri="{9D8B030D-6E8A-4147-A177-3AD203B41FA5}">
                      <a16:colId xmlns:a16="http://schemas.microsoft.com/office/drawing/2014/main" val="3532718402"/>
                    </a:ext>
                  </a:extLst>
                </a:gridCol>
                <a:gridCol w="1635991">
                  <a:extLst>
                    <a:ext uri="{9D8B030D-6E8A-4147-A177-3AD203B41FA5}">
                      <a16:colId xmlns:a16="http://schemas.microsoft.com/office/drawing/2014/main" val="20001"/>
                    </a:ext>
                  </a:extLst>
                </a:gridCol>
                <a:gridCol w="1330027">
                  <a:extLst>
                    <a:ext uri="{9D8B030D-6E8A-4147-A177-3AD203B41FA5}">
                      <a16:colId xmlns:a16="http://schemas.microsoft.com/office/drawing/2014/main" val="20002"/>
                    </a:ext>
                  </a:extLst>
                </a:gridCol>
                <a:gridCol w="1819376">
                  <a:extLst>
                    <a:ext uri="{9D8B030D-6E8A-4147-A177-3AD203B41FA5}">
                      <a16:colId xmlns:a16="http://schemas.microsoft.com/office/drawing/2014/main" val="20003"/>
                    </a:ext>
                  </a:extLst>
                </a:gridCol>
                <a:gridCol w="1504725">
                  <a:extLst>
                    <a:ext uri="{9D8B030D-6E8A-4147-A177-3AD203B41FA5}">
                      <a16:colId xmlns:a16="http://schemas.microsoft.com/office/drawing/2014/main" val="20004"/>
                    </a:ext>
                  </a:extLst>
                </a:gridCol>
                <a:gridCol w="1509552">
                  <a:extLst>
                    <a:ext uri="{9D8B030D-6E8A-4147-A177-3AD203B41FA5}">
                      <a16:colId xmlns:a16="http://schemas.microsoft.com/office/drawing/2014/main" val="20005"/>
                    </a:ext>
                  </a:extLst>
                </a:gridCol>
                <a:gridCol w="1509552">
                  <a:extLst>
                    <a:ext uri="{9D8B030D-6E8A-4147-A177-3AD203B41FA5}">
                      <a16:colId xmlns:a16="http://schemas.microsoft.com/office/drawing/2014/main" val="1871639465"/>
                    </a:ext>
                  </a:extLst>
                </a:gridCol>
              </a:tblGrid>
              <a:tr h="643099">
                <a:tc>
                  <a:txBody>
                    <a:bodyPr/>
                    <a:lstStyle/>
                    <a:p>
                      <a:pPr marL="0" algn="l" defTabSz="914400" rtl="0" eaLnBrk="1" latinLnBrk="0" hangingPunct="1">
                        <a:lnSpc>
                          <a:spcPct val="115000"/>
                        </a:lnSpc>
                        <a:spcAft>
                          <a:spcPts val="0"/>
                        </a:spcAft>
                      </a:pPr>
                      <a:r>
                        <a:rPr lang="sk-SK" sz="1600" b="1" kern="1200" cap="small" dirty="0" err="1" smtClean="0">
                          <a:solidFill>
                            <a:srgbClr val="FFFFFF"/>
                          </a:solidFill>
                          <a:effectLst/>
                          <a:latin typeface="Cambria"/>
                          <a:ea typeface="Times New Roman"/>
                          <a:cs typeface="Times New Roman"/>
                        </a:rPr>
                        <a:t>Turkish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Polish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Dutch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Portuguese</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cap="small" dirty="0">
                          <a:solidFill>
                            <a:srgbClr val="FFFFFF"/>
                          </a:solidFill>
                          <a:effectLst/>
                          <a:latin typeface="Cambria"/>
                          <a:ea typeface="Times New Roman"/>
                          <a:cs typeface="Times New Roman"/>
                        </a:rPr>
                        <a:t>Irish</a:t>
                      </a:r>
                      <a:endParaRPr lang="pt-PT" sz="1600" dirty="0">
                        <a:effectLst/>
                        <a:latin typeface="+mn-lt"/>
                        <a:ea typeface="Times New Roman"/>
                        <a:cs typeface="Times New Roman"/>
                      </a:endParaRPr>
                    </a:p>
                    <a:p>
                      <a:endParaRPr lang="nl-NL" sz="1600" dirty="0"/>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t-PT" sz="1600" b="1" kern="1200" cap="small" dirty="0" smtClean="0">
                          <a:solidFill>
                            <a:srgbClr val="FFFFFF"/>
                          </a:solidFill>
                          <a:effectLst/>
                          <a:latin typeface="Cambria"/>
                          <a:ea typeface="Times New Roman"/>
                          <a:cs typeface="Times New Roman"/>
                        </a:rPr>
                        <a:t>Slovak</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English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extLst>
                  <a:ext uri="{0D108BD9-81ED-4DB2-BD59-A6C34878D82A}">
                    <a16:rowId xmlns:a16="http://schemas.microsoft.com/office/drawing/2014/main" val="10000"/>
                  </a:ext>
                </a:extLst>
              </a:tr>
              <a:tr h="425345">
                <a:tc>
                  <a:txBody>
                    <a:bodyPr/>
                    <a:lstStyle/>
                    <a:p>
                      <a:pPr>
                        <a:lnSpc>
                          <a:spcPct val="115000"/>
                        </a:lnSpc>
                        <a:spcAft>
                          <a:spcPts val="0"/>
                        </a:spcAft>
                      </a:pPr>
                      <a:r>
                        <a:rPr lang="tr-TR" sz="1600" dirty="0">
                          <a:effectLst/>
                          <a:latin typeface="+mn-lt"/>
                          <a:ea typeface="Times New Roman"/>
                          <a:cs typeface="Times New Roman"/>
                        </a:rPr>
                        <a:t>Mavi</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Niebieski </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mn-lt"/>
                          <a:ea typeface="Times New Roman"/>
                          <a:cs typeface="Times New Roman"/>
                        </a:rPr>
                        <a:t>Blauw</a:t>
                      </a:r>
                      <a:endParaRPr lang="nl-NL"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Azul</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mn-lt"/>
                          <a:ea typeface="Microsoft YaHei" pitchFamily="2"/>
                          <a:cs typeface="Arial" pitchFamily="2"/>
                        </a:rPr>
                        <a:t>Gorm</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Modrá</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Blue</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1"/>
                  </a:ext>
                </a:extLst>
              </a:tr>
              <a:tr h="425345">
                <a:tc>
                  <a:txBody>
                    <a:bodyPr/>
                    <a:lstStyle/>
                    <a:p>
                      <a:pPr>
                        <a:lnSpc>
                          <a:spcPct val="115000"/>
                        </a:lnSpc>
                        <a:spcAft>
                          <a:spcPts val="0"/>
                        </a:spcAft>
                      </a:pPr>
                      <a:r>
                        <a:rPr lang="tr-TR" sz="1600" dirty="0">
                          <a:effectLst/>
                          <a:latin typeface="+mn-lt"/>
                          <a:ea typeface="Times New Roman"/>
                          <a:cs typeface="Times New Roman"/>
                        </a:rPr>
                        <a:t>Sarı</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Żółty </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a:effectLst/>
                          <a:latin typeface="+mn-lt"/>
                          <a:ea typeface="Times New Roman"/>
                          <a:cs typeface="Times New Roman"/>
                        </a:rPr>
                        <a:t>Geel</a:t>
                      </a:r>
                      <a:endParaRPr lang="nl-NL"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Amarelo</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mn-lt"/>
                          <a:ea typeface="Microsoft YaHei" pitchFamily="2"/>
                          <a:cs typeface="Arial" pitchFamily="2"/>
                        </a:rPr>
                        <a:t>Buí</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Žltá</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Yellow</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2"/>
                  </a:ext>
                </a:extLst>
              </a:tr>
              <a:tr h="425345">
                <a:tc>
                  <a:txBody>
                    <a:bodyPr/>
                    <a:lstStyle/>
                    <a:p>
                      <a:pPr>
                        <a:lnSpc>
                          <a:spcPct val="115000"/>
                        </a:lnSpc>
                        <a:spcAft>
                          <a:spcPts val="0"/>
                        </a:spcAft>
                      </a:pPr>
                      <a:r>
                        <a:rPr lang="tr-TR" sz="1600" dirty="0">
                          <a:effectLst/>
                          <a:latin typeface="+mn-lt"/>
                          <a:ea typeface="Times New Roman"/>
                          <a:cs typeface="Times New Roman"/>
                        </a:rPr>
                        <a:t>Pembe</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Różowy </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mn-lt"/>
                          <a:ea typeface="Times New Roman"/>
                          <a:cs typeface="Times New Roman"/>
                        </a:rPr>
                        <a:t>Roze</a:t>
                      </a:r>
                      <a:endParaRPr lang="nl-NL"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Cor-de-rosa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mn-lt"/>
                          <a:ea typeface="Microsoft YaHei" pitchFamily="2"/>
                          <a:cs typeface="Arial" pitchFamily="2"/>
                        </a:rPr>
                        <a:t>Bándearg</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Ružová</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Pink</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3"/>
                  </a:ext>
                </a:extLst>
              </a:tr>
              <a:tr h="425345">
                <a:tc>
                  <a:txBody>
                    <a:bodyPr/>
                    <a:lstStyle/>
                    <a:p>
                      <a:pPr>
                        <a:lnSpc>
                          <a:spcPct val="115000"/>
                        </a:lnSpc>
                        <a:spcAft>
                          <a:spcPts val="0"/>
                        </a:spcAft>
                      </a:pPr>
                      <a:r>
                        <a:rPr lang="tr-TR" sz="1600" dirty="0">
                          <a:effectLst/>
                          <a:latin typeface="+mn-lt"/>
                          <a:ea typeface="Times New Roman"/>
                          <a:cs typeface="Times New Roman"/>
                        </a:rPr>
                        <a:t>Siyah</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Czarny </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a:effectLst/>
                          <a:latin typeface="+mn-lt"/>
                          <a:ea typeface="Times New Roman"/>
                          <a:cs typeface="Times New Roman"/>
                        </a:rPr>
                        <a:t>Zwart</a:t>
                      </a:r>
                      <a:endParaRPr lang="nl-NL"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Preto</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mn-lt"/>
                          <a:ea typeface="Microsoft YaHei" pitchFamily="2"/>
                          <a:cs typeface="Arial" pitchFamily="2"/>
                        </a:rPr>
                        <a:t>Dubh</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Čierna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Black</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4"/>
                  </a:ext>
                </a:extLst>
              </a:tr>
              <a:tr h="425345">
                <a:tc>
                  <a:txBody>
                    <a:bodyPr/>
                    <a:lstStyle/>
                    <a:p>
                      <a:pPr>
                        <a:lnSpc>
                          <a:spcPct val="115000"/>
                        </a:lnSpc>
                        <a:spcAft>
                          <a:spcPts val="0"/>
                        </a:spcAft>
                      </a:pPr>
                      <a:r>
                        <a:rPr lang="tr-TR" sz="1600" dirty="0">
                          <a:effectLst/>
                          <a:latin typeface="+mn-lt"/>
                          <a:ea typeface="Times New Roman"/>
                          <a:cs typeface="Times New Roman"/>
                        </a:rPr>
                        <a:t>Beyaz</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Biały </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dirty="0">
                          <a:effectLst/>
                          <a:latin typeface="+mn-lt"/>
                          <a:ea typeface="Times New Roman"/>
                          <a:cs typeface="Times New Roman"/>
                        </a:rPr>
                        <a:t>Wit</a:t>
                      </a:r>
                      <a:endParaRPr lang="nl-NL"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Branco</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mn-lt"/>
                          <a:ea typeface="Microsoft YaHei" pitchFamily="2"/>
                          <a:cs typeface="Arial" pitchFamily="2"/>
                        </a:rPr>
                        <a:t>Bán</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Biela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White</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5"/>
                  </a:ext>
                </a:extLst>
              </a:tr>
              <a:tr h="425345">
                <a:tc>
                  <a:txBody>
                    <a:bodyPr/>
                    <a:lstStyle/>
                    <a:p>
                      <a:pPr>
                        <a:lnSpc>
                          <a:spcPct val="115000"/>
                        </a:lnSpc>
                        <a:spcAft>
                          <a:spcPts val="0"/>
                        </a:spcAft>
                      </a:pPr>
                      <a:r>
                        <a:rPr lang="tr-TR" sz="1600" dirty="0">
                          <a:effectLst/>
                          <a:latin typeface="+mn-lt"/>
                          <a:ea typeface="Times New Roman"/>
                          <a:cs typeface="Times New Roman"/>
                        </a:rPr>
                        <a:t>Kırmızı</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Czerwony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a:effectLst/>
                          <a:latin typeface="+mn-lt"/>
                          <a:ea typeface="Times New Roman"/>
                          <a:cs typeface="Times New Roman"/>
                        </a:rPr>
                        <a:t>Rood</a:t>
                      </a:r>
                      <a:endParaRPr lang="nl-NL"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Vermelho</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mn-lt"/>
                          <a:ea typeface="Microsoft YaHei" pitchFamily="2"/>
                          <a:cs typeface="Arial" pitchFamily="2"/>
                        </a:rPr>
                        <a:t>Dearg</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Červená</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Red</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6"/>
                  </a:ext>
                </a:extLst>
              </a:tr>
              <a:tr h="425345">
                <a:tc>
                  <a:txBody>
                    <a:bodyPr/>
                    <a:lstStyle/>
                    <a:p>
                      <a:pPr>
                        <a:lnSpc>
                          <a:spcPct val="115000"/>
                        </a:lnSpc>
                        <a:spcAft>
                          <a:spcPts val="0"/>
                        </a:spcAft>
                      </a:pPr>
                      <a:r>
                        <a:rPr lang="tr-TR" sz="1600" dirty="0">
                          <a:effectLst/>
                          <a:latin typeface="+mn-lt"/>
                          <a:ea typeface="Times New Roman"/>
                          <a:cs typeface="Times New Roman"/>
                        </a:rPr>
                        <a:t>Yeşil</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Zielony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mn-lt"/>
                          <a:ea typeface="Times New Roman"/>
                          <a:cs typeface="Times New Roman"/>
                        </a:rPr>
                        <a:t>Groen</a:t>
                      </a:r>
                      <a:endParaRPr lang="nl-NL"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Verde</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mn-lt"/>
                          <a:ea typeface="Microsoft YaHei" pitchFamily="2"/>
                          <a:cs typeface="Arial" pitchFamily="2"/>
                        </a:rPr>
                        <a:t>Glas</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Zelená</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Green</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7"/>
                  </a:ext>
                </a:extLst>
              </a:tr>
              <a:tr h="425345">
                <a:tc>
                  <a:txBody>
                    <a:bodyPr/>
                    <a:lstStyle/>
                    <a:p>
                      <a:pPr>
                        <a:lnSpc>
                          <a:spcPct val="115000"/>
                        </a:lnSpc>
                        <a:spcAft>
                          <a:spcPts val="0"/>
                        </a:spcAft>
                      </a:pPr>
                      <a:r>
                        <a:rPr lang="tr-TR" sz="1600" dirty="0">
                          <a:effectLst/>
                          <a:latin typeface="+mn-lt"/>
                          <a:ea typeface="Times New Roman"/>
                          <a:cs typeface="Times New Roman"/>
                        </a:rPr>
                        <a:t>Turuncu</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Pomarańczowy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a:effectLst/>
                          <a:latin typeface="+mn-lt"/>
                          <a:ea typeface="Times New Roman"/>
                          <a:cs typeface="Times New Roman"/>
                        </a:rPr>
                        <a:t>Oranje</a:t>
                      </a:r>
                      <a:endParaRPr lang="nl-NL"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Cor-de-laranja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mn-lt"/>
                          <a:ea typeface="Microsoft YaHei" pitchFamily="2"/>
                          <a:cs typeface="Arial" pitchFamily="2"/>
                        </a:rPr>
                        <a:t>Oráiste</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Oranžová</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Orange</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8"/>
                  </a:ext>
                </a:extLst>
              </a:tr>
              <a:tr h="425345">
                <a:tc>
                  <a:txBody>
                    <a:bodyPr/>
                    <a:lstStyle/>
                    <a:p>
                      <a:pPr>
                        <a:lnSpc>
                          <a:spcPct val="115000"/>
                        </a:lnSpc>
                        <a:spcAft>
                          <a:spcPts val="0"/>
                        </a:spcAft>
                      </a:pPr>
                      <a:r>
                        <a:rPr lang="tr-TR" sz="1600" dirty="0">
                          <a:effectLst/>
                          <a:latin typeface="+mn-lt"/>
                          <a:ea typeface="Times New Roman"/>
                          <a:cs typeface="Times New Roman"/>
                        </a:rPr>
                        <a:t>Mor</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Fioletowy </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dirty="0">
                          <a:effectLst/>
                          <a:latin typeface="+mn-lt"/>
                          <a:ea typeface="Times New Roman"/>
                          <a:cs typeface="Times New Roman"/>
                        </a:rPr>
                        <a:t>Paars</a:t>
                      </a:r>
                      <a:endParaRPr lang="nl-NL"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Roxo</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mn-lt"/>
                          <a:ea typeface="Microsoft YaHei" pitchFamily="2"/>
                          <a:cs typeface="Arial" pitchFamily="2"/>
                        </a:rPr>
                        <a:t>Corcra</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Fialová</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Purple</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9"/>
                  </a:ext>
                </a:extLst>
              </a:tr>
              <a:tr h="435773">
                <a:tc>
                  <a:txBody>
                    <a:bodyPr/>
                    <a:lstStyle/>
                    <a:p>
                      <a:pPr>
                        <a:lnSpc>
                          <a:spcPct val="115000"/>
                        </a:lnSpc>
                        <a:spcAft>
                          <a:spcPts val="0"/>
                        </a:spcAft>
                      </a:pPr>
                      <a:r>
                        <a:rPr lang="tr-TR" sz="1600" dirty="0">
                          <a:effectLst/>
                          <a:latin typeface="+mn-lt"/>
                          <a:ea typeface="Times New Roman"/>
                          <a:cs typeface="Times New Roman"/>
                        </a:rPr>
                        <a:t>Gri</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Szary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a:effectLst/>
                          <a:latin typeface="+mn-lt"/>
                          <a:ea typeface="Times New Roman"/>
                          <a:cs typeface="Times New Roman"/>
                        </a:rPr>
                        <a:t>Grijs</a:t>
                      </a:r>
                      <a:endParaRPr lang="nl-NL"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Cinzento</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mn-lt"/>
                          <a:ea typeface="Microsoft YaHei" pitchFamily="2"/>
                          <a:cs typeface="Arial" pitchFamily="2"/>
                        </a:rPr>
                        <a:t>Liath</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Sivá</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Gray</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Rectangle 2"/>
          <p:cNvSpPr>
            <a:spLocks noChangeArrowheads="1"/>
          </p:cNvSpPr>
          <p:nvPr/>
        </p:nvSpPr>
        <p:spPr bwMode="auto">
          <a:xfrm>
            <a:off x="2855640" y="455187"/>
            <a:ext cx="640871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pl-PL" altLang="pt-PT" sz="4400" b="1" cap="small" dirty="0">
                <a:solidFill>
                  <a:srgbClr val="006600"/>
                </a:solidFill>
                <a:latin typeface="Calibri" pitchFamily="34" charset="0"/>
                <a:ea typeface="Times New Roman" pitchFamily="18" charset="0"/>
                <a:cs typeface="Times New Roman" pitchFamily="18" charset="0"/>
              </a:rPr>
              <a:t>Theme: Colours</a:t>
            </a:r>
            <a:endParaRPr lang="pt-PT" altLang="pt-PT" sz="4400" b="1" cap="small" dirty="0">
              <a:solidFill>
                <a:srgbClr val="006600"/>
              </a:solidFill>
              <a:latin typeface="Calibri" pitchFamily="34" charset="0"/>
              <a:ea typeface="Times New Roman" pitchFamily="18" charset="0"/>
              <a:cs typeface="Times New Roman" pitchFamily="18" charset="0"/>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0503" y="96957"/>
            <a:ext cx="2224088" cy="14859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arcador de Posição do Número do Diapositivo 1"/>
          <p:cNvSpPr>
            <a:spLocks noGrp="1"/>
          </p:cNvSpPr>
          <p:nvPr>
            <p:ph type="sldNum" sz="quarter" idx="12"/>
          </p:nvPr>
        </p:nvSpPr>
        <p:spPr>
          <a:xfrm>
            <a:off x="11568608" y="6416693"/>
            <a:ext cx="226368" cy="365125"/>
          </a:xfrm>
        </p:spPr>
        <p:txBody>
          <a:bodyPr/>
          <a:lstStyle/>
          <a:p>
            <a:fld id="{21163669-2543-49C4-8AA0-BECB295EF68E}" type="slidenum">
              <a:rPr lang="pt-PT" b="1" smtClean="0">
                <a:solidFill>
                  <a:schemeClr val="tx1"/>
                </a:solidFill>
              </a:rPr>
              <a:t>5</a:t>
            </a:fld>
            <a:endParaRPr lang="pt-PT" b="1" dirty="0">
              <a:solidFill>
                <a:schemeClr val="tx1"/>
              </a:solidFill>
            </a:endParaRPr>
          </a:p>
        </p:txBody>
      </p:sp>
      <p:pic>
        <p:nvPicPr>
          <p:cNvPr id="6" name="Picture 2" descr="twinspace-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77" y="259513"/>
            <a:ext cx="868604" cy="965115"/>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objekt pre pätu 2"/>
          <p:cNvSpPr txBox="1">
            <a:spLocks/>
          </p:cNvSpPr>
          <p:nvPr/>
        </p:nvSpPr>
        <p:spPr>
          <a:xfrm>
            <a:off x="0" y="6558279"/>
            <a:ext cx="1845274" cy="299722"/>
          </a:xfrm>
          <a:prstGeom prst="rect">
            <a:avLst/>
          </a:prstGeom>
        </p:spPr>
        <p:txBody>
          <a:bodyPr vert="horz" lIns="91440" tIns="45720" rIns="91440" bIns="45720" rtlCol="0" anchor="ctr"/>
          <a:lstStyle>
            <a:defPPr>
              <a:defRPr lang="pt-P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mtClean="0">
                <a:solidFill>
                  <a:schemeClr val="tx1"/>
                </a:solidFill>
              </a:rPr>
              <a:t>Erasmus+ KA2</a:t>
            </a:r>
            <a:endParaRPr lang="pt-PT" dirty="0">
              <a:solidFill>
                <a:schemeClr val="tx1"/>
              </a:solidFill>
            </a:endParaRPr>
          </a:p>
        </p:txBody>
      </p:sp>
    </p:spTree>
    <p:extLst>
      <p:ext uri="{BB962C8B-B14F-4D97-AF65-F5344CB8AC3E}">
        <p14:creationId xmlns:p14="http://schemas.microsoft.com/office/powerpoint/2010/main" val="2273355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073706859"/>
              </p:ext>
            </p:extLst>
          </p:nvPr>
        </p:nvGraphicFramePr>
        <p:xfrm>
          <a:off x="495597" y="2276872"/>
          <a:ext cx="10936255" cy="4124744"/>
        </p:xfrm>
        <a:graphic>
          <a:graphicData uri="http://schemas.openxmlformats.org/drawingml/2006/table">
            <a:tbl>
              <a:tblPr firstRow="1" firstCol="1" bandRow="1"/>
              <a:tblGrid>
                <a:gridCol w="1523905">
                  <a:extLst>
                    <a:ext uri="{9D8B030D-6E8A-4147-A177-3AD203B41FA5}">
                      <a16:colId xmlns:a16="http://schemas.microsoft.com/office/drawing/2014/main" val="20000"/>
                    </a:ext>
                  </a:extLst>
                </a:gridCol>
                <a:gridCol w="1703187">
                  <a:extLst>
                    <a:ext uri="{9D8B030D-6E8A-4147-A177-3AD203B41FA5}">
                      <a16:colId xmlns:a16="http://schemas.microsoft.com/office/drawing/2014/main" val="20001"/>
                    </a:ext>
                  </a:extLst>
                </a:gridCol>
                <a:gridCol w="1741395">
                  <a:extLst>
                    <a:ext uri="{9D8B030D-6E8A-4147-A177-3AD203B41FA5}">
                      <a16:colId xmlns:a16="http://schemas.microsoft.com/office/drawing/2014/main" val="20002"/>
                    </a:ext>
                  </a:extLst>
                </a:gridCol>
                <a:gridCol w="1219235">
                  <a:extLst>
                    <a:ext uri="{9D8B030D-6E8A-4147-A177-3AD203B41FA5}">
                      <a16:colId xmlns:a16="http://schemas.microsoft.com/office/drawing/2014/main" val="20003"/>
                    </a:ext>
                  </a:extLst>
                </a:gridCol>
                <a:gridCol w="1244371">
                  <a:extLst>
                    <a:ext uri="{9D8B030D-6E8A-4147-A177-3AD203B41FA5}">
                      <a16:colId xmlns:a16="http://schemas.microsoft.com/office/drawing/2014/main" val="20004"/>
                    </a:ext>
                  </a:extLst>
                </a:gridCol>
                <a:gridCol w="1752081">
                  <a:extLst>
                    <a:ext uri="{9D8B030D-6E8A-4147-A177-3AD203B41FA5}">
                      <a16:colId xmlns:a16="http://schemas.microsoft.com/office/drawing/2014/main" val="20005"/>
                    </a:ext>
                  </a:extLst>
                </a:gridCol>
                <a:gridCol w="1752081">
                  <a:extLst>
                    <a:ext uri="{9D8B030D-6E8A-4147-A177-3AD203B41FA5}">
                      <a16:colId xmlns:a16="http://schemas.microsoft.com/office/drawing/2014/main" val="3781906902"/>
                    </a:ext>
                  </a:extLst>
                </a:gridCol>
              </a:tblGrid>
              <a:tr h="565283">
                <a:tc>
                  <a:txBody>
                    <a:bodyPr/>
                    <a:lstStyle/>
                    <a:p>
                      <a:r>
                        <a:rPr lang="sk-SK" sz="1600" b="1" kern="1200" cap="small" dirty="0" err="1" smtClean="0">
                          <a:solidFill>
                            <a:srgbClr val="FFFFFF"/>
                          </a:solidFill>
                          <a:effectLst/>
                          <a:latin typeface="Cambria"/>
                          <a:ea typeface="Times New Roman"/>
                          <a:cs typeface="Times New Roman"/>
                        </a:rPr>
                        <a:t>Turkish</a:t>
                      </a:r>
                      <a:endParaRPr lang="en-US"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Polish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Dutch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Portuguese</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nl-NL" sz="1600" b="1" kern="1200" cap="small" dirty="0">
                          <a:solidFill>
                            <a:srgbClr val="FFFFFF"/>
                          </a:solidFill>
                          <a:effectLst/>
                          <a:latin typeface="Cambria"/>
                          <a:ea typeface="Times New Roman"/>
                          <a:cs typeface="Times New Roman"/>
                        </a:rPr>
                        <a:t>Irish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nl-NL" sz="1600" b="1" kern="1200" cap="small" dirty="0" smtClean="0">
                          <a:solidFill>
                            <a:srgbClr val="FFFFFF"/>
                          </a:solidFill>
                          <a:effectLst/>
                          <a:latin typeface="Cambria"/>
                          <a:ea typeface="Times New Roman"/>
                          <a:cs typeface="Times New Roman"/>
                        </a:rPr>
                        <a:t>Slovak</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English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extLst>
                  <a:ext uri="{0D108BD9-81ED-4DB2-BD59-A6C34878D82A}">
                    <a16:rowId xmlns:a16="http://schemas.microsoft.com/office/drawing/2014/main" val="10000"/>
                  </a:ext>
                </a:extLst>
              </a:tr>
              <a:tr h="348181">
                <a:tc>
                  <a:txBody>
                    <a:bodyPr/>
                    <a:lstStyle/>
                    <a:p>
                      <a:r>
                        <a:rPr lang="tr-TR" sz="1600" dirty="0">
                          <a:latin typeface="+mn-lt"/>
                        </a:rPr>
                        <a:t>Merhaba</a:t>
                      </a:r>
                      <a:endParaRPr lang="en-US" sz="1600" dirty="0">
                        <a:latin typeface="+mn-lt"/>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Cześć </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dirty="0">
                          <a:effectLst/>
                          <a:latin typeface="+mn-lt"/>
                          <a:ea typeface="Times New Roman"/>
                          <a:cs typeface="Times New Roman"/>
                        </a:rPr>
                        <a:t>Hallo/Hoi</a:t>
                      </a:r>
                      <a:endParaRPr lang="nl-NL"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Olá</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mn-lt"/>
                          <a:ea typeface="Microsoft YaHei" pitchFamily="2"/>
                          <a:cs typeface="Arial" pitchFamily="2"/>
                        </a:rPr>
                        <a:t>Dia</a:t>
                      </a:r>
                      <a:r>
                        <a:rPr lang="en-US" sz="1600" b="0" i="0" u="none" strike="noStrike" kern="1200" dirty="0">
                          <a:latin typeface="+mn-lt"/>
                          <a:ea typeface="Microsoft YaHei" pitchFamily="2"/>
                          <a:cs typeface="Arial" pitchFamily="2"/>
                        </a:rPr>
                        <a:t> </a:t>
                      </a:r>
                      <a:r>
                        <a:rPr lang="en-US" sz="1600" b="0" i="0" u="none" strike="noStrike" kern="1200" dirty="0" err="1">
                          <a:latin typeface="+mn-lt"/>
                          <a:ea typeface="Microsoft YaHei" pitchFamily="2"/>
                          <a:cs typeface="Arial" pitchFamily="2"/>
                        </a:rPr>
                        <a:t>Dhuit</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kern="1200" dirty="0" smtClean="0">
                          <a:solidFill>
                            <a:schemeClr val="tx1"/>
                          </a:solidFill>
                          <a:effectLst/>
                          <a:latin typeface="+mn-lt"/>
                          <a:ea typeface="Times New Roman"/>
                          <a:cs typeface="Times New Roman"/>
                        </a:rPr>
                        <a:t>Ahoj</a:t>
                      </a:r>
                      <a:endParaRPr lang="pt-PT" sz="1600" kern="1200" dirty="0">
                        <a:solidFill>
                          <a:schemeClr val="tx1"/>
                        </a:solidFill>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Hello</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1"/>
                  </a:ext>
                </a:extLst>
              </a:tr>
              <a:tr h="348181">
                <a:tc>
                  <a:txBody>
                    <a:bodyPr/>
                    <a:lstStyle/>
                    <a:p>
                      <a:r>
                        <a:rPr lang="tr-TR" sz="1600" dirty="0">
                          <a:latin typeface="+mn-lt"/>
                        </a:rPr>
                        <a:t>Günaydın</a:t>
                      </a:r>
                      <a:endParaRPr lang="en-US" sz="1600" dirty="0">
                        <a:latin typeface="+mn-lt"/>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Dzień dobry </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a:effectLst/>
                          <a:latin typeface="+mn-lt"/>
                          <a:ea typeface="Times New Roman"/>
                          <a:cs typeface="Times New Roman"/>
                        </a:rPr>
                        <a:t>Goedemorgen</a:t>
                      </a:r>
                      <a:endParaRPr lang="nl-NL"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Bom dia</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mn-lt"/>
                          <a:ea typeface="Microsoft YaHei" pitchFamily="2"/>
                          <a:cs typeface="Arial" pitchFamily="2"/>
                        </a:rPr>
                        <a:t>Maidin</a:t>
                      </a:r>
                      <a:r>
                        <a:rPr lang="en-US" sz="1600" b="0" i="0" u="none" strike="noStrike" kern="1200" baseline="0" dirty="0">
                          <a:latin typeface="+mn-lt"/>
                          <a:ea typeface="Microsoft YaHei" pitchFamily="2"/>
                          <a:cs typeface="Arial" pitchFamily="2"/>
                        </a:rPr>
                        <a:t> </a:t>
                      </a:r>
                      <a:r>
                        <a:rPr lang="en-US" sz="1600" b="0" i="0" u="none" strike="noStrike" kern="1200" baseline="0" dirty="0" err="1">
                          <a:latin typeface="+mn-lt"/>
                          <a:ea typeface="Microsoft YaHei" pitchFamily="2"/>
                          <a:cs typeface="Arial" pitchFamily="2"/>
                        </a:rPr>
                        <a:t>Maith</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Dobré ráno Dobrý</a:t>
                      </a:r>
                      <a:r>
                        <a:rPr lang="sk-SK" sz="1600" baseline="0" dirty="0" smtClean="0">
                          <a:effectLst/>
                          <a:latin typeface="+mn-lt"/>
                          <a:ea typeface="Times New Roman"/>
                          <a:cs typeface="Times New Roman"/>
                        </a:rPr>
                        <a:t> deň</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Good Morning</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2"/>
                  </a:ext>
                </a:extLst>
              </a:tr>
              <a:tr h="678339">
                <a:tc>
                  <a:txBody>
                    <a:bodyPr/>
                    <a:lstStyle/>
                    <a:p>
                      <a:r>
                        <a:rPr lang="tr-TR" sz="1600" dirty="0">
                          <a:latin typeface="+mn-lt"/>
                        </a:rPr>
                        <a:t>İyi günler/ İyi akşamlar</a:t>
                      </a:r>
                      <a:endParaRPr lang="en-US" sz="1600" dirty="0">
                        <a:latin typeface="+mn-lt"/>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Dobry wieczór</a:t>
                      </a:r>
                      <a:endParaRPr lang="pt-PT"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dirty="0">
                          <a:effectLst/>
                          <a:latin typeface="+mn-lt"/>
                          <a:ea typeface="Times New Roman"/>
                          <a:cs typeface="Times New Roman"/>
                        </a:rPr>
                        <a:t>Goedemidddag/</a:t>
                      </a:r>
                      <a:endParaRPr lang="nl-NL" sz="1600" dirty="0">
                        <a:effectLst/>
                        <a:latin typeface="+mn-lt"/>
                        <a:ea typeface="Times New Roman"/>
                        <a:cs typeface="Times New Roman"/>
                      </a:endParaRPr>
                    </a:p>
                    <a:p>
                      <a:pPr>
                        <a:lnSpc>
                          <a:spcPct val="115000"/>
                        </a:lnSpc>
                        <a:spcAft>
                          <a:spcPts val="0"/>
                        </a:spcAft>
                      </a:pPr>
                      <a:r>
                        <a:rPr lang="pt-PT" sz="1600" dirty="0">
                          <a:effectLst/>
                          <a:latin typeface="+mn-lt"/>
                          <a:ea typeface="Times New Roman"/>
                          <a:cs typeface="Times New Roman"/>
                        </a:rPr>
                        <a:t>Goedeavond</a:t>
                      </a:r>
                      <a:endParaRPr lang="nl-NL"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Boa tarde</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mn-lt"/>
                          <a:ea typeface="Microsoft YaHei" pitchFamily="2"/>
                          <a:cs typeface="Arial" pitchFamily="2"/>
                        </a:rPr>
                        <a:t>Tráthnóna</a:t>
                      </a:r>
                      <a:r>
                        <a:rPr lang="en-US" sz="1600" b="0" i="0" u="none" strike="noStrike" kern="1200" dirty="0">
                          <a:latin typeface="+mn-lt"/>
                          <a:ea typeface="Microsoft YaHei" pitchFamily="2"/>
                          <a:cs typeface="Arial" pitchFamily="2"/>
                        </a:rPr>
                        <a:t> </a:t>
                      </a:r>
                      <a:r>
                        <a:rPr lang="en-US" sz="1600" b="0" i="0" u="none" strike="noStrike" kern="1200" dirty="0" err="1">
                          <a:latin typeface="+mn-lt"/>
                          <a:ea typeface="Microsoft YaHei" pitchFamily="2"/>
                          <a:cs typeface="Arial" pitchFamily="2"/>
                        </a:rPr>
                        <a:t>Maith</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Dobré</a:t>
                      </a:r>
                      <a:r>
                        <a:rPr lang="sk-SK" sz="1600" baseline="0" dirty="0" smtClean="0">
                          <a:effectLst/>
                          <a:latin typeface="+mn-lt"/>
                          <a:ea typeface="Times New Roman"/>
                          <a:cs typeface="Times New Roman"/>
                        </a:rPr>
                        <a:t> popoludnie</a:t>
                      </a:r>
                    </a:p>
                    <a:p>
                      <a:pPr>
                        <a:lnSpc>
                          <a:spcPct val="115000"/>
                        </a:lnSpc>
                        <a:spcAft>
                          <a:spcPts val="0"/>
                        </a:spcAft>
                      </a:pPr>
                      <a:r>
                        <a:rPr lang="sk-SK" sz="1600" baseline="0" dirty="0" smtClean="0">
                          <a:effectLst/>
                          <a:latin typeface="+mn-lt"/>
                          <a:ea typeface="Times New Roman"/>
                          <a:cs typeface="Times New Roman"/>
                        </a:rPr>
                        <a:t>Dobrý večer</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Good Afternoon/</a:t>
                      </a:r>
                      <a:endParaRPr lang="pt-PT" sz="1600" dirty="0">
                        <a:effectLst/>
                        <a:latin typeface="+mn-lt"/>
                        <a:ea typeface="Times New Roman"/>
                        <a:cs typeface="Times New Roman"/>
                      </a:endParaRPr>
                    </a:p>
                    <a:p>
                      <a:pPr>
                        <a:lnSpc>
                          <a:spcPct val="115000"/>
                        </a:lnSpc>
                        <a:spcAft>
                          <a:spcPts val="0"/>
                        </a:spcAft>
                      </a:pPr>
                      <a:r>
                        <a:rPr lang="pl-PL" sz="1600" dirty="0">
                          <a:effectLst/>
                          <a:latin typeface="+mn-lt"/>
                          <a:ea typeface="Times New Roman"/>
                          <a:cs typeface="Times New Roman"/>
                        </a:rPr>
                        <a:t>Evening</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3"/>
                  </a:ext>
                </a:extLst>
              </a:tr>
              <a:tr h="348181">
                <a:tc>
                  <a:txBody>
                    <a:bodyPr/>
                    <a:lstStyle/>
                    <a:p>
                      <a:r>
                        <a:rPr lang="tr-TR" sz="1600" dirty="0">
                          <a:latin typeface="+mn-lt"/>
                        </a:rPr>
                        <a:t>İyi geceler</a:t>
                      </a:r>
                      <a:endParaRPr lang="en-US" sz="1600" dirty="0">
                        <a:latin typeface="+mn-lt"/>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Dobranoc </a:t>
                      </a:r>
                      <a:endParaRPr lang="pt-PT"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a:effectLst/>
                          <a:latin typeface="+mn-lt"/>
                          <a:ea typeface="Times New Roman"/>
                          <a:cs typeface="Times New Roman"/>
                        </a:rPr>
                        <a:t>Goede nacht</a:t>
                      </a:r>
                      <a:endParaRPr lang="nl-NL"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Boa noite</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mn-lt"/>
                          <a:ea typeface="Microsoft YaHei" pitchFamily="2"/>
                          <a:cs typeface="Arial" pitchFamily="2"/>
                        </a:rPr>
                        <a:t>Oíche</a:t>
                      </a:r>
                      <a:r>
                        <a:rPr lang="en-US" sz="1600" b="0" i="0" u="none" strike="noStrike" kern="1200" dirty="0">
                          <a:latin typeface="+mn-lt"/>
                          <a:ea typeface="Microsoft YaHei" pitchFamily="2"/>
                          <a:cs typeface="Arial" pitchFamily="2"/>
                        </a:rPr>
                        <a:t> </a:t>
                      </a:r>
                      <a:r>
                        <a:rPr lang="en-US" sz="1600" b="0" i="0" u="none" strike="noStrike" kern="1200" dirty="0" err="1">
                          <a:latin typeface="+mn-lt"/>
                          <a:ea typeface="Microsoft YaHei" pitchFamily="2"/>
                          <a:cs typeface="Arial" pitchFamily="2"/>
                        </a:rPr>
                        <a:t>Mhaith</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Dobrú</a:t>
                      </a:r>
                      <a:r>
                        <a:rPr lang="sk-SK" sz="1600" baseline="0" dirty="0" smtClean="0">
                          <a:effectLst/>
                          <a:latin typeface="+mn-lt"/>
                          <a:ea typeface="Times New Roman"/>
                          <a:cs typeface="Times New Roman"/>
                        </a:rPr>
                        <a:t> noc</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Good Night</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4"/>
                  </a:ext>
                </a:extLst>
              </a:tr>
              <a:tr h="348181">
                <a:tc>
                  <a:txBody>
                    <a:bodyPr/>
                    <a:lstStyle/>
                    <a:p>
                      <a:r>
                        <a:rPr lang="tr-TR" sz="1600" dirty="0">
                          <a:latin typeface="+mn-lt"/>
                        </a:rPr>
                        <a:t>Hoşça kal</a:t>
                      </a:r>
                      <a:endParaRPr lang="en-US" sz="1600" dirty="0">
                        <a:latin typeface="+mn-lt"/>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Do widzenia </a:t>
                      </a:r>
                      <a:endParaRPr lang="pt-PT"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dirty="0">
                          <a:effectLst/>
                          <a:latin typeface="+mn-lt"/>
                          <a:ea typeface="Times New Roman"/>
                          <a:cs typeface="Times New Roman"/>
                        </a:rPr>
                        <a:t>Dag/Doei</a:t>
                      </a:r>
                      <a:endParaRPr lang="nl-NL"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Adeus</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mn-lt"/>
                          <a:ea typeface="Microsoft YaHei" pitchFamily="2"/>
                          <a:cs typeface="Arial" pitchFamily="2"/>
                        </a:rPr>
                        <a:t>Slán</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Dovidenia</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Goodbye</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5"/>
                  </a:ext>
                </a:extLst>
              </a:tr>
              <a:tr h="348181">
                <a:tc>
                  <a:txBody>
                    <a:bodyPr/>
                    <a:lstStyle/>
                    <a:p>
                      <a:r>
                        <a:rPr lang="tr-TR" sz="1600" dirty="0">
                          <a:latin typeface="+mn-lt"/>
                        </a:rPr>
                        <a:t>Sonra Görüşürüz</a:t>
                      </a:r>
                      <a:endParaRPr lang="en-US" sz="1600" dirty="0">
                        <a:latin typeface="+mn-lt"/>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Do zobaczenia </a:t>
                      </a:r>
                      <a:endParaRPr lang="pt-PT"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a:effectLst/>
                          <a:latin typeface="+mn-lt"/>
                          <a:ea typeface="Times New Roman"/>
                          <a:cs typeface="Times New Roman"/>
                        </a:rPr>
                        <a:t>Tot later</a:t>
                      </a:r>
                      <a:endParaRPr lang="nl-NL"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Até logo</a:t>
                      </a:r>
                      <a:endParaRPr lang="pt-PT"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mn-lt"/>
                          <a:ea typeface="Microsoft YaHei" pitchFamily="2"/>
                          <a:cs typeface="Arial" pitchFamily="2"/>
                        </a:rPr>
                        <a:t>Slán</a:t>
                      </a:r>
                      <a:r>
                        <a:rPr lang="en-US" sz="1600" b="0" i="0" u="none" strike="noStrike" kern="1200" dirty="0">
                          <a:latin typeface="+mn-lt"/>
                          <a:ea typeface="Microsoft YaHei" pitchFamily="2"/>
                          <a:cs typeface="Arial" pitchFamily="2"/>
                        </a:rPr>
                        <a:t> go </a:t>
                      </a:r>
                      <a:r>
                        <a:rPr lang="en-US" sz="1600" b="0" i="0" u="none" strike="noStrike" kern="1200" dirty="0" err="1">
                          <a:latin typeface="+mn-lt"/>
                          <a:ea typeface="Microsoft YaHei" pitchFamily="2"/>
                          <a:cs typeface="Arial" pitchFamily="2"/>
                        </a:rPr>
                        <a:t>fóill</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Vidíme sa neskôr</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See you later</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6"/>
                  </a:ext>
                </a:extLst>
              </a:tr>
              <a:tr h="678339">
                <a:tc>
                  <a:txBody>
                    <a:bodyPr/>
                    <a:lstStyle/>
                    <a:p>
                      <a:r>
                        <a:rPr lang="tr-TR" sz="1600" dirty="0">
                          <a:latin typeface="+mn-lt"/>
                        </a:rPr>
                        <a:t>Yarın görüşürüz</a:t>
                      </a:r>
                      <a:endParaRPr lang="en-US" sz="1600" dirty="0">
                        <a:latin typeface="+mn-lt"/>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Do zobaczenia jutro </a:t>
                      </a:r>
                      <a:endParaRPr lang="pt-PT"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dirty="0">
                          <a:effectLst/>
                          <a:latin typeface="+mn-lt"/>
                          <a:ea typeface="Times New Roman"/>
                          <a:cs typeface="Times New Roman"/>
                        </a:rPr>
                        <a:t>Tot morgen</a:t>
                      </a:r>
                      <a:endParaRPr lang="nl-NL"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Até amanhã</a:t>
                      </a:r>
                      <a:endParaRPr lang="pt-PT" sz="160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US" sz="1600" b="0" i="0" u="none" strike="noStrike" kern="1200" dirty="0" err="1">
                          <a:latin typeface="+mn-lt"/>
                          <a:ea typeface="Microsoft YaHei" pitchFamily="2"/>
                          <a:cs typeface="Arial" pitchFamily="2"/>
                        </a:rPr>
                        <a:t>Feicfidh</a:t>
                      </a:r>
                      <a:r>
                        <a:rPr lang="en-US" sz="1600" b="0" i="0" u="none" strike="noStrike" kern="1200" dirty="0">
                          <a:latin typeface="+mn-lt"/>
                          <a:ea typeface="Microsoft YaHei" pitchFamily="2"/>
                          <a:cs typeface="Arial" pitchFamily="2"/>
                        </a:rPr>
                        <a:t> </a:t>
                      </a:r>
                      <a:r>
                        <a:rPr lang="en-US" sz="1600" b="0" i="0" u="none" strike="noStrike" kern="1200" dirty="0" err="1">
                          <a:latin typeface="+mn-lt"/>
                          <a:ea typeface="Microsoft YaHei" pitchFamily="2"/>
                          <a:cs typeface="Arial" pitchFamily="2"/>
                        </a:rPr>
                        <a:t>mé</a:t>
                      </a:r>
                      <a:r>
                        <a:rPr lang="en-US" sz="1600" b="0" i="0" u="none" strike="noStrike" kern="1200" baseline="0" dirty="0">
                          <a:latin typeface="+mn-lt"/>
                          <a:ea typeface="Microsoft YaHei" pitchFamily="2"/>
                          <a:cs typeface="Arial" pitchFamily="2"/>
                        </a:rPr>
                        <a:t> </a:t>
                      </a:r>
                      <a:r>
                        <a:rPr lang="en-US" sz="1600" b="0" i="0" u="none" strike="noStrike" kern="1200" dirty="0" err="1">
                          <a:latin typeface="+mn-lt"/>
                          <a:ea typeface="Microsoft YaHei" pitchFamily="2"/>
                          <a:cs typeface="Arial" pitchFamily="2"/>
                        </a:rPr>
                        <a:t>thú</a:t>
                      </a:r>
                      <a:r>
                        <a:rPr lang="en-US" sz="1600" b="0" i="0" u="none" strike="noStrike" kern="1200" dirty="0">
                          <a:latin typeface="+mn-lt"/>
                          <a:ea typeface="Microsoft YaHei" pitchFamily="2"/>
                          <a:cs typeface="Arial" pitchFamily="2"/>
                        </a:rPr>
                        <a:t> </a:t>
                      </a:r>
                      <a:r>
                        <a:rPr lang="en-US" sz="1600" b="0" i="0" u="none" strike="noStrike" kern="1200" dirty="0" err="1">
                          <a:latin typeface="+mn-lt"/>
                          <a:ea typeface="Microsoft YaHei" pitchFamily="2"/>
                          <a:cs typeface="Arial" pitchFamily="2"/>
                        </a:rPr>
                        <a:t>amárach</a:t>
                      </a:r>
                      <a:endParaRPr lang="pl-PL" sz="1600" b="0" i="0" u="none" strike="noStrike" kern="1200" dirty="0">
                        <a:latin typeface="+mn-lt"/>
                        <a:ea typeface="Microsoft YaHei" pitchFamily="2"/>
                        <a:cs typeface="Arial" pitchFamily="2"/>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Dovidenia zajtra</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pl-PL" sz="1600" dirty="0">
                          <a:effectLst/>
                          <a:latin typeface="+mn-lt"/>
                          <a:ea typeface="Times New Roman"/>
                          <a:cs typeface="Times New Roman"/>
                        </a:rPr>
                        <a:t>See you tomorrow</a:t>
                      </a:r>
                      <a:endParaRPr lang="pt-PT" sz="1600" dirty="0">
                        <a:effectLst/>
                        <a:latin typeface="+mn-lt"/>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7"/>
                  </a:ext>
                </a:extLst>
              </a:tr>
            </a:tbl>
          </a:graphicData>
        </a:graphic>
      </p:graphicFrame>
      <p:sp>
        <p:nvSpPr>
          <p:cNvPr id="3" name="Rectangle 1"/>
          <p:cNvSpPr>
            <a:spLocks noChangeArrowheads="1"/>
          </p:cNvSpPr>
          <p:nvPr/>
        </p:nvSpPr>
        <p:spPr bwMode="auto">
          <a:xfrm>
            <a:off x="2855640" y="332657"/>
            <a:ext cx="662473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pl-PL" altLang="pt-PT" sz="4400" b="1" cap="small" dirty="0">
                <a:solidFill>
                  <a:srgbClr val="006600"/>
                </a:solidFill>
                <a:latin typeface="Calibri" pitchFamily="34" charset="0"/>
                <a:ea typeface="Times New Roman" pitchFamily="18" charset="0"/>
                <a:cs typeface="Times New Roman" pitchFamily="18" charset="0"/>
              </a:rPr>
              <a:t>Theme: Salutations</a:t>
            </a:r>
          </a:p>
        </p:txBody>
      </p:sp>
      <p:pic>
        <p:nvPicPr>
          <p:cNvPr id="7171" name="Picture 3"/>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56440" y="238919"/>
            <a:ext cx="16002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arcador de Posição do Número do Diapositivo 3"/>
          <p:cNvSpPr>
            <a:spLocks noGrp="1"/>
          </p:cNvSpPr>
          <p:nvPr>
            <p:ph type="sldNum" sz="quarter" idx="12"/>
          </p:nvPr>
        </p:nvSpPr>
        <p:spPr>
          <a:xfrm>
            <a:off x="10992544" y="6375716"/>
            <a:ext cx="878616" cy="365125"/>
          </a:xfrm>
        </p:spPr>
        <p:txBody>
          <a:bodyPr/>
          <a:lstStyle/>
          <a:p>
            <a:fld id="{21163669-2543-49C4-8AA0-BECB295EF68E}" type="slidenum">
              <a:rPr lang="pt-PT" b="1" smtClean="0">
                <a:solidFill>
                  <a:schemeClr val="tx1"/>
                </a:solidFill>
              </a:rPr>
              <a:t>6</a:t>
            </a:fld>
            <a:endParaRPr lang="pt-PT" b="1" dirty="0">
              <a:solidFill>
                <a:schemeClr val="tx1"/>
              </a:solidFill>
            </a:endParaRPr>
          </a:p>
        </p:txBody>
      </p:sp>
      <p:pic>
        <p:nvPicPr>
          <p:cNvPr id="6" name="Picture 2" descr="twinspace-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335" y="332657"/>
            <a:ext cx="868604" cy="965115"/>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objekt pre pätu 2"/>
          <p:cNvSpPr txBox="1">
            <a:spLocks/>
          </p:cNvSpPr>
          <p:nvPr/>
        </p:nvSpPr>
        <p:spPr>
          <a:xfrm>
            <a:off x="0" y="6558279"/>
            <a:ext cx="1845274" cy="299722"/>
          </a:xfrm>
          <a:prstGeom prst="rect">
            <a:avLst/>
          </a:prstGeom>
        </p:spPr>
        <p:txBody>
          <a:bodyPr vert="horz" lIns="91440" tIns="45720" rIns="91440" bIns="45720" rtlCol="0" anchor="ctr"/>
          <a:lstStyle>
            <a:defPPr>
              <a:defRPr lang="pt-P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mtClean="0">
                <a:solidFill>
                  <a:schemeClr val="tx1"/>
                </a:solidFill>
              </a:rPr>
              <a:t>Erasmus+ KA2</a:t>
            </a:r>
            <a:endParaRPr lang="pt-PT" dirty="0">
              <a:solidFill>
                <a:schemeClr val="tx1"/>
              </a:solidFill>
            </a:endParaRPr>
          </a:p>
        </p:txBody>
      </p:sp>
    </p:spTree>
    <p:extLst>
      <p:ext uri="{BB962C8B-B14F-4D97-AF65-F5344CB8AC3E}">
        <p14:creationId xmlns:p14="http://schemas.microsoft.com/office/powerpoint/2010/main" val="3002705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479300551"/>
              </p:ext>
            </p:extLst>
          </p:nvPr>
        </p:nvGraphicFramePr>
        <p:xfrm>
          <a:off x="510930" y="2132856"/>
          <a:ext cx="11127946" cy="4361036"/>
        </p:xfrm>
        <a:graphic>
          <a:graphicData uri="http://schemas.openxmlformats.org/drawingml/2006/table">
            <a:tbl>
              <a:tblPr firstRow="1" firstCol="1" bandRow="1"/>
              <a:tblGrid>
                <a:gridCol w="1461190">
                  <a:extLst>
                    <a:ext uri="{9D8B030D-6E8A-4147-A177-3AD203B41FA5}">
                      <a16:colId xmlns:a16="http://schemas.microsoft.com/office/drawing/2014/main" val="20000"/>
                    </a:ext>
                  </a:extLst>
                </a:gridCol>
                <a:gridCol w="1632967">
                  <a:extLst>
                    <a:ext uri="{9D8B030D-6E8A-4147-A177-3AD203B41FA5}">
                      <a16:colId xmlns:a16="http://schemas.microsoft.com/office/drawing/2014/main" val="20001"/>
                    </a:ext>
                  </a:extLst>
                </a:gridCol>
                <a:gridCol w="1814407">
                  <a:extLst>
                    <a:ext uri="{9D8B030D-6E8A-4147-A177-3AD203B41FA5}">
                      <a16:colId xmlns:a16="http://schemas.microsoft.com/office/drawing/2014/main" val="20002"/>
                    </a:ext>
                  </a:extLst>
                </a:gridCol>
                <a:gridCol w="1482142">
                  <a:extLst>
                    <a:ext uri="{9D8B030D-6E8A-4147-A177-3AD203B41FA5}">
                      <a16:colId xmlns:a16="http://schemas.microsoft.com/office/drawing/2014/main" val="20003"/>
                    </a:ext>
                  </a:extLst>
                </a:gridCol>
                <a:gridCol w="1285192">
                  <a:extLst>
                    <a:ext uri="{9D8B030D-6E8A-4147-A177-3AD203B41FA5}">
                      <a16:colId xmlns:a16="http://schemas.microsoft.com/office/drawing/2014/main" val="20004"/>
                    </a:ext>
                  </a:extLst>
                </a:gridCol>
                <a:gridCol w="1726024">
                  <a:extLst>
                    <a:ext uri="{9D8B030D-6E8A-4147-A177-3AD203B41FA5}">
                      <a16:colId xmlns:a16="http://schemas.microsoft.com/office/drawing/2014/main" val="20005"/>
                    </a:ext>
                  </a:extLst>
                </a:gridCol>
                <a:gridCol w="1726024">
                  <a:extLst>
                    <a:ext uri="{9D8B030D-6E8A-4147-A177-3AD203B41FA5}">
                      <a16:colId xmlns:a16="http://schemas.microsoft.com/office/drawing/2014/main" val="2306936188"/>
                    </a:ext>
                  </a:extLst>
                </a:gridCol>
              </a:tblGrid>
              <a:tr h="5289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600" b="1" kern="1200" cap="small" dirty="0" smtClean="0">
                          <a:solidFill>
                            <a:srgbClr val="FFFFFF"/>
                          </a:solidFill>
                          <a:effectLst/>
                          <a:latin typeface="Cambria"/>
                          <a:ea typeface="Times New Roman"/>
                          <a:cs typeface="Times New Roman"/>
                        </a:rPr>
                        <a:t>TURKish</a:t>
                      </a:r>
                      <a:endParaRPr lang="pt-PT" sz="1600" b="1" kern="1200" cap="small" dirty="0" smtClean="0">
                        <a:solidFill>
                          <a:srgbClr val="FFFFFF"/>
                        </a:solidFill>
                        <a:effectLst/>
                        <a:latin typeface="Cambria"/>
                        <a:ea typeface="Times New Roman"/>
                        <a:cs typeface="Times New Roman"/>
                      </a:endParaRPr>
                    </a:p>
                    <a:p>
                      <a:endParaRPr lang="en-US" sz="1600" dirty="0"/>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Polish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Dutch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Portuguese</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nl-NL" sz="1600" b="1" kern="1200" cap="small" dirty="0">
                          <a:solidFill>
                            <a:srgbClr val="FFFFFF"/>
                          </a:solidFill>
                          <a:effectLst/>
                          <a:latin typeface="Cambria"/>
                          <a:ea typeface="Times New Roman"/>
                          <a:cs typeface="Times New Roman"/>
                        </a:rPr>
                        <a:t>Irish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nl-NL" sz="1600" b="1" kern="1200" cap="small" dirty="0" smtClean="0">
                          <a:solidFill>
                            <a:srgbClr val="FFFFFF"/>
                          </a:solidFill>
                          <a:effectLst/>
                          <a:latin typeface="Cambria"/>
                          <a:ea typeface="Times New Roman"/>
                          <a:cs typeface="Times New Roman"/>
                        </a:rPr>
                        <a:t>Slovak</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English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extLst>
                  <a:ext uri="{0D108BD9-81ED-4DB2-BD59-A6C34878D82A}">
                    <a16:rowId xmlns:a16="http://schemas.microsoft.com/office/drawing/2014/main" val="10000"/>
                  </a:ext>
                </a:extLst>
              </a:tr>
              <a:tr h="350308">
                <a:tc>
                  <a:txBody>
                    <a:bodyPr/>
                    <a:lstStyle/>
                    <a:p>
                      <a:r>
                        <a:rPr lang="tr-TR" sz="1600" dirty="0">
                          <a:latin typeface="+mn-lt"/>
                        </a:rPr>
                        <a:t>Etek</a:t>
                      </a:r>
                      <a:endParaRPr lang="en-US" sz="1600" dirty="0">
                        <a:latin typeface="+mn-lt"/>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Spódnica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mn-lt"/>
                          <a:ea typeface="Times New Roman"/>
                          <a:cs typeface="Times New Roman"/>
                        </a:rPr>
                        <a:t>Rok</a:t>
                      </a:r>
                      <a:endParaRPr lang="nl-NL"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Saia</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a:cs typeface="Arial"/>
                        </a:rPr>
                        <a:t>Sciorta</a:t>
                      </a:r>
                      <a:endParaRPr lang="pl-PL" sz="1600" b="0" i="0" u="none" strike="noStrike" kern="1200" dirty="0">
                        <a:latin typeface="+mn-lt"/>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Sukňa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Skirt</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1"/>
                  </a:ext>
                </a:extLst>
              </a:tr>
              <a:tr h="351916">
                <a:tc>
                  <a:txBody>
                    <a:bodyPr/>
                    <a:lstStyle/>
                    <a:p>
                      <a:r>
                        <a:rPr lang="tr-TR" sz="1600" dirty="0">
                          <a:latin typeface="+mn-lt"/>
                        </a:rPr>
                        <a:t>Pantolon</a:t>
                      </a: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Spodnie</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a:effectLst/>
                          <a:latin typeface="+mn-lt"/>
                          <a:ea typeface="Times New Roman"/>
                          <a:cs typeface="Times New Roman"/>
                        </a:rPr>
                        <a:t>Broek</a:t>
                      </a:r>
                      <a:endParaRPr lang="nl-NL"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Calças</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err="1">
                          <a:latin typeface="+mn-lt"/>
                          <a:ea typeface="Microsoft YaHei"/>
                          <a:cs typeface="Arial"/>
                        </a:rPr>
                        <a:t>Bríste</a:t>
                      </a:r>
                      <a:endParaRPr lang="pl-PL" sz="1600" b="0" i="0" u="none" strike="noStrike" kern="1200">
                        <a:latin typeface="+mn-lt"/>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Nohavice</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Pants</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2"/>
                  </a:ext>
                </a:extLst>
              </a:tr>
              <a:tr h="350308">
                <a:tc>
                  <a:txBody>
                    <a:bodyPr/>
                    <a:lstStyle/>
                    <a:p>
                      <a:r>
                        <a:rPr lang="tr-TR" sz="1600" dirty="0">
                          <a:latin typeface="+mn-lt"/>
                        </a:rPr>
                        <a:t>Elbise</a:t>
                      </a:r>
                      <a:endParaRPr lang="en-US" sz="1600" dirty="0">
                        <a:latin typeface="+mn-lt"/>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Sukienka </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mn-lt"/>
                          <a:ea typeface="Times New Roman"/>
                          <a:cs typeface="Times New Roman"/>
                        </a:rPr>
                        <a:t>Jurk</a:t>
                      </a:r>
                      <a:endParaRPr lang="nl-NL"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Vestido</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err="1">
                          <a:latin typeface="+mn-lt"/>
                          <a:ea typeface="Microsoft YaHei"/>
                          <a:cs typeface="Arial"/>
                        </a:rPr>
                        <a:t>Gúna</a:t>
                      </a:r>
                      <a:endParaRPr lang="pl-PL" sz="1600" b="0" i="0" u="none" strike="noStrike" kern="1200">
                        <a:latin typeface="+mn-lt"/>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Šaty</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Dress</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3"/>
                  </a:ext>
                </a:extLst>
              </a:tr>
              <a:tr h="350308">
                <a:tc>
                  <a:txBody>
                    <a:bodyPr/>
                    <a:lstStyle/>
                    <a:p>
                      <a:r>
                        <a:rPr lang="tr-TR" sz="1600" dirty="0">
                          <a:latin typeface="+mn-lt"/>
                        </a:rPr>
                        <a:t>Gömlek</a:t>
                      </a:r>
                      <a:endParaRPr lang="en-US" sz="1600" dirty="0">
                        <a:latin typeface="+mn-lt"/>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Koszula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a:effectLst/>
                          <a:latin typeface="+mn-lt"/>
                          <a:ea typeface="Times New Roman"/>
                          <a:cs typeface="Times New Roman"/>
                        </a:rPr>
                        <a:t>T-shirt</a:t>
                      </a:r>
                      <a:endParaRPr lang="nl-NL"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Camisa</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a:latin typeface="+mn-lt"/>
                          <a:ea typeface="Microsoft YaHei"/>
                          <a:cs typeface="Arial"/>
                        </a:rPr>
                        <a:t>T-</a:t>
                      </a:r>
                      <a:r>
                        <a:rPr lang="en-GB" sz="1600" b="0" i="0" u="none" strike="noStrike" kern="1200" dirty="0" err="1">
                          <a:latin typeface="+mn-lt"/>
                          <a:ea typeface="Microsoft YaHei"/>
                          <a:cs typeface="Arial"/>
                        </a:rPr>
                        <a:t>léine</a:t>
                      </a:r>
                      <a:endParaRPr lang="pl-PL" sz="1600" b="0" i="0" u="none" strike="noStrike" kern="1200" dirty="0">
                        <a:latin typeface="+mn-lt"/>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Košeľa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Shirt</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4"/>
                  </a:ext>
                </a:extLst>
              </a:tr>
              <a:tr h="434958">
                <a:tc>
                  <a:txBody>
                    <a:bodyPr/>
                    <a:lstStyle/>
                    <a:p>
                      <a:r>
                        <a:rPr lang="tr-TR" sz="1600" dirty="0">
                          <a:latin typeface="+mn-lt"/>
                        </a:rPr>
                        <a:t>Spor Ayakkabısı</a:t>
                      </a:r>
                      <a:endParaRPr lang="en-US" sz="1600" dirty="0">
                        <a:latin typeface="+mn-lt"/>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Buty sportowe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dirty="0">
                          <a:effectLst/>
                          <a:latin typeface="+mn-lt"/>
                          <a:ea typeface="Times New Roman"/>
                          <a:cs typeface="Times New Roman"/>
                        </a:rPr>
                        <a:t>Sportschoenen</a:t>
                      </a:r>
                      <a:endParaRPr lang="nl-NL"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Sapatilhas</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a:cs typeface="Arial"/>
                        </a:rPr>
                        <a:t>Bróga</a:t>
                      </a:r>
                      <a:r>
                        <a:rPr lang="en-GB" sz="1600" b="0" i="0" u="none" strike="noStrike" kern="1200" dirty="0">
                          <a:latin typeface="+mn-lt"/>
                          <a:ea typeface="Microsoft YaHei"/>
                          <a:cs typeface="Arial"/>
                        </a:rPr>
                        <a:t> </a:t>
                      </a:r>
                      <a:r>
                        <a:rPr lang="en-GB" sz="1600" b="0" i="0" u="none" strike="noStrike" kern="1200" dirty="0" err="1">
                          <a:latin typeface="+mn-lt"/>
                          <a:ea typeface="Microsoft YaHei"/>
                          <a:cs typeface="Arial"/>
                        </a:rPr>
                        <a:t>reatha</a:t>
                      </a:r>
                      <a:endParaRPr lang="pl-PL" sz="1600" b="0" i="0" u="none" strike="noStrike" kern="1200" dirty="0">
                        <a:latin typeface="+mn-lt"/>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Tenisky</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smtClean="0">
                          <a:effectLst/>
                          <a:latin typeface="+mn-lt"/>
                          <a:ea typeface="Times New Roman"/>
                          <a:cs typeface="Times New Roman"/>
                        </a:rPr>
                        <a:t>Trainers</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5"/>
                  </a:ext>
                </a:extLst>
              </a:tr>
              <a:tr h="350308">
                <a:tc>
                  <a:txBody>
                    <a:bodyPr/>
                    <a:lstStyle/>
                    <a:p>
                      <a:r>
                        <a:rPr lang="tr-TR" sz="1600" dirty="0">
                          <a:latin typeface="+mn-lt"/>
                        </a:rPr>
                        <a:t>Bot</a:t>
                      </a:r>
                      <a:endParaRPr lang="en-US" sz="1600" dirty="0">
                        <a:latin typeface="+mn-lt"/>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Trzewiki</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a:effectLst/>
                          <a:latin typeface="+mn-lt"/>
                          <a:ea typeface="Times New Roman"/>
                          <a:cs typeface="Times New Roman"/>
                        </a:rPr>
                        <a:t>Laarzen</a:t>
                      </a:r>
                      <a:endParaRPr lang="nl-NL"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Botas</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a:cs typeface="Arial"/>
                        </a:rPr>
                        <a:t>Buataisí</a:t>
                      </a:r>
                      <a:endParaRPr lang="pl-PL" sz="1600" b="0" i="0" u="none" strike="noStrike" kern="1200" dirty="0">
                        <a:latin typeface="+mn-lt"/>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Čižmy</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Boots</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6"/>
                  </a:ext>
                </a:extLst>
              </a:tr>
              <a:tr h="364252">
                <a:tc>
                  <a:txBody>
                    <a:bodyPr/>
                    <a:lstStyle/>
                    <a:p>
                      <a:r>
                        <a:rPr lang="tr-TR" sz="1600" dirty="0">
                          <a:latin typeface="+mn-lt"/>
                        </a:rPr>
                        <a:t>Şort</a:t>
                      </a:r>
                      <a:endParaRPr lang="en-US" sz="1600" dirty="0">
                        <a:latin typeface="+mn-lt"/>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Szorty</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mn-lt"/>
                          <a:ea typeface="Times New Roman"/>
                          <a:cs typeface="Times New Roman"/>
                        </a:rPr>
                        <a:t>Korte broek</a:t>
                      </a:r>
                      <a:endParaRPr lang="nl-NL"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Calções</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a:cs typeface="Arial"/>
                        </a:rPr>
                        <a:t>Bríste</a:t>
                      </a:r>
                      <a:r>
                        <a:rPr lang="en-GB" sz="1600" b="0" i="0" u="none" strike="noStrike" kern="1200" dirty="0">
                          <a:latin typeface="+mn-lt"/>
                          <a:ea typeface="Microsoft YaHei"/>
                          <a:cs typeface="Arial"/>
                        </a:rPr>
                        <a:t> </a:t>
                      </a:r>
                      <a:r>
                        <a:rPr lang="en-GB" sz="1600" b="0" i="0" u="none" strike="noStrike" kern="1200" dirty="0" err="1">
                          <a:latin typeface="+mn-lt"/>
                          <a:ea typeface="Microsoft YaHei"/>
                          <a:cs typeface="Arial"/>
                        </a:rPr>
                        <a:t>Gearr</a:t>
                      </a:r>
                      <a:endParaRPr lang="pl-PL" sz="1600" b="0" i="0" u="none" strike="noStrike" kern="1200" dirty="0">
                        <a:latin typeface="+mn-lt"/>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mn-lt"/>
                          <a:ea typeface="Times New Roman"/>
                          <a:cs typeface="Times New Roman"/>
                        </a:rPr>
                        <a:t>Kraťasy</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Shorts</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7"/>
                  </a:ext>
                </a:extLst>
              </a:tr>
              <a:tr h="350308">
                <a:tc>
                  <a:txBody>
                    <a:bodyPr/>
                    <a:lstStyle/>
                    <a:p>
                      <a:r>
                        <a:rPr lang="tr-TR" sz="1600" dirty="0">
                          <a:latin typeface="+mn-lt"/>
                        </a:rPr>
                        <a:t>Tulum</a:t>
                      </a:r>
                      <a:endParaRPr lang="en-US" sz="1600" dirty="0">
                        <a:latin typeface="+mn-lt"/>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Kombinezon </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a:effectLst/>
                          <a:latin typeface="+mn-lt"/>
                          <a:ea typeface="Times New Roman"/>
                          <a:cs typeface="Times New Roman"/>
                        </a:rPr>
                        <a:t>Trainingspak</a:t>
                      </a:r>
                      <a:endParaRPr lang="nl-NL"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Macacão</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a:latin typeface="+mn-lt"/>
                          <a:ea typeface="Microsoft YaHei"/>
                          <a:cs typeface="Arial"/>
                        </a:rPr>
                        <a:t>Culaith </a:t>
                      </a:r>
                      <a:r>
                        <a:rPr lang="en-GB" sz="1600" b="0" i="0" u="none" strike="noStrike" kern="1200" dirty="0" err="1">
                          <a:latin typeface="+mn-lt"/>
                          <a:ea typeface="Microsoft YaHei"/>
                          <a:cs typeface="Arial"/>
                        </a:rPr>
                        <a:t>aonphíosa</a:t>
                      </a:r>
                      <a:endParaRPr lang="pl-PL" sz="1600" b="0" i="0" u="none" strike="noStrike" kern="1200" dirty="0">
                        <a:latin typeface="+mn-lt"/>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Kombinéza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Jumpsuit</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8"/>
                  </a:ext>
                </a:extLst>
              </a:tr>
              <a:tr h="350308">
                <a:tc>
                  <a:txBody>
                    <a:bodyPr/>
                    <a:lstStyle/>
                    <a:p>
                      <a:r>
                        <a:rPr lang="tr-TR" sz="1600" dirty="0">
                          <a:latin typeface="+mn-lt"/>
                        </a:rPr>
                        <a:t>Ceket</a:t>
                      </a:r>
                      <a:endParaRPr lang="en-US" sz="1600" dirty="0">
                        <a:latin typeface="+mn-lt"/>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Kurtka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mn-lt"/>
                          <a:ea typeface="Times New Roman"/>
                          <a:cs typeface="Times New Roman"/>
                        </a:rPr>
                        <a:t>Jas</a:t>
                      </a:r>
                      <a:endParaRPr lang="nl-NL"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Casaco</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a:cs typeface="Arial"/>
                        </a:rPr>
                        <a:t>Seaicéad</a:t>
                      </a:r>
                      <a:endParaRPr lang="pl-PL" sz="1600" b="0" i="0" u="none" strike="noStrike" kern="1200" dirty="0">
                        <a:latin typeface="+mn-lt"/>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Bunda, sako</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Jacket</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9"/>
                  </a:ext>
                </a:extLst>
              </a:tr>
              <a:tr h="350308">
                <a:tc>
                  <a:txBody>
                    <a:bodyPr/>
                    <a:lstStyle/>
                    <a:p>
                      <a:pPr>
                        <a:lnSpc>
                          <a:spcPct val="115000"/>
                        </a:lnSpc>
                        <a:spcAft>
                          <a:spcPts val="0"/>
                        </a:spcAft>
                      </a:pPr>
                      <a:r>
                        <a:rPr lang="tr-TR" sz="1600" dirty="0">
                          <a:effectLst/>
                          <a:latin typeface="+mn-lt"/>
                          <a:ea typeface="Times New Roman"/>
                          <a:cs typeface="Times New Roman"/>
                        </a:rPr>
                        <a:t>Çorap</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Skarpety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a:effectLst/>
                          <a:latin typeface="+mn-lt"/>
                          <a:ea typeface="Times New Roman"/>
                          <a:cs typeface="Times New Roman"/>
                        </a:rPr>
                        <a:t>Sokken</a:t>
                      </a:r>
                      <a:endParaRPr lang="nl-NL"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Meias</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a:cs typeface="Arial"/>
                        </a:rPr>
                        <a:t>Stocaí</a:t>
                      </a:r>
                      <a:endParaRPr lang="pl-PL" sz="1600" b="0" i="0" u="none" strike="noStrike" kern="1200" dirty="0">
                        <a:latin typeface="+mn-lt"/>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ponožky</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mn-lt"/>
                          <a:ea typeface="Times New Roman"/>
                          <a:cs typeface="Times New Roman"/>
                        </a:rPr>
                        <a:t>Socks</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 name="Rectangle 1"/>
          <p:cNvSpPr>
            <a:spLocks noChangeArrowheads="1"/>
          </p:cNvSpPr>
          <p:nvPr/>
        </p:nvSpPr>
        <p:spPr bwMode="auto">
          <a:xfrm>
            <a:off x="1775520" y="353972"/>
            <a:ext cx="705678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pl-PL" altLang="pt-PT" sz="4400" b="1" cap="small" dirty="0">
                <a:solidFill>
                  <a:srgbClr val="006600"/>
                </a:solidFill>
                <a:latin typeface="Calibri" pitchFamily="34" charset="0"/>
                <a:ea typeface="Times New Roman" pitchFamily="18" charset="0"/>
                <a:cs typeface="Times New Roman" pitchFamily="18" charset="0"/>
              </a:rPr>
              <a:t>Theme: Clothing</a:t>
            </a:r>
            <a:endParaRPr lang="pt-PT" altLang="pt-PT" sz="4400" b="1" cap="small" dirty="0">
              <a:solidFill>
                <a:srgbClr val="006600"/>
              </a:solidFill>
              <a:latin typeface="Calibri" pitchFamily="34" charset="0"/>
              <a:ea typeface="Times New Roman" pitchFamily="18" charset="0"/>
              <a:cs typeface="Times New Roman" pitchFamily="18" charset="0"/>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23" t="20711" r="12393" b="24443"/>
          <a:stretch/>
        </p:blipFill>
        <p:spPr bwMode="auto">
          <a:xfrm>
            <a:off x="8616280" y="265129"/>
            <a:ext cx="3000001" cy="1301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arcador de Posição do Número do Diapositivo 3"/>
          <p:cNvSpPr>
            <a:spLocks noGrp="1"/>
          </p:cNvSpPr>
          <p:nvPr>
            <p:ph type="sldNum" sz="quarter" idx="12"/>
          </p:nvPr>
        </p:nvSpPr>
        <p:spPr>
          <a:xfrm>
            <a:off x="10975779" y="6481431"/>
            <a:ext cx="911769" cy="365125"/>
          </a:xfrm>
        </p:spPr>
        <p:txBody>
          <a:bodyPr/>
          <a:lstStyle/>
          <a:p>
            <a:fld id="{21163669-2543-49C4-8AA0-BECB295EF68E}" type="slidenum">
              <a:rPr lang="pt-PT" b="1" smtClean="0">
                <a:solidFill>
                  <a:schemeClr val="tx1"/>
                </a:solidFill>
              </a:rPr>
              <a:t>7</a:t>
            </a:fld>
            <a:endParaRPr lang="pt-PT" b="1" dirty="0">
              <a:solidFill>
                <a:schemeClr val="tx1"/>
              </a:solidFill>
            </a:endParaRPr>
          </a:p>
        </p:txBody>
      </p:sp>
      <p:pic>
        <p:nvPicPr>
          <p:cNvPr id="6" name="Picture 2" descr="twinspace-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335" y="214911"/>
            <a:ext cx="868604" cy="965115"/>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objekt pre pätu 2"/>
          <p:cNvSpPr txBox="1">
            <a:spLocks/>
          </p:cNvSpPr>
          <p:nvPr/>
        </p:nvSpPr>
        <p:spPr>
          <a:xfrm>
            <a:off x="0" y="6558279"/>
            <a:ext cx="1845274" cy="299722"/>
          </a:xfrm>
          <a:prstGeom prst="rect">
            <a:avLst/>
          </a:prstGeom>
        </p:spPr>
        <p:txBody>
          <a:bodyPr vert="horz" lIns="91440" tIns="45720" rIns="91440" bIns="45720" rtlCol="0" anchor="ctr"/>
          <a:lstStyle>
            <a:defPPr>
              <a:defRPr lang="pt-P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mtClean="0">
                <a:solidFill>
                  <a:schemeClr val="tx1"/>
                </a:solidFill>
              </a:rPr>
              <a:t>Erasmus+ KA2</a:t>
            </a:r>
            <a:endParaRPr lang="pt-PT" dirty="0">
              <a:solidFill>
                <a:schemeClr val="tx1"/>
              </a:solidFill>
            </a:endParaRPr>
          </a:p>
        </p:txBody>
      </p:sp>
    </p:spTree>
    <p:extLst>
      <p:ext uri="{BB962C8B-B14F-4D97-AF65-F5344CB8AC3E}">
        <p14:creationId xmlns:p14="http://schemas.microsoft.com/office/powerpoint/2010/main" val="3246384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3282757929"/>
              </p:ext>
            </p:extLst>
          </p:nvPr>
        </p:nvGraphicFramePr>
        <p:xfrm>
          <a:off x="504847" y="1701481"/>
          <a:ext cx="11089231" cy="4824542"/>
        </p:xfrm>
        <a:graphic>
          <a:graphicData uri="http://schemas.openxmlformats.org/drawingml/2006/table">
            <a:tbl>
              <a:tblPr firstRow="1" firstCol="1" bandRow="1"/>
              <a:tblGrid>
                <a:gridCol w="1466346">
                  <a:extLst>
                    <a:ext uri="{9D8B030D-6E8A-4147-A177-3AD203B41FA5}">
                      <a16:colId xmlns:a16="http://schemas.microsoft.com/office/drawing/2014/main" val="20000"/>
                    </a:ext>
                  </a:extLst>
                </a:gridCol>
                <a:gridCol w="1676535">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668566">
                  <a:extLst>
                    <a:ext uri="{9D8B030D-6E8A-4147-A177-3AD203B41FA5}">
                      <a16:colId xmlns:a16="http://schemas.microsoft.com/office/drawing/2014/main" val="20003"/>
                    </a:ext>
                  </a:extLst>
                </a:gridCol>
                <a:gridCol w="1374698">
                  <a:extLst>
                    <a:ext uri="{9D8B030D-6E8A-4147-A177-3AD203B41FA5}">
                      <a16:colId xmlns:a16="http://schemas.microsoft.com/office/drawing/2014/main" val="20004"/>
                    </a:ext>
                  </a:extLst>
                </a:gridCol>
                <a:gridCol w="1513362">
                  <a:extLst>
                    <a:ext uri="{9D8B030D-6E8A-4147-A177-3AD203B41FA5}">
                      <a16:colId xmlns:a16="http://schemas.microsoft.com/office/drawing/2014/main" val="20005"/>
                    </a:ext>
                  </a:extLst>
                </a:gridCol>
                <a:gridCol w="1877556">
                  <a:extLst>
                    <a:ext uri="{9D8B030D-6E8A-4147-A177-3AD203B41FA5}">
                      <a16:colId xmlns:a16="http://schemas.microsoft.com/office/drawing/2014/main" val="658761842"/>
                    </a:ext>
                  </a:extLst>
                </a:gridCol>
              </a:tblGrid>
              <a:tr h="672173">
                <a:tc>
                  <a:txBody>
                    <a:bodyPr/>
                    <a:lstStyle/>
                    <a:p>
                      <a:pPr marL="0" algn="l" defTabSz="914400" rtl="0" eaLnBrk="1" latinLnBrk="0" hangingPunct="1">
                        <a:lnSpc>
                          <a:spcPct val="115000"/>
                        </a:lnSpc>
                        <a:spcAft>
                          <a:spcPts val="0"/>
                        </a:spcAft>
                      </a:pPr>
                      <a:r>
                        <a:rPr lang="nl-NL" sz="1600" b="1" kern="1200" cap="small" dirty="0" err="1">
                          <a:solidFill>
                            <a:srgbClr val="FFFFFF"/>
                          </a:solidFill>
                          <a:effectLst/>
                          <a:latin typeface="Cambria"/>
                          <a:ea typeface="Times New Roman"/>
                          <a:cs typeface="Times New Roman"/>
                        </a:rPr>
                        <a:t>Turkish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Polish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a:solidFill>
                            <a:srgbClr val="FFFFFF"/>
                          </a:solidFill>
                          <a:effectLst/>
                          <a:latin typeface="Cambria"/>
                          <a:ea typeface="Times New Roman"/>
                          <a:cs typeface="Times New Roman"/>
                        </a:rPr>
                        <a:t>Dutch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pl-PL" sz="1600" b="1" kern="1200" cap="small" dirty="0">
                          <a:solidFill>
                            <a:srgbClr val="FFFFFF"/>
                          </a:solidFill>
                          <a:effectLst/>
                          <a:latin typeface="Cambria"/>
                          <a:ea typeface="Times New Roman"/>
                          <a:cs typeface="Times New Roman"/>
                        </a:rPr>
                        <a:t>Portuguese</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nl-NL" sz="1600" b="1" kern="1200" cap="small" dirty="0">
                          <a:solidFill>
                            <a:srgbClr val="FFFFFF"/>
                          </a:solidFill>
                          <a:effectLst/>
                          <a:latin typeface="Cambria"/>
                          <a:ea typeface="Times New Roman"/>
                          <a:cs typeface="Times New Roman"/>
                        </a:rPr>
                        <a:t>Irish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nl-NL" sz="1600" b="1" kern="1200" cap="small" dirty="0" smtClean="0">
                          <a:solidFill>
                            <a:srgbClr val="FFFFFF"/>
                          </a:solidFill>
                          <a:effectLst/>
                          <a:latin typeface="Cambria"/>
                          <a:ea typeface="Times New Roman"/>
                          <a:cs typeface="Times New Roman"/>
                        </a:rPr>
                        <a:t>Slovak</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marL="0" algn="l" defTabSz="914400" rtl="0" eaLnBrk="1" latinLnBrk="0" hangingPunct="1">
                        <a:lnSpc>
                          <a:spcPct val="115000"/>
                        </a:lnSpc>
                        <a:spcAft>
                          <a:spcPts val="0"/>
                        </a:spcAft>
                      </a:pPr>
                      <a:r>
                        <a:rPr lang="sk-SK" sz="1600" b="1" kern="1200" cap="small" dirty="0" err="1" smtClean="0">
                          <a:solidFill>
                            <a:srgbClr val="FFFFFF"/>
                          </a:solidFill>
                          <a:effectLst/>
                          <a:latin typeface="Cambria"/>
                          <a:ea typeface="Times New Roman"/>
                          <a:cs typeface="Times New Roman"/>
                        </a:rPr>
                        <a:t>English</a:t>
                      </a:r>
                      <a:endParaRPr lang="pt-PT" sz="16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extLst>
                  <a:ext uri="{0D108BD9-81ED-4DB2-BD59-A6C34878D82A}">
                    <a16:rowId xmlns:a16="http://schemas.microsoft.com/office/drawing/2014/main" val="10000"/>
                  </a:ext>
                </a:extLst>
              </a:tr>
              <a:tr h="603482">
                <a:tc>
                  <a:txBody>
                    <a:bodyPr/>
                    <a:lstStyle/>
                    <a:p>
                      <a:pPr>
                        <a:lnSpc>
                          <a:spcPct val="115000"/>
                        </a:lnSpc>
                        <a:spcAft>
                          <a:spcPts val="0"/>
                        </a:spcAft>
                      </a:pPr>
                      <a:r>
                        <a:rPr lang="tr-TR" sz="1600" dirty="0">
                          <a:effectLst/>
                          <a:latin typeface="+mn-lt"/>
                          <a:ea typeface="Times New Roman"/>
                          <a:cs typeface="Times New Roman"/>
                        </a:rPr>
                        <a:t>Pazartesi</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Poniedziałek </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dirty="0">
                          <a:effectLst/>
                          <a:latin typeface="+mn-lt"/>
                          <a:ea typeface="Times New Roman"/>
                          <a:cs typeface="Times New Roman"/>
                        </a:rPr>
                        <a:t>Maandag</a:t>
                      </a:r>
                      <a:endParaRPr lang="nl-NL"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Segunda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a:latin typeface="+mn-lt"/>
                          <a:ea typeface="Microsoft YaHei"/>
                          <a:cs typeface="Arial"/>
                        </a:rPr>
                        <a:t>Luan</a:t>
                      </a:r>
                      <a:endParaRPr lang="pl-PL" sz="1600" b="0" i="0" u="none" strike="noStrike" kern="1200" dirty="0">
                        <a:latin typeface="+mn-lt"/>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Pondelok</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mn-lt"/>
                          <a:ea typeface="Times New Roman"/>
                          <a:cs typeface="Times New Roman"/>
                        </a:rPr>
                        <a:t>Monday</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1"/>
                  </a:ext>
                </a:extLst>
              </a:tr>
              <a:tr h="603482">
                <a:tc>
                  <a:txBody>
                    <a:bodyPr/>
                    <a:lstStyle/>
                    <a:p>
                      <a:pPr>
                        <a:lnSpc>
                          <a:spcPct val="115000"/>
                        </a:lnSpc>
                        <a:spcAft>
                          <a:spcPts val="0"/>
                        </a:spcAft>
                      </a:pPr>
                      <a:r>
                        <a:rPr lang="tr-TR" sz="1600" dirty="0">
                          <a:effectLst/>
                          <a:latin typeface="+mn-lt"/>
                          <a:ea typeface="Times New Roman"/>
                          <a:cs typeface="Times New Roman"/>
                        </a:rPr>
                        <a:t>Salı</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Wtorek </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a:effectLst/>
                          <a:latin typeface="+mn-lt"/>
                          <a:ea typeface="Times New Roman"/>
                          <a:cs typeface="Times New Roman"/>
                        </a:rPr>
                        <a:t>Dinsdag</a:t>
                      </a:r>
                      <a:endParaRPr lang="nl-NL"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Terça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a:cs typeface="Arial"/>
                        </a:rPr>
                        <a:t>Máirt</a:t>
                      </a:r>
                      <a:endParaRPr lang="pl-PL" sz="1600" b="0" i="0" u="none" strike="noStrike" kern="1200" dirty="0">
                        <a:latin typeface="+mn-lt"/>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Utorok</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mn-lt"/>
                          <a:ea typeface="Times New Roman"/>
                          <a:cs typeface="Times New Roman"/>
                        </a:rPr>
                        <a:t>Tuesday</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2"/>
                  </a:ext>
                </a:extLst>
              </a:tr>
              <a:tr h="603482">
                <a:tc>
                  <a:txBody>
                    <a:bodyPr/>
                    <a:lstStyle/>
                    <a:p>
                      <a:pPr>
                        <a:lnSpc>
                          <a:spcPct val="115000"/>
                        </a:lnSpc>
                        <a:spcAft>
                          <a:spcPts val="0"/>
                        </a:spcAft>
                      </a:pPr>
                      <a:r>
                        <a:rPr lang="tr-TR" sz="1600" dirty="0">
                          <a:effectLst/>
                          <a:latin typeface="+mn-lt"/>
                          <a:ea typeface="Times New Roman"/>
                          <a:cs typeface="Times New Roman"/>
                        </a:rPr>
                        <a:t>Çarşamba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Środa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mn-lt"/>
                          <a:ea typeface="Times New Roman"/>
                          <a:cs typeface="Times New Roman"/>
                        </a:rPr>
                        <a:t>Woensdag</a:t>
                      </a:r>
                      <a:endParaRPr lang="nl-NL"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Quarta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a:cs typeface="Arial"/>
                        </a:rPr>
                        <a:t>Ceadaoin</a:t>
                      </a:r>
                      <a:endParaRPr lang="pl-PL" sz="1600" b="0" i="0" u="none" strike="noStrike" kern="1200" dirty="0">
                        <a:latin typeface="+mn-lt"/>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Streda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mn-lt"/>
                          <a:ea typeface="Times New Roman"/>
                          <a:cs typeface="Times New Roman"/>
                        </a:rPr>
                        <a:t>Wednesday</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3"/>
                  </a:ext>
                </a:extLst>
              </a:tr>
              <a:tr h="603482">
                <a:tc>
                  <a:txBody>
                    <a:bodyPr/>
                    <a:lstStyle/>
                    <a:p>
                      <a:pPr>
                        <a:lnSpc>
                          <a:spcPct val="115000"/>
                        </a:lnSpc>
                        <a:spcAft>
                          <a:spcPts val="0"/>
                        </a:spcAft>
                      </a:pPr>
                      <a:r>
                        <a:rPr lang="tr-TR" sz="1600" dirty="0">
                          <a:effectLst/>
                          <a:latin typeface="+mn-lt"/>
                          <a:ea typeface="Times New Roman"/>
                          <a:cs typeface="Times New Roman"/>
                        </a:rPr>
                        <a:t>Perşembe</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Czwartek </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a:effectLst/>
                          <a:latin typeface="+mn-lt"/>
                          <a:ea typeface="Times New Roman"/>
                          <a:cs typeface="Times New Roman"/>
                        </a:rPr>
                        <a:t>Donderdag</a:t>
                      </a:r>
                      <a:endParaRPr lang="nl-NL"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mn-lt"/>
                          <a:ea typeface="Times New Roman"/>
                          <a:cs typeface="Times New Roman"/>
                        </a:rPr>
                        <a:t>Quinta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a:cs typeface="Arial"/>
                        </a:rPr>
                        <a:t>Deardaoin</a:t>
                      </a:r>
                      <a:endParaRPr lang="pl-PL" sz="1600" b="0" i="0" u="none" strike="noStrike" kern="1200" dirty="0">
                        <a:latin typeface="+mn-lt"/>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Štvrtok</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mn-lt"/>
                          <a:ea typeface="Times New Roman"/>
                          <a:cs typeface="Times New Roman"/>
                        </a:rPr>
                        <a:t>Thursday</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4"/>
                  </a:ext>
                </a:extLst>
              </a:tr>
              <a:tr h="603482">
                <a:tc>
                  <a:txBody>
                    <a:bodyPr/>
                    <a:lstStyle/>
                    <a:p>
                      <a:pPr>
                        <a:lnSpc>
                          <a:spcPct val="115000"/>
                        </a:lnSpc>
                        <a:spcAft>
                          <a:spcPts val="0"/>
                        </a:spcAft>
                      </a:pPr>
                      <a:r>
                        <a:rPr lang="tr-TR" sz="1600" dirty="0">
                          <a:effectLst/>
                          <a:latin typeface="+mn-lt"/>
                          <a:ea typeface="Times New Roman"/>
                          <a:cs typeface="Times New Roman"/>
                        </a:rPr>
                        <a:t>Cuma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Piątek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mn-lt"/>
                          <a:ea typeface="Times New Roman"/>
                          <a:cs typeface="Times New Roman"/>
                        </a:rPr>
                        <a:t>Vrijdag</a:t>
                      </a:r>
                      <a:endParaRPr lang="nl-NL"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mn-lt"/>
                          <a:ea typeface="Times New Roman"/>
                          <a:cs typeface="Times New Roman"/>
                        </a:rPr>
                        <a:t>Sexta </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a:latin typeface="+mn-lt"/>
                          <a:ea typeface="Microsoft YaHei"/>
                          <a:cs typeface="Arial"/>
                        </a:rPr>
                        <a:t>Aoine</a:t>
                      </a:r>
                      <a:endParaRPr lang="pl-PL" sz="1600" b="0" i="0" u="none" strike="noStrike" kern="1200" dirty="0">
                        <a:latin typeface="+mn-lt"/>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Piatok</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mn-lt"/>
                          <a:ea typeface="Times New Roman"/>
                          <a:cs typeface="Times New Roman"/>
                        </a:rPr>
                        <a:t>Friday</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5"/>
                  </a:ext>
                </a:extLst>
              </a:tr>
              <a:tr h="603482">
                <a:tc>
                  <a:txBody>
                    <a:bodyPr/>
                    <a:lstStyle/>
                    <a:p>
                      <a:pPr>
                        <a:lnSpc>
                          <a:spcPct val="115000"/>
                        </a:lnSpc>
                        <a:spcAft>
                          <a:spcPts val="0"/>
                        </a:spcAft>
                      </a:pPr>
                      <a:r>
                        <a:rPr lang="tr-TR" sz="1600" dirty="0">
                          <a:effectLst/>
                          <a:latin typeface="+mn-lt"/>
                          <a:ea typeface="Times New Roman"/>
                          <a:cs typeface="Times New Roman"/>
                        </a:rPr>
                        <a:t>Cumartesi</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Sobota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a:effectLst/>
                          <a:latin typeface="+mn-lt"/>
                          <a:ea typeface="Times New Roman"/>
                          <a:cs typeface="Times New Roman"/>
                        </a:rPr>
                        <a:t>Zaterdag</a:t>
                      </a:r>
                      <a:endParaRPr lang="nl-NL"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mn-lt"/>
                          <a:ea typeface="Times New Roman"/>
                          <a:cs typeface="Times New Roman"/>
                        </a:rPr>
                        <a:t>Sábado</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a:cs typeface="Arial"/>
                        </a:rPr>
                        <a:t>Sathairn</a:t>
                      </a:r>
                      <a:endParaRPr lang="pl-PL" sz="1600" b="0" i="0" u="none" strike="noStrike" kern="1200" dirty="0">
                        <a:latin typeface="+mn-lt"/>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mn-lt"/>
                          <a:ea typeface="Times New Roman"/>
                          <a:cs typeface="Times New Roman"/>
                        </a:rPr>
                        <a:t>Sobota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mn-lt"/>
                          <a:ea typeface="Times New Roman"/>
                          <a:cs typeface="Times New Roman"/>
                        </a:rPr>
                        <a:t>Saturday</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6"/>
                  </a:ext>
                </a:extLst>
              </a:tr>
              <a:tr h="531477">
                <a:tc>
                  <a:txBody>
                    <a:bodyPr/>
                    <a:lstStyle/>
                    <a:p>
                      <a:pPr>
                        <a:lnSpc>
                          <a:spcPct val="115000"/>
                        </a:lnSpc>
                        <a:spcAft>
                          <a:spcPts val="0"/>
                        </a:spcAft>
                      </a:pPr>
                      <a:r>
                        <a:rPr lang="tr-TR" sz="1600" dirty="0">
                          <a:effectLst/>
                          <a:latin typeface="+mn-lt"/>
                          <a:ea typeface="Times New Roman"/>
                          <a:cs typeface="Times New Roman"/>
                        </a:rPr>
                        <a:t>Pazar</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Niedziela </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dirty="0">
                          <a:effectLst/>
                          <a:latin typeface="+mn-lt"/>
                          <a:ea typeface="Times New Roman"/>
                          <a:cs typeface="Times New Roman"/>
                        </a:rPr>
                        <a:t>Zondag</a:t>
                      </a:r>
                      <a:endParaRPr lang="nl-NL"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mn-lt"/>
                          <a:ea typeface="Times New Roman"/>
                          <a:cs typeface="Times New Roman"/>
                        </a:rPr>
                        <a:t>Domingo</a:t>
                      </a:r>
                      <a:endParaRPr lang="pt-PT" sz="160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mn-lt"/>
                          <a:ea typeface="Microsoft YaHei"/>
                          <a:cs typeface="Arial"/>
                        </a:rPr>
                        <a:t>Domhnach</a:t>
                      </a:r>
                      <a:endParaRPr lang="pl-PL" sz="1600" b="0" i="0" u="none" strike="noStrike" kern="1200" dirty="0">
                        <a:latin typeface="+mn-lt"/>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mn-lt"/>
                          <a:ea typeface="Times New Roman"/>
                          <a:cs typeface="Times New Roman"/>
                        </a:rPr>
                        <a:t>Nedeľa</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mn-lt"/>
                          <a:ea typeface="Times New Roman"/>
                          <a:cs typeface="Times New Roman"/>
                        </a:rPr>
                        <a:t>Sunday</a:t>
                      </a:r>
                      <a:endParaRPr lang="pt-PT" sz="1600" dirty="0">
                        <a:effectLst/>
                        <a:latin typeface="+mn-lt"/>
                        <a:ea typeface="Times New Roman"/>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7"/>
                  </a:ext>
                </a:extLst>
              </a:tr>
            </a:tbl>
          </a:graphicData>
        </a:graphic>
      </p:graphicFrame>
      <p:sp>
        <p:nvSpPr>
          <p:cNvPr id="5" name="Rectangle 2"/>
          <p:cNvSpPr>
            <a:spLocks noChangeArrowheads="1"/>
          </p:cNvSpPr>
          <p:nvPr/>
        </p:nvSpPr>
        <p:spPr bwMode="auto">
          <a:xfrm>
            <a:off x="2711625" y="298753"/>
            <a:ext cx="667567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pl-PL" altLang="pt-PT" sz="4400" b="1" cap="small" dirty="0">
                <a:solidFill>
                  <a:srgbClr val="006600"/>
                </a:solidFill>
                <a:latin typeface="Calibri" pitchFamily="34" charset="0"/>
                <a:ea typeface="Times New Roman" pitchFamily="18" charset="0"/>
                <a:cs typeface="Times New Roman" pitchFamily="18" charset="0"/>
              </a:rPr>
              <a:t>Theme: Week days</a:t>
            </a:r>
            <a:endParaRPr lang="pt-PT" altLang="pt-PT" sz="4400" b="1" cap="small" dirty="0">
              <a:solidFill>
                <a:srgbClr val="006600"/>
              </a:solidFill>
              <a:latin typeface="Calibri" pitchFamily="34" charset="0"/>
              <a:ea typeface="Times New Roman" pitchFamily="18" charset="0"/>
              <a:cs typeface="Times New Roman" pitchFamily="18" charset="0"/>
            </a:endParaRP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6400" y="175912"/>
            <a:ext cx="2042364" cy="13863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arcador de Posição do Número do Diapositivo 1"/>
          <p:cNvSpPr>
            <a:spLocks noGrp="1"/>
          </p:cNvSpPr>
          <p:nvPr>
            <p:ph type="sldNum" sz="quarter" idx="12"/>
          </p:nvPr>
        </p:nvSpPr>
        <p:spPr>
          <a:xfrm>
            <a:off x="10848528" y="6451312"/>
            <a:ext cx="1115616" cy="365125"/>
          </a:xfrm>
        </p:spPr>
        <p:txBody>
          <a:bodyPr/>
          <a:lstStyle/>
          <a:p>
            <a:fld id="{21163669-2543-49C4-8AA0-BECB295EF68E}" type="slidenum">
              <a:rPr lang="pt-PT" b="1" smtClean="0">
                <a:solidFill>
                  <a:schemeClr val="tx1"/>
                </a:solidFill>
              </a:rPr>
              <a:t>8</a:t>
            </a:fld>
            <a:endParaRPr lang="pt-PT" b="1" dirty="0">
              <a:solidFill>
                <a:schemeClr val="tx1"/>
              </a:solidFill>
            </a:endParaRPr>
          </a:p>
        </p:txBody>
      </p:sp>
      <p:pic>
        <p:nvPicPr>
          <p:cNvPr id="6" name="Picture 2" descr="twinspace-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5274" y="175912"/>
            <a:ext cx="868604" cy="965115"/>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objekt pre pätu 2"/>
          <p:cNvSpPr txBox="1">
            <a:spLocks/>
          </p:cNvSpPr>
          <p:nvPr/>
        </p:nvSpPr>
        <p:spPr>
          <a:xfrm>
            <a:off x="0" y="6558279"/>
            <a:ext cx="1845274" cy="299722"/>
          </a:xfrm>
          <a:prstGeom prst="rect">
            <a:avLst/>
          </a:prstGeom>
        </p:spPr>
        <p:txBody>
          <a:bodyPr vert="horz" lIns="91440" tIns="45720" rIns="91440" bIns="45720" rtlCol="0" anchor="ctr"/>
          <a:lstStyle>
            <a:defPPr>
              <a:defRPr lang="pt-P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mtClean="0">
                <a:solidFill>
                  <a:schemeClr val="tx1"/>
                </a:solidFill>
              </a:rPr>
              <a:t>Erasmus+ KA2</a:t>
            </a:r>
            <a:endParaRPr lang="pt-PT" dirty="0">
              <a:solidFill>
                <a:schemeClr val="tx1"/>
              </a:solidFill>
            </a:endParaRPr>
          </a:p>
        </p:txBody>
      </p:sp>
    </p:spTree>
    <p:extLst>
      <p:ext uri="{BB962C8B-B14F-4D97-AF65-F5344CB8AC3E}">
        <p14:creationId xmlns:p14="http://schemas.microsoft.com/office/powerpoint/2010/main" val="1046442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478402372"/>
              </p:ext>
            </p:extLst>
          </p:nvPr>
        </p:nvGraphicFramePr>
        <p:xfrm>
          <a:off x="461120" y="1216431"/>
          <a:ext cx="10945216" cy="5377116"/>
        </p:xfrm>
        <a:graphic>
          <a:graphicData uri="http://schemas.openxmlformats.org/drawingml/2006/table">
            <a:tbl>
              <a:tblPr firstRow="1" firstCol="1" bandRow="1"/>
              <a:tblGrid>
                <a:gridCol w="1563602">
                  <a:extLst>
                    <a:ext uri="{9D8B030D-6E8A-4147-A177-3AD203B41FA5}">
                      <a16:colId xmlns:a16="http://schemas.microsoft.com/office/drawing/2014/main" val="20000"/>
                    </a:ext>
                  </a:extLst>
                </a:gridCol>
                <a:gridCol w="1379649">
                  <a:extLst>
                    <a:ext uri="{9D8B030D-6E8A-4147-A177-3AD203B41FA5}">
                      <a16:colId xmlns:a16="http://schemas.microsoft.com/office/drawing/2014/main" val="20001"/>
                    </a:ext>
                  </a:extLst>
                </a:gridCol>
                <a:gridCol w="1530360">
                  <a:extLst>
                    <a:ext uri="{9D8B030D-6E8A-4147-A177-3AD203B41FA5}">
                      <a16:colId xmlns:a16="http://schemas.microsoft.com/office/drawing/2014/main" val="20002"/>
                    </a:ext>
                  </a:extLst>
                </a:gridCol>
                <a:gridCol w="1780797">
                  <a:extLst>
                    <a:ext uri="{9D8B030D-6E8A-4147-A177-3AD203B41FA5}">
                      <a16:colId xmlns:a16="http://schemas.microsoft.com/office/drawing/2014/main" val="20003"/>
                    </a:ext>
                  </a:extLst>
                </a:gridCol>
                <a:gridCol w="1563602">
                  <a:extLst>
                    <a:ext uri="{9D8B030D-6E8A-4147-A177-3AD203B41FA5}">
                      <a16:colId xmlns:a16="http://schemas.microsoft.com/office/drawing/2014/main" val="20004"/>
                    </a:ext>
                  </a:extLst>
                </a:gridCol>
                <a:gridCol w="1449007">
                  <a:extLst>
                    <a:ext uri="{9D8B030D-6E8A-4147-A177-3AD203B41FA5}">
                      <a16:colId xmlns:a16="http://schemas.microsoft.com/office/drawing/2014/main" val="20005"/>
                    </a:ext>
                  </a:extLst>
                </a:gridCol>
                <a:gridCol w="1678199">
                  <a:extLst>
                    <a:ext uri="{9D8B030D-6E8A-4147-A177-3AD203B41FA5}">
                      <a16:colId xmlns:a16="http://schemas.microsoft.com/office/drawing/2014/main" val="3285046977"/>
                    </a:ext>
                  </a:extLst>
                </a:gridCol>
              </a:tblGrid>
              <a:tr h="576064">
                <a:tc>
                  <a:txBody>
                    <a:bodyPr/>
                    <a:lstStyle/>
                    <a:p>
                      <a:pPr>
                        <a:lnSpc>
                          <a:spcPct val="115000"/>
                        </a:lnSpc>
                        <a:spcAft>
                          <a:spcPts val="0"/>
                        </a:spcAft>
                      </a:pPr>
                      <a:r>
                        <a:rPr lang="nl-NL" sz="1800" b="1" cap="small" dirty="0" err="1">
                          <a:solidFill>
                            <a:srgbClr val="FFFFFF"/>
                          </a:solidFill>
                          <a:effectLst/>
                          <a:latin typeface="Cambria"/>
                          <a:ea typeface="Times New Roman"/>
                          <a:cs typeface="Times New Roman"/>
                        </a:rPr>
                        <a:t>Turkish</a:t>
                      </a:r>
                      <a:endParaRPr lang="pt-PT" sz="14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a:lnSpc>
                          <a:spcPct val="115000"/>
                        </a:lnSpc>
                        <a:spcAft>
                          <a:spcPts val="0"/>
                        </a:spcAft>
                      </a:pPr>
                      <a:r>
                        <a:rPr lang="pl-PL" sz="1800" b="1" cap="small">
                          <a:solidFill>
                            <a:srgbClr val="FFFFFF"/>
                          </a:solidFill>
                          <a:effectLst/>
                          <a:latin typeface="Cambria"/>
                          <a:ea typeface="Times New Roman"/>
                          <a:cs typeface="Times New Roman"/>
                        </a:rPr>
                        <a:t>Polish</a:t>
                      </a:r>
                      <a:endParaRPr lang="pt-PT" sz="14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a:lnSpc>
                          <a:spcPct val="115000"/>
                        </a:lnSpc>
                        <a:spcAft>
                          <a:spcPts val="0"/>
                        </a:spcAft>
                      </a:pPr>
                      <a:r>
                        <a:rPr lang="pl-PL" sz="1800" b="1" cap="small">
                          <a:solidFill>
                            <a:srgbClr val="FFFFFF"/>
                          </a:solidFill>
                          <a:effectLst/>
                          <a:latin typeface="Cambria"/>
                          <a:ea typeface="Times New Roman"/>
                          <a:cs typeface="Times New Roman"/>
                        </a:rPr>
                        <a:t>Dutch</a:t>
                      </a:r>
                      <a:endParaRPr lang="pt-PT" sz="14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a:lnSpc>
                          <a:spcPct val="115000"/>
                        </a:lnSpc>
                        <a:spcAft>
                          <a:spcPts val="0"/>
                        </a:spcAft>
                      </a:pPr>
                      <a:r>
                        <a:rPr lang="pl-PL" sz="1800" b="1" cap="small" dirty="0">
                          <a:solidFill>
                            <a:srgbClr val="FFFFFF"/>
                          </a:solidFill>
                          <a:effectLst/>
                          <a:latin typeface="Cambria"/>
                          <a:ea typeface="Times New Roman"/>
                          <a:cs typeface="Times New Roman"/>
                        </a:rPr>
                        <a:t>Portuguese</a:t>
                      </a:r>
                      <a:endParaRPr lang="pt-PT" sz="14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a:lnSpc>
                          <a:spcPct val="115000"/>
                        </a:lnSpc>
                        <a:spcAft>
                          <a:spcPts val="0"/>
                        </a:spcAft>
                      </a:pPr>
                      <a:r>
                        <a:rPr lang="nl-NL" sz="1800" b="1" cap="small" dirty="0">
                          <a:solidFill>
                            <a:srgbClr val="FFFFFF"/>
                          </a:solidFill>
                          <a:effectLst/>
                          <a:latin typeface="Cambria"/>
                          <a:ea typeface="Times New Roman"/>
                          <a:cs typeface="Times New Roman"/>
                        </a:rPr>
                        <a:t>Irish</a:t>
                      </a:r>
                      <a:endParaRPr lang="pt-PT" sz="14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a:lnSpc>
                          <a:spcPct val="115000"/>
                        </a:lnSpc>
                        <a:spcAft>
                          <a:spcPts val="0"/>
                        </a:spcAft>
                      </a:pPr>
                      <a:r>
                        <a:rPr lang="nl-NL" sz="1800" b="1" cap="small" dirty="0" smtClean="0">
                          <a:solidFill>
                            <a:srgbClr val="FFFFFF"/>
                          </a:solidFill>
                          <a:effectLst/>
                          <a:latin typeface="Cambria"/>
                          <a:ea typeface="Times New Roman"/>
                          <a:cs typeface="Times New Roman"/>
                        </a:rPr>
                        <a:t>Slovak</a:t>
                      </a:r>
                      <a:endParaRPr lang="pt-PT" sz="14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tc>
                  <a:txBody>
                    <a:bodyPr/>
                    <a:lstStyle/>
                    <a:p>
                      <a:pPr>
                        <a:lnSpc>
                          <a:spcPct val="115000"/>
                        </a:lnSpc>
                        <a:spcAft>
                          <a:spcPts val="0"/>
                        </a:spcAft>
                      </a:pPr>
                      <a:r>
                        <a:rPr lang="sk-SK" sz="1800" b="1" kern="1200" cap="small" dirty="0" err="1" smtClean="0">
                          <a:solidFill>
                            <a:srgbClr val="FFFFFF"/>
                          </a:solidFill>
                          <a:effectLst/>
                          <a:latin typeface="Cambria"/>
                          <a:ea typeface="Times New Roman"/>
                          <a:cs typeface="Times New Roman"/>
                        </a:rPr>
                        <a:t>English</a:t>
                      </a:r>
                      <a:endParaRPr lang="pt-PT" sz="1800" b="1" kern="1200" cap="small" dirty="0">
                        <a:solidFill>
                          <a:srgbClr val="FFFFFF"/>
                        </a:solidFill>
                        <a:effectLst/>
                        <a:latin typeface="Cambria"/>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rgbClr val="006600"/>
                    </a:solidFill>
                  </a:tcPr>
                </a:tc>
                <a:extLst>
                  <a:ext uri="{0D108BD9-81ED-4DB2-BD59-A6C34878D82A}">
                    <a16:rowId xmlns:a16="http://schemas.microsoft.com/office/drawing/2014/main" val="10000"/>
                  </a:ext>
                </a:extLst>
              </a:tr>
              <a:tr h="383812">
                <a:tc>
                  <a:txBody>
                    <a:bodyPr/>
                    <a:lstStyle/>
                    <a:p>
                      <a:pPr>
                        <a:lnSpc>
                          <a:spcPct val="115000"/>
                        </a:lnSpc>
                        <a:spcAft>
                          <a:spcPts val="0"/>
                        </a:spcAft>
                      </a:pPr>
                      <a:r>
                        <a:rPr lang="tr-TR" sz="1600" dirty="0" smtClean="0">
                          <a:effectLst/>
                          <a:latin typeface="Calibri"/>
                          <a:ea typeface="Times New Roman"/>
                          <a:cs typeface="Times New Roman"/>
                        </a:rPr>
                        <a:t>Ocak</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Calibri"/>
                          <a:ea typeface="Times New Roman"/>
                          <a:cs typeface="Times New Roman"/>
                        </a:rPr>
                        <a:t>Styczeń</a:t>
                      </a:r>
                      <a:endParaRPr lang="pt-PT" sz="16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dirty="0">
                          <a:effectLst/>
                          <a:latin typeface="Calibri"/>
                          <a:ea typeface="Times New Roman"/>
                          <a:cs typeface="Times New Roman"/>
                        </a:rPr>
                        <a:t>Januari</a:t>
                      </a:r>
                      <a:endParaRPr lang="nl-NL"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Calibri"/>
                          <a:ea typeface="Times New Roman"/>
                          <a:cs typeface="Times New Roman"/>
                        </a:rPr>
                        <a:t>Janeiro</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Calibri"/>
                          <a:ea typeface="Microsoft YaHei"/>
                          <a:cs typeface="Arial"/>
                        </a:rPr>
                        <a:t>Eanáir</a:t>
                      </a:r>
                      <a:endParaRPr lang="pl-PL" sz="1600" b="0" i="0" u="none" strike="noStrike" kern="1200" dirty="0">
                        <a:latin typeface="Calibri"/>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Calibri"/>
                          <a:ea typeface="Times New Roman"/>
                          <a:cs typeface="Times New Roman"/>
                        </a:rPr>
                        <a:t>Január</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Calibri"/>
                          <a:ea typeface="Times New Roman"/>
                          <a:cs typeface="Times New Roman"/>
                        </a:rPr>
                        <a:t>January</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1"/>
                  </a:ext>
                </a:extLst>
              </a:tr>
              <a:tr h="383812">
                <a:tc>
                  <a:txBody>
                    <a:bodyPr/>
                    <a:lstStyle/>
                    <a:p>
                      <a:pPr>
                        <a:lnSpc>
                          <a:spcPct val="115000"/>
                        </a:lnSpc>
                        <a:spcAft>
                          <a:spcPts val="0"/>
                        </a:spcAft>
                      </a:pPr>
                      <a:r>
                        <a:rPr lang="tr-TR" sz="1600" dirty="0">
                          <a:effectLst/>
                          <a:latin typeface="Calibri"/>
                          <a:ea typeface="Times New Roman"/>
                          <a:cs typeface="Times New Roman"/>
                        </a:rPr>
                        <a:t>Şubat</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Calibri"/>
                          <a:ea typeface="Times New Roman"/>
                          <a:cs typeface="Times New Roman"/>
                        </a:rPr>
                        <a:t>Luty</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a:effectLst/>
                          <a:latin typeface="Calibri"/>
                          <a:ea typeface="Times New Roman"/>
                          <a:cs typeface="Times New Roman"/>
                        </a:rPr>
                        <a:t>Februari</a:t>
                      </a:r>
                      <a:endParaRPr lang="nl-NL" sz="16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Calibri"/>
                          <a:ea typeface="Times New Roman"/>
                          <a:cs typeface="Times New Roman"/>
                        </a:rPr>
                        <a:t>Fevereiro</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Calibri"/>
                          <a:ea typeface="Microsoft YaHei"/>
                          <a:cs typeface="Arial"/>
                        </a:rPr>
                        <a:t>Feabhra</a:t>
                      </a:r>
                      <a:endParaRPr lang="pl-PL" sz="1600" b="0" i="0" u="none" strike="noStrike" kern="1200" dirty="0">
                        <a:latin typeface="Calibri"/>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Calibri"/>
                          <a:ea typeface="Times New Roman"/>
                          <a:cs typeface="Times New Roman"/>
                        </a:rPr>
                        <a:t>Február</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Calibri"/>
                          <a:ea typeface="Times New Roman"/>
                          <a:cs typeface="Times New Roman"/>
                        </a:rPr>
                        <a:t>February</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2"/>
                  </a:ext>
                </a:extLst>
              </a:tr>
              <a:tr h="383812">
                <a:tc>
                  <a:txBody>
                    <a:bodyPr/>
                    <a:lstStyle/>
                    <a:p>
                      <a:pPr>
                        <a:lnSpc>
                          <a:spcPct val="115000"/>
                        </a:lnSpc>
                        <a:spcAft>
                          <a:spcPts val="0"/>
                        </a:spcAft>
                      </a:pPr>
                      <a:r>
                        <a:rPr lang="tr-TR" sz="1600" dirty="0">
                          <a:effectLst/>
                          <a:latin typeface="Calibri"/>
                          <a:ea typeface="Times New Roman"/>
                          <a:cs typeface="Times New Roman"/>
                        </a:rPr>
                        <a:t>Mart</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Calibri"/>
                          <a:ea typeface="Times New Roman"/>
                          <a:cs typeface="Times New Roman"/>
                        </a:rPr>
                        <a:t>Marzec</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dirty="0">
                          <a:effectLst/>
                          <a:latin typeface="Calibri"/>
                          <a:ea typeface="Times New Roman"/>
                          <a:cs typeface="Times New Roman"/>
                        </a:rPr>
                        <a:t>Maart</a:t>
                      </a:r>
                      <a:endParaRPr lang="nl-NL"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Calibri"/>
                          <a:ea typeface="Times New Roman"/>
                          <a:cs typeface="Times New Roman"/>
                        </a:rPr>
                        <a:t>Março</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a:latin typeface="Calibri"/>
                          <a:ea typeface="Microsoft YaHei"/>
                          <a:cs typeface="Arial"/>
                        </a:rPr>
                        <a:t>Márta</a:t>
                      </a:r>
                      <a:endParaRPr lang="pl-PL" sz="1600" b="0" i="0" u="none" strike="noStrike" kern="1200" dirty="0">
                        <a:latin typeface="Calibri"/>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Calibri"/>
                          <a:ea typeface="Times New Roman"/>
                          <a:cs typeface="Times New Roman"/>
                        </a:rPr>
                        <a:t>Marec</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Calibri"/>
                          <a:ea typeface="Times New Roman"/>
                          <a:cs typeface="Times New Roman"/>
                        </a:rPr>
                        <a:t>March</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3"/>
                  </a:ext>
                </a:extLst>
              </a:tr>
              <a:tr h="383812">
                <a:tc>
                  <a:txBody>
                    <a:bodyPr/>
                    <a:lstStyle/>
                    <a:p>
                      <a:pPr>
                        <a:lnSpc>
                          <a:spcPct val="115000"/>
                        </a:lnSpc>
                        <a:spcAft>
                          <a:spcPts val="0"/>
                        </a:spcAft>
                      </a:pPr>
                      <a:r>
                        <a:rPr lang="tr-TR" sz="1600" dirty="0">
                          <a:effectLst/>
                          <a:latin typeface="Calibri"/>
                          <a:ea typeface="Times New Roman"/>
                          <a:cs typeface="Times New Roman"/>
                        </a:rPr>
                        <a:t>Nisan</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Calibri"/>
                          <a:ea typeface="Times New Roman"/>
                          <a:cs typeface="Times New Roman"/>
                        </a:rPr>
                        <a:t>Kwiecień</a:t>
                      </a:r>
                      <a:endParaRPr lang="pt-PT" sz="16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a:effectLst/>
                          <a:latin typeface="Calibri"/>
                          <a:ea typeface="Times New Roman"/>
                          <a:cs typeface="Times New Roman"/>
                        </a:rPr>
                        <a:t>April</a:t>
                      </a:r>
                      <a:endParaRPr lang="nl-NL"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Calibri"/>
                          <a:ea typeface="Times New Roman"/>
                          <a:cs typeface="Times New Roman"/>
                        </a:rPr>
                        <a:t>Abril</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Calibri"/>
                          <a:ea typeface="Microsoft YaHei"/>
                          <a:cs typeface="Arial"/>
                        </a:rPr>
                        <a:t>Aibreán</a:t>
                      </a:r>
                      <a:endParaRPr lang="pl-PL" sz="1600" b="0" i="0" u="none" strike="noStrike" kern="1200" dirty="0">
                        <a:latin typeface="Calibri"/>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Calibri"/>
                          <a:ea typeface="Times New Roman"/>
                          <a:cs typeface="Times New Roman"/>
                        </a:rPr>
                        <a:t>Apríl</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Calibri"/>
                          <a:ea typeface="Times New Roman"/>
                          <a:cs typeface="Times New Roman"/>
                        </a:rPr>
                        <a:t>April</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4"/>
                  </a:ext>
                </a:extLst>
              </a:tr>
              <a:tr h="383812">
                <a:tc>
                  <a:txBody>
                    <a:bodyPr/>
                    <a:lstStyle/>
                    <a:p>
                      <a:pPr>
                        <a:lnSpc>
                          <a:spcPct val="115000"/>
                        </a:lnSpc>
                        <a:spcAft>
                          <a:spcPts val="0"/>
                        </a:spcAft>
                      </a:pPr>
                      <a:r>
                        <a:rPr lang="tr-TR" sz="1600" dirty="0">
                          <a:effectLst/>
                          <a:latin typeface="Calibri"/>
                          <a:ea typeface="Times New Roman"/>
                          <a:cs typeface="Times New Roman"/>
                        </a:rPr>
                        <a:t>Mayıs</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Calibri"/>
                          <a:ea typeface="Times New Roman"/>
                          <a:cs typeface="Times New Roman"/>
                        </a:rPr>
                        <a:t>Maj</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dirty="0">
                          <a:effectLst/>
                          <a:latin typeface="Calibri"/>
                          <a:ea typeface="Times New Roman"/>
                          <a:cs typeface="Times New Roman"/>
                        </a:rPr>
                        <a:t>Mei</a:t>
                      </a:r>
                      <a:endParaRPr lang="nl-NL"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Calibri"/>
                          <a:ea typeface="Times New Roman"/>
                          <a:cs typeface="Times New Roman"/>
                        </a:rPr>
                        <a:t>Maio</a:t>
                      </a:r>
                      <a:endParaRPr lang="pt-PT" sz="16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Calibri"/>
                          <a:ea typeface="Microsoft YaHei"/>
                          <a:cs typeface="Arial"/>
                        </a:rPr>
                        <a:t>Bealtaine</a:t>
                      </a:r>
                      <a:endParaRPr lang="pl-PL" sz="1600" b="0" i="0" u="none" strike="noStrike" kern="1200" dirty="0">
                        <a:latin typeface="Calibri"/>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Calibri"/>
                          <a:ea typeface="Times New Roman"/>
                          <a:cs typeface="Times New Roman"/>
                        </a:rPr>
                        <a:t>Máj</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Calibri"/>
                          <a:ea typeface="Times New Roman"/>
                          <a:cs typeface="Times New Roman"/>
                        </a:rPr>
                        <a:t>May</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5"/>
                  </a:ext>
                </a:extLst>
              </a:tr>
              <a:tr h="383812">
                <a:tc>
                  <a:txBody>
                    <a:bodyPr/>
                    <a:lstStyle/>
                    <a:p>
                      <a:pPr>
                        <a:lnSpc>
                          <a:spcPct val="115000"/>
                        </a:lnSpc>
                        <a:spcAft>
                          <a:spcPts val="0"/>
                        </a:spcAft>
                      </a:pPr>
                      <a:r>
                        <a:rPr lang="tr-TR" sz="1600" dirty="0">
                          <a:effectLst/>
                          <a:latin typeface="Calibri"/>
                          <a:ea typeface="Times New Roman"/>
                          <a:cs typeface="Times New Roman"/>
                        </a:rPr>
                        <a:t>Haziran</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Calibri"/>
                          <a:ea typeface="Times New Roman"/>
                          <a:cs typeface="Times New Roman"/>
                        </a:rPr>
                        <a:t>Czerwiec</a:t>
                      </a:r>
                      <a:endParaRPr lang="pt-PT" sz="16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a:effectLst/>
                          <a:latin typeface="Calibri"/>
                          <a:ea typeface="Times New Roman"/>
                          <a:cs typeface="Times New Roman"/>
                        </a:rPr>
                        <a:t>Juni</a:t>
                      </a:r>
                      <a:endParaRPr lang="nl-NL"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Calibri"/>
                          <a:ea typeface="Times New Roman"/>
                          <a:cs typeface="Times New Roman"/>
                        </a:rPr>
                        <a:t>Junho</a:t>
                      </a:r>
                      <a:endParaRPr lang="pt-PT" sz="16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Calibri"/>
                          <a:ea typeface="Microsoft YaHei"/>
                          <a:cs typeface="Arial"/>
                        </a:rPr>
                        <a:t>Meitheamh</a:t>
                      </a:r>
                      <a:endParaRPr lang="pl-PL" sz="1600" b="0" i="0" u="none" strike="noStrike" kern="1200" dirty="0">
                        <a:latin typeface="Calibri"/>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Calibri"/>
                          <a:ea typeface="Times New Roman"/>
                          <a:cs typeface="Times New Roman"/>
                        </a:rPr>
                        <a:t>Jún</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Calibri"/>
                          <a:ea typeface="Times New Roman"/>
                          <a:cs typeface="Times New Roman"/>
                        </a:rPr>
                        <a:t>June</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6"/>
                  </a:ext>
                </a:extLst>
              </a:tr>
              <a:tr h="383812">
                <a:tc>
                  <a:txBody>
                    <a:bodyPr/>
                    <a:lstStyle/>
                    <a:p>
                      <a:pPr>
                        <a:lnSpc>
                          <a:spcPct val="115000"/>
                        </a:lnSpc>
                        <a:spcAft>
                          <a:spcPts val="0"/>
                        </a:spcAft>
                      </a:pPr>
                      <a:r>
                        <a:rPr lang="tr-TR" sz="1600" dirty="0">
                          <a:effectLst/>
                          <a:latin typeface="Calibri"/>
                          <a:ea typeface="Times New Roman"/>
                          <a:cs typeface="Times New Roman"/>
                        </a:rPr>
                        <a:t>Temmuz</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Calibri"/>
                          <a:ea typeface="Times New Roman"/>
                          <a:cs typeface="Times New Roman"/>
                        </a:rPr>
                        <a:t>Lipiec</a:t>
                      </a:r>
                      <a:endParaRPr lang="pt-PT" sz="16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dirty="0">
                          <a:effectLst/>
                          <a:latin typeface="Calibri"/>
                          <a:ea typeface="Times New Roman"/>
                          <a:cs typeface="Times New Roman"/>
                        </a:rPr>
                        <a:t>Juli</a:t>
                      </a:r>
                      <a:endParaRPr lang="nl-NL"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Calibri"/>
                          <a:ea typeface="Times New Roman"/>
                          <a:cs typeface="Times New Roman"/>
                        </a:rPr>
                        <a:t>Julho</a:t>
                      </a:r>
                      <a:endParaRPr lang="pt-PT" sz="16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Calibri"/>
                          <a:ea typeface="Microsoft YaHei"/>
                          <a:cs typeface="Arial"/>
                        </a:rPr>
                        <a:t>Iúil</a:t>
                      </a:r>
                      <a:endParaRPr lang="pl-PL" sz="1600" b="0" i="0" u="none" strike="noStrike" kern="1200" dirty="0">
                        <a:latin typeface="Calibri"/>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Calibri"/>
                          <a:ea typeface="Times New Roman"/>
                          <a:cs typeface="Times New Roman"/>
                        </a:rPr>
                        <a:t>Júl</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err="1" smtClean="0">
                          <a:effectLst/>
                          <a:latin typeface="Calibri"/>
                          <a:ea typeface="Times New Roman"/>
                          <a:cs typeface="Times New Roman"/>
                        </a:rPr>
                        <a:t>July</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7"/>
                  </a:ext>
                </a:extLst>
              </a:tr>
              <a:tr h="383812">
                <a:tc>
                  <a:txBody>
                    <a:bodyPr/>
                    <a:lstStyle/>
                    <a:p>
                      <a:pPr>
                        <a:lnSpc>
                          <a:spcPct val="115000"/>
                        </a:lnSpc>
                        <a:spcAft>
                          <a:spcPts val="0"/>
                        </a:spcAft>
                      </a:pPr>
                      <a:r>
                        <a:rPr lang="tr-TR" sz="1600" dirty="0">
                          <a:effectLst/>
                          <a:latin typeface="Calibri"/>
                          <a:ea typeface="Times New Roman"/>
                          <a:cs typeface="Times New Roman"/>
                        </a:rPr>
                        <a:t>Ağustos</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Calibri"/>
                          <a:ea typeface="Times New Roman"/>
                          <a:cs typeface="Times New Roman"/>
                        </a:rPr>
                        <a:t>Sierpień</a:t>
                      </a:r>
                      <a:endParaRPr lang="pt-PT" sz="16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a:effectLst/>
                          <a:latin typeface="Calibri"/>
                          <a:ea typeface="Times New Roman"/>
                          <a:cs typeface="Times New Roman"/>
                        </a:rPr>
                        <a:t>Augustus</a:t>
                      </a:r>
                      <a:endParaRPr lang="nl-NL" sz="16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dirty="0">
                          <a:effectLst/>
                          <a:latin typeface="Calibri"/>
                          <a:ea typeface="Times New Roman"/>
                          <a:cs typeface="Times New Roman"/>
                        </a:rPr>
                        <a:t>Agosto</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Calibri"/>
                          <a:ea typeface="Microsoft YaHei"/>
                          <a:cs typeface="Arial"/>
                        </a:rPr>
                        <a:t>Lúghnasa</a:t>
                      </a:r>
                      <a:endParaRPr lang="pl-PL" sz="1600" b="0" i="0" u="none" strike="noStrike" kern="1200" dirty="0">
                        <a:latin typeface="Calibri"/>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Calibri"/>
                          <a:ea typeface="Times New Roman"/>
                          <a:cs typeface="Times New Roman"/>
                        </a:rPr>
                        <a:t>August</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Calibri"/>
                          <a:ea typeface="Times New Roman"/>
                          <a:cs typeface="Times New Roman"/>
                        </a:rPr>
                        <a:t>August</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8"/>
                  </a:ext>
                </a:extLst>
              </a:tr>
              <a:tr h="383812">
                <a:tc>
                  <a:txBody>
                    <a:bodyPr/>
                    <a:lstStyle/>
                    <a:p>
                      <a:pPr>
                        <a:lnSpc>
                          <a:spcPct val="115000"/>
                        </a:lnSpc>
                        <a:spcAft>
                          <a:spcPts val="0"/>
                        </a:spcAft>
                      </a:pPr>
                      <a:r>
                        <a:rPr lang="tr-TR" sz="1600" dirty="0">
                          <a:effectLst/>
                          <a:latin typeface="Calibri"/>
                          <a:ea typeface="Times New Roman"/>
                          <a:cs typeface="Times New Roman"/>
                        </a:rPr>
                        <a:t>Eylül</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Calibri"/>
                          <a:ea typeface="Times New Roman"/>
                          <a:cs typeface="Times New Roman"/>
                        </a:rPr>
                        <a:t>Wrzesień</a:t>
                      </a:r>
                      <a:endParaRPr lang="pt-PT" sz="16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Calibri"/>
                          <a:ea typeface="Times New Roman"/>
                          <a:cs typeface="Times New Roman"/>
                        </a:rPr>
                        <a:t>September</a:t>
                      </a:r>
                      <a:endParaRPr lang="nl-NL" sz="16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dirty="0">
                          <a:effectLst/>
                          <a:latin typeface="Calibri"/>
                          <a:ea typeface="Times New Roman"/>
                          <a:cs typeface="Times New Roman"/>
                        </a:rPr>
                        <a:t>Setembro</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Calibri"/>
                          <a:ea typeface="Microsoft YaHei"/>
                          <a:cs typeface="Arial"/>
                        </a:rPr>
                        <a:t>Meán</a:t>
                      </a:r>
                      <a:r>
                        <a:rPr lang="en-GB" sz="1600" b="0" i="0" u="none" strike="noStrike" kern="1200" dirty="0">
                          <a:latin typeface="Calibri"/>
                          <a:ea typeface="Microsoft YaHei"/>
                          <a:cs typeface="Arial"/>
                        </a:rPr>
                        <a:t> </a:t>
                      </a:r>
                      <a:r>
                        <a:rPr lang="en-GB" sz="1600" b="0" i="0" u="none" strike="noStrike" kern="1200" dirty="0" err="1">
                          <a:latin typeface="Calibri"/>
                          <a:ea typeface="Microsoft YaHei"/>
                          <a:cs typeface="Arial"/>
                        </a:rPr>
                        <a:t>Fomhair</a:t>
                      </a:r>
                      <a:endParaRPr lang="pl-PL" sz="1600" b="0" i="0" u="none" strike="noStrike" kern="1200" dirty="0">
                        <a:latin typeface="Calibri"/>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Calibri"/>
                          <a:ea typeface="Times New Roman"/>
                          <a:cs typeface="Times New Roman"/>
                        </a:rPr>
                        <a:t>September</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Calibri"/>
                          <a:ea typeface="Times New Roman"/>
                          <a:cs typeface="Times New Roman"/>
                        </a:rPr>
                        <a:t>September</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9"/>
                  </a:ext>
                </a:extLst>
              </a:tr>
              <a:tr h="383812">
                <a:tc>
                  <a:txBody>
                    <a:bodyPr/>
                    <a:lstStyle/>
                    <a:p>
                      <a:pPr>
                        <a:lnSpc>
                          <a:spcPct val="115000"/>
                        </a:lnSpc>
                        <a:spcAft>
                          <a:spcPts val="0"/>
                        </a:spcAft>
                      </a:pPr>
                      <a:r>
                        <a:rPr lang="tr-TR" sz="1600" dirty="0">
                          <a:effectLst/>
                          <a:latin typeface="Calibri"/>
                          <a:ea typeface="Times New Roman"/>
                          <a:cs typeface="Times New Roman"/>
                        </a:rPr>
                        <a:t>Ekim</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Calibri"/>
                          <a:ea typeface="Times New Roman"/>
                          <a:cs typeface="Times New Roman"/>
                        </a:rPr>
                        <a:t>Październik</a:t>
                      </a:r>
                      <a:endParaRPr lang="pt-PT" sz="16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a:effectLst/>
                          <a:latin typeface="Calibri"/>
                          <a:ea typeface="Times New Roman"/>
                          <a:cs typeface="Times New Roman"/>
                        </a:rPr>
                        <a:t>Oktober</a:t>
                      </a:r>
                      <a:endParaRPr lang="nl-NL" sz="16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Calibri"/>
                          <a:ea typeface="Times New Roman"/>
                          <a:cs typeface="Times New Roman"/>
                        </a:rPr>
                        <a:t>Outubro</a:t>
                      </a:r>
                      <a:endParaRPr lang="pt-PT" sz="16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err="1">
                          <a:latin typeface="Calibri"/>
                          <a:ea typeface="Microsoft YaHei"/>
                          <a:cs typeface="Arial"/>
                        </a:rPr>
                        <a:t>Deireadh</a:t>
                      </a:r>
                      <a:r>
                        <a:rPr lang="en-GB" sz="1600" b="0" i="0" u="none" strike="noStrike" kern="1200" dirty="0">
                          <a:latin typeface="Calibri"/>
                          <a:ea typeface="Microsoft YaHei"/>
                          <a:cs typeface="Arial"/>
                        </a:rPr>
                        <a:t> </a:t>
                      </a:r>
                      <a:r>
                        <a:rPr lang="en-GB" sz="1600" b="0" i="0" u="none" strike="noStrike" kern="1200" dirty="0" err="1">
                          <a:latin typeface="Calibri"/>
                          <a:ea typeface="Microsoft YaHei"/>
                          <a:cs typeface="Arial"/>
                        </a:rPr>
                        <a:t>Fomhair</a:t>
                      </a:r>
                      <a:endParaRPr lang="pl-PL" sz="1600" b="0" i="0" u="none" strike="noStrike" kern="1200" dirty="0">
                        <a:latin typeface="Calibri"/>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Calibri"/>
                          <a:ea typeface="Times New Roman"/>
                          <a:cs typeface="Times New Roman"/>
                        </a:rPr>
                        <a:t>Október</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err="1" smtClean="0">
                          <a:effectLst/>
                          <a:latin typeface="Calibri"/>
                          <a:ea typeface="Times New Roman"/>
                          <a:cs typeface="Times New Roman"/>
                        </a:rPr>
                        <a:t>October</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10"/>
                  </a:ext>
                </a:extLst>
              </a:tr>
              <a:tr h="383812">
                <a:tc>
                  <a:txBody>
                    <a:bodyPr/>
                    <a:lstStyle/>
                    <a:p>
                      <a:pPr>
                        <a:lnSpc>
                          <a:spcPct val="115000"/>
                        </a:lnSpc>
                        <a:spcAft>
                          <a:spcPts val="0"/>
                        </a:spcAft>
                      </a:pPr>
                      <a:r>
                        <a:rPr lang="tr-TR" sz="1600" dirty="0">
                          <a:effectLst/>
                          <a:latin typeface="Calibri"/>
                          <a:ea typeface="Times New Roman"/>
                          <a:cs typeface="Times New Roman"/>
                        </a:rPr>
                        <a:t>Kasım</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Calibri"/>
                          <a:ea typeface="Times New Roman"/>
                          <a:cs typeface="Times New Roman"/>
                        </a:rPr>
                        <a:t>Listopad</a:t>
                      </a:r>
                      <a:endParaRPr lang="pt-PT" sz="16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t-PT" sz="1600">
                          <a:effectLst/>
                          <a:latin typeface="Calibri"/>
                          <a:ea typeface="Times New Roman"/>
                          <a:cs typeface="Times New Roman"/>
                        </a:rPr>
                        <a:t>November</a:t>
                      </a:r>
                      <a:endParaRPr lang="nl-NL" sz="16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pl-PL" sz="1600">
                          <a:effectLst/>
                          <a:latin typeface="Calibri"/>
                          <a:ea typeface="Times New Roman"/>
                          <a:cs typeface="Times New Roman"/>
                        </a:rPr>
                        <a:t>Novembro</a:t>
                      </a:r>
                      <a:endParaRPr lang="pt-PT" sz="16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lvl="0" indent="0" rtl="0" hangingPunct="0">
                        <a:lnSpc>
                          <a:spcPct val="100000"/>
                        </a:lnSpc>
                        <a:spcBef>
                          <a:spcPts val="0"/>
                        </a:spcBef>
                        <a:spcAft>
                          <a:spcPts val="0"/>
                        </a:spcAft>
                        <a:tabLst/>
                      </a:pPr>
                      <a:r>
                        <a:rPr lang="en-GB" sz="1600" b="0" i="0" u="none" strike="noStrike" kern="1200" dirty="0">
                          <a:latin typeface="Calibri"/>
                          <a:ea typeface="Microsoft YaHei"/>
                          <a:cs typeface="Arial"/>
                        </a:rPr>
                        <a:t>Samhain</a:t>
                      </a:r>
                      <a:endParaRPr lang="pl-PL" sz="1600" b="0" i="0" u="none" strike="noStrike" kern="1200" dirty="0">
                        <a:latin typeface="Calibri"/>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Calibri"/>
                          <a:ea typeface="Times New Roman"/>
                          <a:cs typeface="Times New Roman"/>
                        </a:rPr>
                        <a:t>November</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nSpc>
                          <a:spcPct val="115000"/>
                        </a:lnSpc>
                        <a:spcAft>
                          <a:spcPts val="0"/>
                        </a:spcAft>
                      </a:pPr>
                      <a:r>
                        <a:rPr lang="sk-SK" sz="1600" dirty="0" smtClean="0">
                          <a:effectLst/>
                          <a:latin typeface="Calibri"/>
                          <a:ea typeface="Times New Roman"/>
                          <a:cs typeface="Times New Roman"/>
                        </a:rPr>
                        <a:t>November</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11"/>
                  </a:ext>
                </a:extLst>
              </a:tr>
              <a:tr h="383812">
                <a:tc>
                  <a:txBody>
                    <a:bodyPr/>
                    <a:lstStyle/>
                    <a:p>
                      <a:pPr>
                        <a:lnSpc>
                          <a:spcPct val="115000"/>
                        </a:lnSpc>
                        <a:spcAft>
                          <a:spcPts val="0"/>
                        </a:spcAft>
                      </a:pPr>
                      <a:r>
                        <a:rPr lang="tr-TR" sz="1600" dirty="0">
                          <a:effectLst/>
                          <a:latin typeface="Calibri"/>
                          <a:ea typeface="Times New Roman"/>
                          <a:cs typeface="Times New Roman"/>
                        </a:rPr>
                        <a:t>Aralık</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Calibri"/>
                          <a:ea typeface="Times New Roman"/>
                          <a:cs typeface="Times New Roman"/>
                        </a:rPr>
                        <a:t>Grudzień </a:t>
                      </a:r>
                      <a:endParaRPr lang="pt-PT" sz="16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t-PT" sz="1600" dirty="0">
                          <a:effectLst/>
                          <a:latin typeface="Calibri"/>
                          <a:ea typeface="Times New Roman"/>
                          <a:cs typeface="Times New Roman"/>
                        </a:rPr>
                        <a:t>December</a:t>
                      </a:r>
                      <a:endParaRPr lang="nl-NL"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pl-PL" sz="1600">
                          <a:effectLst/>
                          <a:latin typeface="Calibri"/>
                          <a:ea typeface="Times New Roman"/>
                          <a:cs typeface="Times New Roman"/>
                        </a:rPr>
                        <a:t>Dezembro</a:t>
                      </a:r>
                      <a:endParaRPr lang="pt-PT" sz="160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tabLst/>
                      </a:pPr>
                      <a:r>
                        <a:rPr lang="en-GB" sz="1600" b="0" i="0" u="none" strike="noStrike" kern="1200" dirty="0">
                          <a:latin typeface="Calibri"/>
                          <a:ea typeface="Microsoft YaHei"/>
                          <a:cs typeface="Arial"/>
                        </a:rPr>
                        <a:t>Nollaig</a:t>
                      </a:r>
                      <a:endParaRPr lang="pl-PL" sz="1600" b="0" i="0" u="none" strike="noStrike" kern="1200" dirty="0">
                        <a:latin typeface="Calibri"/>
                        <a:ea typeface="Microsoft YaHei"/>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Calibri"/>
                          <a:ea typeface="Times New Roman"/>
                          <a:cs typeface="Times New Roman"/>
                        </a:rPr>
                        <a:t>December</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sk-SK" sz="1600" dirty="0" smtClean="0">
                          <a:effectLst/>
                          <a:latin typeface="Calibri"/>
                          <a:ea typeface="Times New Roman"/>
                          <a:cs typeface="Times New Roman"/>
                        </a:rPr>
                        <a:t>December </a:t>
                      </a:r>
                      <a:endParaRPr lang="pt-PT" sz="1600" dirty="0">
                        <a:effectLst/>
                        <a:latin typeface="Calibri"/>
                        <a:ea typeface="Times New Roman"/>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3" name="Rectangle 1"/>
          <p:cNvSpPr>
            <a:spLocks noChangeArrowheads="1"/>
          </p:cNvSpPr>
          <p:nvPr/>
        </p:nvSpPr>
        <p:spPr bwMode="auto">
          <a:xfrm>
            <a:off x="2279576" y="404665"/>
            <a:ext cx="568863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pl-PL" altLang="pt-PT" sz="4400" b="1" cap="small" dirty="0">
                <a:solidFill>
                  <a:srgbClr val="006600"/>
                </a:solidFill>
                <a:latin typeface="Calibri" pitchFamily="34" charset="0"/>
                <a:ea typeface="Times New Roman" pitchFamily="18" charset="0"/>
                <a:cs typeface="Times New Roman" pitchFamily="18" charset="0"/>
              </a:rPr>
              <a:t>Theme: Months</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5653" y="67917"/>
            <a:ext cx="2041803" cy="11485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arcador de Posição do Número do Diapositivo 3"/>
          <p:cNvSpPr>
            <a:spLocks noGrp="1"/>
          </p:cNvSpPr>
          <p:nvPr>
            <p:ph type="sldNum" sz="quarter" idx="12"/>
          </p:nvPr>
        </p:nvSpPr>
        <p:spPr>
          <a:xfrm>
            <a:off x="10920536" y="6423603"/>
            <a:ext cx="971600" cy="365125"/>
          </a:xfrm>
        </p:spPr>
        <p:txBody>
          <a:bodyPr/>
          <a:lstStyle/>
          <a:p>
            <a:fld id="{21163669-2543-49C4-8AA0-BECB295EF68E}" type="slidenum">
              <a:rPr lang="pt-PT" b="1" smtClean="0">
                <a:solidFill>
                  <a:schemeClr val="tx1"/>
                </a:solidFill>
              </a:rPr>
              <a:t>9</a:t>
            </a:fld>
            <a:endParaRPr lang="pt-PT" b="1" dirty="0">
              <a:solidFill>
                <a:schemeClr val="tx1"/>
              </a:solidFill>
            </a:endParaRPr>
          </a:p>
        </p:txBody>
      </p:sp>
      <p:pic>
        <p:nvPicPr>
          <p:cNvPr id="6" name="Picture 2" descr="twinspace-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335" y="203489"/>
            <a:ext cx="868604" cy="965115"/>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objekt pre pätu 2"/>
          <p:cNvSpPr txBox="1">
            <a:spLocks/>
          </p:cNvSpPr>
          <p:nvPr/>
        </p:nvSpPr>
        <p:spPr>
          <a:xfrm>
            <a:off x="0" y="6558279"/>
            <a:ext cx="1845274" cy="299722"/>
          </a:xfrm>
          <a:prstGeom prst="rect">
            <a:avLst/>
          </a:prstGeom>
        </p:spPr>
        <p:txBody>
          <a:bodyPr vert="horz" lIns="91440" tIns="45720" rIns="91440" bIns="45720" rtlCol="0" anchor="ctr"/>
          <a:lstStyle>
            <a:defPPr>
              <a:defRPr lang="pt-P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mtClean="0">
                <a:solidFill>
                  <a:schemeClr val="tx1"/>
                </a:solidFill>
              </a:rPr>
              <a:t>Erasmus+ KA2</a:t>
            </a:r>
            <a:endParaRPr lang="pt-PT" dirty="0">
              <a:solidFill>
                <a:schemeClr val="tx1"/>
              </a:solidFill>
            </a:endParaRPr>
          </a:p>
        </p:txBody>
      </p:sp>
    </p:spTree>
    <p:extLst>
      <p:ext uri="{BB962C8B-B14F-4D97-AF65-F5344CB8AC3E}">
        <p14:creationId xmlns:p14="http://schemas.microsoft.com/office/powerpoint/2010/main" val="167425799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D5DBFB90DBE649BAB1BB5E727F30DB" ma:contentTypeVersion="11" ma:contentTypeDescription="Een nieuw document maken." ma:contentTypeScope="" ma:versionID="f8d4383890fc044dce6aa37abdce0eb5">
  <xsd:schema xmlns:xsd="http://www.w3.org/2001/XMLSchema" xmlns:xs="http://www.w3.org/2001/XMLSchema" xmlns:p="http://schemas.microsoft.com/office/2006/metadata/properties" xmlns:ns3="7c2ddf96-607b-4da1-a77e-822140aac7ff" xmlns:ns4="6dbcfb47-f7ff-4715-a5bc-9d8ba49993bc" targetNamespace="http://schemas.microsoft.com/office/2006/metadata/properties" ma:root="true" ma:fieldsID="426e52f2c042ca423bfba09e38c0c6f7" ns3:_="" ns4:_="">
    <xsd:import namespace="7c2ddf96-607b-4da1-a77e-822140aac7ff"/>
    <xsd:import namespace="6dbcfb47-f7ff-4715-a5bc-9d8ba49993b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2ddf96-607b-4da1-a77e-822140aac7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bcfb47-f7ff-4715-a5bc-9d8ba49993bc"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SharingHintHash" ma:index="16"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F40118-B13A-4C37-8D78-213F5EF30139}">
  <ds:schemaRefs>
    <ds:schemaRef ds:uri="http://schemas.microsoft.com/sharepoint/v3/contenttype/forms"/>
  </ds:schemaRefs>
</ds:datastoreItem>
</file>

<file path=customXml/itemProps2.xml><?xml version="1.0" encoding="utf-8"?>
<ds:datastoreItem xmlns:ds="http://schemas.openxmlformats.org/officeDocument/2006/customXml" ds:itemID="{5A066A02-DF7F-4032-8792-1C927CF20A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2ddf96-607b-4da1-a77e-822140aac7ff"/>
    <ds:schemaRef ds:uri="6dbcfb47-f7ff-4715-a5bc-9d8ba49993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30B123-434C-4A10-A90F-4BCE745E0A15}">
  <ds:schemaRefs>
    <ds:schemaRef ds:uri="http://purl.org/dc/dcmitype/"/>
    <ds:schemaRef ds:uri="http://schemas.openxmlformats.org/package/2006/metadata/core-properties"/>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6dbcfb47-f7ff-4715-a5bc-9d8ba49993bc"/>
    <ds:schemaRef ds:uri="7c2ddf96-607b-4da1-a77e-822140aac7ff"/>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344</TotalTime>
  <Words>1207</Words>
  <Application>Microsoft Office PowerPoint</Application>
  <PresentationFormat>Širokouhlá</PresentationFormat>
  <Paragraphs>956</Paragraphs>
  <Slides>15</Slides>
  <Notes>1</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15</vt:i4>
      </vt:variant>
    </vt:vector>
  </HeadingPairs>
  <TitlesOfParts>
    <vt:vector size="23" baseType="lpstr">
      <vt:lpstr>Microsoft YaHei</vt:lpstr>
      <vt:lpstr>Arial</vt:lpstr>
      <vt:lpstr>Calibri</vt:lpstr>
      <vt:lpstr>Cambria</vt:lpstr>
      <vt:lpstr>Mistral</vt:lpstr>
      <vt:lpstr>museo-sans</vt:lpstr>
      <vt:lpstr>Times New Roman</vt:lpstr>
      <vt:lpstr>Tema do Office</vt:lpstr>
      <vt:lpstr>Mini CLIL Dictionary INSIDE OUT 2019-1-NL01-KA229-060290</vt:lpstr>
      <vt:lpstr>Summary</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Teresa</dc:creator>
  <cp:lastModifiedBy>Krúpová</cp:lastModifiedBy>
  <cp:revision>39</cp:revision>
  <dcterms:created xsi:type="dcterms:W3CDTF">2017-05-22T10:11:27Z</dcterms:created>
  <dcterms:modified xsi:type="dcterms:W3CDTF">2020-11-23T07:48:30Z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0x01010027D5DBFB90DBE649BAB1BB5E727F30DB</vt:lpwstr>
  </property>
</Properties>
</file>