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1520488" cy="7920038"/>
  <p:notesSz cx="7102475" cy="10234613"/>
  <p:defaultTextStyle>
    <a:defPPr>
      <a:defRPr lang="en-US"/>
    </a:defPPr>
    <a:lvl1pPr marL="0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1pPr>
    <a:lvl2pPr marL="513801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2pPr>
    <a:lvl3pPr marL="1027603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3pPr>
    <a:lvl4pPr marL="1541404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4pPr>
    <a:lvl5pPr marL="2055205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5pPr>
    <a:lvl6pPr marL="2569007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6pPr>
    <a:lvl7pPr marL="3082808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7pPr>
    <a:lvl8pPr marL="3596610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8pPr>
    <a:lvl9pPr marL="4110411" algn="l" defTabSz="513801" rtl="0" eaLnBrk="1" latinLnBrk="0" hangingPunct="1">
      <a:defRPr sz="202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78583" autoAdjust="0"/>
  </p:normalViewPr>
  <p:slideViewPr>
    <p:cSldViewPr snapToGrid="0">
      <p:cViewPr>
        <p:scale>
          <a:sx n="50" d="100"/>
          <a:sy n="50" d="100"/>
        </p:scale>
        <p:origin x="-1404" y="-78"/>
      </p:cViewPr>
      <p:guideLst>
        <p:guide orient="horz" pos="2494"/>
        <p:guide pos="3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0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A6B2F-7ABA-4B01-AAD1-E56BAB1911F7}" type="datetimeFigureOut">
              <a:rPr lang="es-ES" smtClean="0"/>
              <a:pPr/>
              <a:t>02/02/2016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1803-5ECB-4650-8FB5-257AC6BB38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563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70" cy="5124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304" y="0"/>
            <a:ext cx="3078070" cy="5124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DA9E1-D3F9-4A41-8BA0-46B87D70BAF8}" type="datetimeFigureOut">
              <a:rPr lang="es-ES" smtClean="0"/>
              <a:pPr/>
              <a:t>02/02/2016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1279525"/>
            <a:ext cx="50196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579" y="4925153"/>
            <a:ext cx="5681318" cy="40307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2196"/>
            <a:ext cx="3078070" cy="512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304" y="9722196"/>
            <a:ext cx="3078070" cy="512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2F64-2986-4E7E-B975-3E1E15617E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39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513801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1027603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541404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2055205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2569007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3082808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3596610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4110411" algn="l" defTabSz="102760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79525"/>
            <a:ext cx="5019675" cy="34528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addressed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baseline="0" dirty="0" smtClean="0"/>
              <a:t> QR </a:t>
            </a:r>
            <a:r>
              <a:rPr lang="es-ES" baseline="0" dirty="0" err="1" smtClean="0"/>
              <a:t>codes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?. </a:t>
            </a:r>
            <a:r>
              <a:rPr lang="es-ES" baseline="0" dirty="0" err="1" smtClean="0"/>
              <a:t>Second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create</a:t>
            </a:r>
            <a:r>
              <a:rPr lang="es-ES" baseline="0" dirty="0" smtClean="0"/>
              <a:t> a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?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easy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function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</a:t>
            </a:r>
            <a:r>
              <a:rPr lang="es-ES" baseline="0" dirty="0" smtClean="0"/>
              <a:t>?  In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create</a:t>
            </a:r>
            <a:r>
              <a:rPr lang="es-ES" baseline="0" dirty="0" smtClean="0"/>
              <a:t> a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use a </a:t>
            </a:r>
            <a:r>
              <a:rPr lang="es-ES" baseline="0" dirty="0" err="1" smtClean="0"/>
              <a:t>mobile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phone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a web page,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computer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as a Windows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Now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a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investigate</a:t>
            </a:r>
            <a:r>
              <a:rPr lang="es-ES" baseline="0" dirty="0" smtClean="0"/>
              <a:t> a bit more.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discuss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encoded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contained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conclude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discussion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links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answer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1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cap="none" dirty="0" smtClean="0"/>
              <a:t>In a </a:t>
            </a:r>
            <a:r>
              <a:rPr lang="es-ES" sz="1400" cap="none" dirty="0" err="1" smtClean="0"/>
              <a:t>few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words</a:t>
            </a:r>
            <a:r>
              <a:rPr lang="es-ES" sz="1400" cap="none" dirty="0" smtClean="0"/>
              <a:t>, </a:t>
            </a:r>
            <a:r>
              <a:rPr lang="es-ES" sz="1400" cap="none" dirty="0" err="1" smtClean="0"/>
              <a:t>we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could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understand</a:t>
            </a:r>
            <a:r>
              <a:rPr lang="es-ES" sz="1400" cap="none" dirty="0" smtClean="0"/>
              <a:t> a “QR” </a:t>
            </a:r>
            <a:r>
              <a:rPr lang="es-ES" sz="1400" cap="none" baseline="0" dirty="0" err="1" smtClean="0"/>
              <a:t>Code</a:t>
            </a:r>
            <a:r>
              <a:rPr lang="es-ES" sz="1400" cap="none" baseline="0" dirty="0" smtClean="0"/>
              <a:t> </a:t>
            </a:r>
            <a:r>
              <a:rPr lang="es-ES" sz="1400" cap="none" dirty="0" smtClean="0"/>
              <a:t>as a </a:t>
            </a:r>
            <a:r>
              <a:rPr lang="es-ES" sz="1400" cap="none" dirty="0" err="1" smtClean="0"/>
              <a:t>picture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which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contains</a:t>
            </a:r>
            <a:r>
              <a:rPr lang="es-ES" sz="1400" cap="none" baseline="0" dirty="0" smtClean="0"/>
              <a:t> a </a:t>
            </a:r>
            <a:r>
              <a:rPr lang="es-ES" sz="1400" cap="none" baseline="0" dirty="0" err="1" smtClean="0"/>
              <a:t>text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message</a:t>
            </a:r>
            <a:r>
              <a:rPr lang="es-ES" sz="1400" cap="none" baseline="0" dirty="0" smtClean="0"/>
              <a:t>. </a:t>
            </a:r>
            <a:r>
              <a:rPr lang="es-ES" sz="1400" cap="none" baseline="0" dirty="0" err="1" smtClean="0"/>
              <a:t>These</a:t>
            </a:r>
            <a:r>
              <a:rPr lang="es-ES" sz="1400" cap="none" baseline="0" dirty="0" smtClean="0"/>
              <a:t> are </a:t>
            </a:r>
            <a:r>
              <a:rPr lang="es-ES" sz="1400" cap="none" baseline="0" dirty="0" err="1" smtClean="0"/>
              <a:t>usually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things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such</a:t>
            </a:r>
            <a:r>
              <a:rPr lang="es-ES" sz="1400" cap="none" dirty="0" smtClean="0"/>
              <a:t> as a web page </a:t>
            </a:r>
            <a:r>
              <a:rPr lang="es-ES" sz="1400" cap="none" dirty="0" err="1" smtClean="0"/>
              <a:t>address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or</a:t>
            </a:r>
            <a:r>
              <a:rPr lang="es-ES" sz="1400" cap="none" baseline="0" dirty="0" smtClean="0"/>
              <a:t> </a:t>
            </a:r>
            <a:r>
              <a:rPr lang="es-ES" sz="1400" cap="none" dirty="0" err="1" smtClean="0"/>
              <a:t>some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sentences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with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letters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or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numbers</a:t>
            </a:r>
            <a:r>
              <a:rPr lang="es-ES" sz="1400" cap="none" dirty="0" smtClean="0"/>
              <a:t>.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F</a:t>
            </a:r>
            <a:r>
              <a:rPr lang="es-ES" sz="1400" cap="none" dirty="0" err="1" smtClean="0"/>
              <a:t>or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instance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here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we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have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some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examples</a:t>
            </a:r>
            <a:r>
              <a:rPr lang="es-ES" sz="1400" cap="none" baseline="0" dirty="0" smtClean="0"/>
              <a:t>, </a:t>
            </a:r>
            <a:r>
              <a:rPr lang="es-ES" sz="1400" cap="none" baseline="0" dirty="0" err="1" smtClean="0"/>
              <a:t>the</a:t>
            </a:r>
            <a:r>
              <a:rPr lang="es-ES" sz="1400" cap="none" baseline="0" dirty="0" smtClean="0"/>
              <a:t> Word </a:t>
            </a:r>
            <a:r>
              <a:rPr lang="es-ES" sz="1400" cap="none" baseline="0" dirty="0" err="1" smtClean="0"/>
              <a:t>hello</a:t>
            </a:r>
            <a:r>
              <a:rPr lang="es-ES" sz="1400" cap="none" baseline="0" dirty="0" smtClean="0"/>
              <a:t>, </a:t>
            </a:r>
            <a:r>
              <a:rPr lang="es-ES" sz="1400" cap="none" baseline="0" dirty="0" err="1" smtClean="0"/>
              <a:t>one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number</a:t>
            </a:r>
            <a:r>
              <a:rPr lang="es-ES" sz="1400" cap="none" baseline="0" dirty="0" smtClean="0"/>
              <a:t> and </a:t>
            </a:r>
            <a:r>
              <a:rPr lang="es-ES" sz="1400" cap="none" baseline="0" dirty="0" err="1" smtClean="0"/>
              <a:t>one</a:t>
            </a:r>
            <a:r>
              <a:rPr lang="es-ES" sz="1400" cap="none" baseline="0" dirty="0" smtClean="0"/>
              <a:t> web </a:t>
            </a:r>
            <a:r>
              <a:rPr lang="es-ES" sz="1400" cap="none" baseline="0" dirty="0" err="1" smtClean="0"/>
              <a:t>address</a:t>
            </a:r>
            <a:r>
              <a:rPr lang="es-ES" sz="1400" cap="none" baseline="0" dirty="0" smtClean="0"/>
              <a:t>, </a:t>
            </a:r>
            <a:r>
              <a:rPr lang="es-ES" sz="1400" cap="none" baseline="0" dirty="0" err="1" smtClean="0"/>
              <a:t>all</a:t>
            </a:r>
            <a:r>
              <a:rPr lang="es-ES" sz="1400" cap="none" baseline="0" dirty="0" smtClean="0"/>
              <a:t> of </a:t>
            </a:r>
            <a:r>
              <a:rPr lang="es-ES" sz="1400" cap="none" baseline="0" dirty="0" err="1" smtClean="0"/>
              <a:t>them</a:t>
            </a:r>
            <a:r>
              <a:rPr lang="es-ES" sz="1400" cap="none" baseline="0" dirty="0" smtClean="0"/>
              <a:t> </a:t>
            </a:r>
            <a:r>
              <a:rPr lang="es-ES" sz="1400" cap="none" baseline="0" dirty="0" err="1" smtClean="0"/>
              <a:t>encoded</a:t>
            </a:r>
            <a:r>
              <a:rPr lang="es-ES" sz="1400" cap="none" baseline="0" dirty="0" smtClean="0"/>
              <a:t> as QR </a:t>
            </a:r>
            <a:r>
              <a:rPr lang="es-ES" sz="1400" cap="none" baseline="0" dirty="0" err="1" smtClean="0"/>
              <a:t>code</a:t>
            </a:r>
            <a:r>
              <a:rPr lang="es-ES" sz="1400" cap="none" baseline="0" dirty="0" smtClean="0"/>
              <a:t>. </a:t>
            </a:r>
          </a:p>
          <a:p>
            <a:endParaRPr lang="es-ES" sz="1400" cap="none" baseline="0" dirty="0" smtClean="0"/>
          </a:p>
          <a:p>
            <a:pPr marL="0" marR="0" indent="0" algn="l" defTabSz="10276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cap="none" dirty="0" err="1" smtClean="0"/>
              <a:t>Apart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from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that</a:t>
            </a:r>
            <a:r>
              <a:rPr lang="es-ES" sz="1400" cap="none" dirty="0" smtClean="0"/>
              <a:t>, </a:t>
            </a:r>
            <a:r>
              <a:rPr lang="es-ES" sz="1400" cap="none" dirty="0" err="1" smtClean="0"/>
              <a:t>we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need</a:t>
            </a:r>
            <a:r>
              <a:rPr lang="es-ES" sz="1400" cap="none" dirty="0" smtClean="0"/>
              <a:t> a </a:t>
            </a:r>
            <a:r>
              <a:rPr lang="es-ES" sz="1400" cap="none" dirty="0" err="1" smtClean="0"/>
              <a:t>device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able</a:t>
            </a:r>
            <a:r>
              <a:rPr lang="es-ES" sz="1400" cap="none" dirty="0" smtClean="0"/>
              <a:t> to </a:t>
            </a:r>
            <a:r>
              <a:rPr lang="es-ES" sz="1400" cap="none" dirty="0" err="1" smtClean="0"/>
              <a:t>understand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the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code</a:t>
            </a:r>
            <a:r>
              <a:rPr lang="es-ES" sz="1400" cap="none" dirty="0" smtClean="0"/>
              <a:t> and </a:t>
            </a:r>
            <a:r>
              <a:rPr lang="es-ES" sz="1400" cap="none" dirty="0" err="1" smtClean="0"/>
              <a:t>decode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the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message</a:t>
            </a:r>
            <a:r>
              <a:rPr lang="es-ES" sz="1400" cap="none" dirty="0" smtClean="0"/>
              <a:t>, </a:t>
            </a:r>
            <a:r>
              <a:rPr lang="es-ES" sz="1400" cap="none" dirty="0" err="1" smtClean="0"/>
              <a:t>we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normally</a:t>
            </a:r>
            <a:r>
              <a:rPr lang="es-ES" sz="1400" cap="none" dirty="0" smtClean="0"/>
              <a:t> use a </a:t>
            </a:r>
            <a:r>
              <a:rPr lang="es-ES" sz="1400" cap="none" dirty="0" err="1" smtClean="0"/>
              <a:t>mobile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phone</a:t>
            </a:r>
            <a:r>
              <a:rPr lang="es-ES" sz="1400" cap="none" dirty="0" smtClean="0"/>
              <a:t> </a:t>
            </a:r>
            <a:r>
              <a:rPr lang="es-ES" sz="1400" cap="none" dirty="0" err="1" smtClean="0"/>
              <a:t>or</a:t>
            </a:r>
            <a:r>
              <a:rPr lang="es-ES" sz="1400" cap="none" dirty="0" smtClean="0"/>
              <a:t> a Tablet </a:t>
            </a:r>
            <a:r>
              <a:rPr lang="es-ES" sz="1400" cap="none" dirty="0" err="1" smtClean="0"/>
              <a:t>with</a:t>
            </a:r>
            <a:r>
              <a:rPr lang="es-ES" sz="1400" cap="none" dirty="0" smtClean="0"/>
              <a:t> a digital camera </a:t>
            </a:r>
            <a:r>
              <a:rPr lang="es-ES" sz="1000" i="1" cap="none" dirty="0" smtClean="0"/>
              <a:t>(</a:t>
            </a:r>
            <a:r>
              <a:rPr lang="es-ES" sz="1000" i="1" cap="none" dirty="0" err="1" smtClean="0"/>
              <a:t>using</a:t>
            </a:r>
            <a:r>
              <a:rPr lang="es-ES" sz="1000" i="1" cap="none" dirty="0" smtClean="0"/>
              <a:t> </a:t>
            </a:r>
            <a:r>
              <a:rPr lang="es-ES" sz="1000" i="1" cap="none" dirty="0" err="1" smtClean="0"/>
              <a:t>an</a:t>
            </a:r>
            <a:r>
              <a:rPr lang="es-ES" sz="1000" i="1" cap="none" dirty="0" smtClean="0"/>
              <a:t> APP)</a:t>
            </a:r>
            <a:endParaRPr lang="es-ES" sz="1400" i="1" cap="none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61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previously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stated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talking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methods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create</a:t>
            </a:r>
            <a:r>
              <a:rPr lang="es-ES" baseline="0" dirty="0" smtClean="0"/>
              <a:t> a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mobile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phone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web page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computer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program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case,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mobile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phone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Android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search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download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APP. 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</a:t>
            </a:r>
            <a:r>
              <a:rPr lang="es-ES" baseline="0" dirty="0" smtClean="0"/>
              <a:t> case,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of a web page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able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generate</a:t>
            </a:r>
            <a:r>
              <a:rPr lang="es-ES" baseline="0" dirty="0" smtClean="0"/>
              <a:t> a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. And </a:t>
            </a:r>
            <a:r>
              <a:rPr lang="es-ES" baseline="0" dirty="0" err="1" smtClean="0"/>
              <a:t>finally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several</a:t>
            </a:r>
            <a:r>
              <a:rPr lang="es-ES" baseline="0" dirty="0" smtClean="0"/>
              <a:t> links to use in a laptop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Windows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Depending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type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device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right</a:t>
            </a:r>
            <a:r>
              <a:rPr lang="es-ES" baseline="0" dirty="0" smtClean="0"/>
              <a:t> software. </a:t>
            </a:r>
            <a:r>
              <a:rPr lang="es-ES" baseline="0" dirty="0" err="1" smtClean="0"/>
              <a:t>PC´s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Mac´s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systems</a:t>
            </a:r>
            <a:r>
              <a:rPr lang="es-ES" baseline="0" dirty="0" smtClean="0"/>
              <a:t> so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choose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3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Well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screen</a:t>
            </a:r>
            <a:r>
              <a:rPr lang="es-ES" baseline="0" dirty="0" smtClean="0"/>
              <a:t> captures of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APP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Android,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market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available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free of </a:t>
            </a:r>
            <a:r>
              <a:rPr lang="es-ES" baseline="0" dirty="0" err="1" smtClean="0"/>
              <a:t>charge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screen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contains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choose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app, </a:t>
            </a:r>
            <a:r>
              <a:rPr lang="es-ES" baseline="0" dirty="0" err="1" smtClean="0"/>
              <a:t>usually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use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scan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read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decode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messages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attached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QR </a:t>
            </a:r>
            <a:r>
              <a:rPr lang="es-ES" baseline="0" dirty="0" err="1" smtClean="0"/>
              <a:t>codes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create</a:t>
            </a:r>
            <a:r>
              <a:rPr lang="es-ES" baseline="0" dirty="0" smtClean="0"/>
              <a:t> QR </a:t>
            </a:r>
            <a:r>
              <a:rPr lang="es-ES" baseline="0" dirty="0" err="1" smtClean="0"/>
              <a:t>codes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choose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generate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choosing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text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a web page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0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baseline="0" dirty="0" smtClean="0"/>
              <a:t> case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baseline="0" dirty="0" smtClean="0"/>
              <a:t> </a:t>
            </a:r>
            <a:r>
              <a:rPr lang="es-ES" dirty="0" err="1" smtClean="0"/>
              <a:t>be</a:t>
            </a:r>
            <a:r>
              <a:rPr lang="es-ES" baseline="0" dirty="0" smtClean="0"/>
              <a:t> </a:t>
            </a:r>
            <a:r>
              <a:rPr lang="es-ES" dirty="0" err="1" smtClean="0"/>
              <a:t>connected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net and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surfing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baseline="0" dirty="0" smtClean="0"/>
              <a:t> </a:t>
            </a:r>
            <a:r>
              <a:rPr lang="es-ES" dirty="0" smtClean="0"/>
              <a:t>page </a:t>
            </a:r>
            <a:r>
              <a:rPr lang="es-ES" dirty="0" err="1" smtClean="0"/>
              <a:t>address</a:t>
            </a:r>
            <a:r>
              <a:rPr lang="es-ES" dirty="0" smtClean="0"/>
              <a:t>. </a:t>
            </a:r>
            <a:r>
              <a:rPr lang="es-ES" dirty="0" err="1" smtClean="0"/>
              <a:t>Finally</a:t>
            </a:r>
            <a:r>
              <a:rPr lang="es-ES" dirty="0" smtClean="0"/>
              <a:t>, </a:t>
            </a:r>
            <a:r>
              <a:rPr lang="es-ES" dirty="0" err="1" smtClean="0"/>
              <a:t>Select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of QR, </a:t>
            </a:r>
            <a:r>
              <a:rPr lang="es-ES" dirty="0" err="1" smtClean="0"/>
              <a:t>write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paste </a:t>
            </a:r>
            <a:r>
              <a:rPr lang="es-ES" dirty="0" err="1" smtClean="0"/>
              <a:t>it</a:t>
            </a:r>
            <a:r>
              <a:rPr lang="es-ES" dirty="0" smtClean="0"/>
              <a:t> and </a:t>
            </a:r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green</a:t>
            </a:r>
            <a:r>
              <a:rPr lang="es-ES" dirty="0" smtClean="0"/>
              <a:t> </a:t>
            </a:r>
            <a:r>
              <a:rPr lang="es-ES" dirty="0" err="1" smtClean="0"/>
              <a:t>button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87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links 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document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written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However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constant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changes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net,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try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, so </a:t>
            </a:r>
            <a:r>
              <a:rPr lang="es-ES" baseline="0" dirty="0" err="1" smtClean="0"/>
              <a:t>I’m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sorry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your</a:t>
            </a:r>
            <a:r>
              <a:rPr lang="es-ES" baseline="0" dirty="0" smtClean="0"/>
              <a:t> case,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probably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something</a:t>
            </a:r>
            <a:r>
              <a:rPr lang="es-ES" baseline="0" dirty="0" smtClean="0"/>
              <a:t> similar in google, </a:t>
            </a:r>
            <a:r>
              <a:rPr lang="es-ES" baseline="0" dirty="0" err="1" smtClean="0"/>
              <a:t>bing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yahoo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something</a:t>
            </a:r>
            <a:r>
              <a:rPr lang="es-ES" baseline="0" dirty="0" smtClean="0"/>
              <a:t> similar. </a:t>
            </a:r>
            <a:r>
              <a:rPr lang="es-ES" baseline="0" dirty="0" err="1" smtClean="0"/>
              <a:t>Well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talking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links,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chose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link,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provides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java-script </a:t>
            </a:r>
            <a:r>
              <a:rPr lang="es-ES" dirty="0" err="1" smtClean="0"/>
              <a:t>program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to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in a net </a:t>
            </a:r>
            <a:r>
              <a:rPr lang="es-ES" dirty="0" err="1" smtClean="0"/>
              <a:t>navigator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dirty="0" smtClean="0"/>
              <a:t> as </a:t>
            </a:r>
            <a:r>
              <a:rPr lang="es-ES" dirty="0" err="1" smtClean="0"/>
              <a:t>mozilla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.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prefer</a:t>
            </a:r>
            <a:r>
              <a:rPr lang="es-ES" dirty="0" smtClean="0"/>
              <a:t> use a </a:t>
            </a:r>
            <a:r>
              <a:rPr lang="es-ES" dirty="0" err="1" smtClean="0"/>
              <a:t>traditional</a:t>
            </a:r>
            <a:r>
              <a:rPr lang="es-ES" dirty="0" smtClean="0"/>
              <a:t> Windows </a:t>
            </a:r>
            <a:r>
              <a:rPr lang="es-ES" dirty="0" err="1" smtClean="0"/>
              <a:t>user</a:t>
            </a:r>
            <a:r>
              <a:rPr lang="es-ES" dirty="0" smtClean="0"/>
              <a:t> interface,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choose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 link,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allow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to </a:t>
            </a:r>
            <a:r>
              <a:rPr lang="es-ES" dirty="0" err="1" smtClean="0"/>
              <a:t>download</a:t>
            </a:r>
            <a:r>
              <a:rPr lang="es-ES" dirty="0" smtClean="0"/>
              <a:t> a portable </a:t>
            </a:r>
            <a:r>
              <a:rPr lang="es-ES" dirty="0" err="1" smtClean="0"/>
              <a:t>program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to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installed</a:t>
            </a:r>
            <a:r>
              <a:rPr lang="es-ES" dirty="0" smtClean="0"/>
              <a:t> and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create</a:t>
            </a:r>
            <a:r>
              <a:rPr lang="es-ES" baseline="0" dirty="0" smtClean="0"/>
              <a:t> QR codees.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8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76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cap="none" dirty="0" err="1" smtClean="0"/>
              <a:t>We</a:t>
            </a:r>
            <a:r>
              <a:rPr lang="es-ES" cap="none" dirty="0" smtClean="0"/>
              <a:t> can </a:t>
            </a:r>
            <a:r>
              <a:rPr lang="es-ES" cap="none" dirty="0" err="1" smtClean="0"/>
              <a:t>encode</a:t>
            </a:r>
            <a:r>
              <a:rPr lang="es-ES" cap="none" dirty="0" smtClean="0"/>
              <a:t> a </a:t>
            </a:r>
            <a:r>
              <a:rPr lang="es-ES" cap="none" dirty="0" err="1" smtClean="0"/>
              <a:t>lot</a:t>
            </a:r>
            <a:r>
              <a:rPr lang="es-ES" cap="none" dirty="0" smtClean="0"/>
              <a:t> of </a:t>
            </a:r>
            <a:r>
              <a:rPr lang="es-ES" cap="none" dirty="0" err="1" smtClean="0"/>
              <a:t>information</a:t>
            </a:r>
            <a:r>
              <a:rPr lang="es-ES" cap="none" dirty="0" smtClean="0"/>
              <a:t> </a:t>
            </a:r>
            <a:r>
              <a:rPr lang="es-ES" cap="none" dirty="0" err="1" smtClean="0"/>
              <a:t>inside</a:t>
            </a:r>
            <a:r>
              <a:rPr lang="es-ES" cap="none" dirty="0" smtClean="0"/>
              <a:t> of a QR </a:t>
            </a:r>
            <a:r>
              <a:rPr lang="es-ES" cap="none" dirty="0" err="1" smtClean="0"/>
              <a:t>code</a:t>
            </a:r>
            <a:r>
              <a:rPr lang="es-ES" cap="none" dirty="0" smtClean="0"/>
              <a:t> </a:t>
            </a:r>
            <a:r>
              <a:rPr lang="es-ES" cap="none" dirty="0" err="1" smtClean="0"/>
              <a:t>picture</a:t>
            </a:r>
            <a:r>
              <a:rPr lang="es-ES" cap="none" dirty="0" smtClean="0"/>
              <a:t>, </a:t>
            </a:r>
            <a:r>
              <a:rPr lang="es-ES" cap="none" dirty="0" err="1" smtClean="0"/>
              <a:t>from</a:t>
            </a:r>
            <a:r>
              <a:rPr lang="es-ES" cap="none" dirty="0" smtClean="0"/>
              <a:t>  </a:t>
            </a:r>
            <a:r>
              <a:rPr lang="es-ES" cap="none" dirty="0" err="1" smtClean="0"/>
              <a:t>text</a:t>
            </a:r>
            <a:r>
              <a:rPr lang="es-ES" cap="none" dirty="0" smtClean="0"/>
              <a:t> </a:t>
            </a:r>
            <a:r>
              <a:rPr lang="es-ES" cap="none" dirty="0" err="1" smtClean="0"/>
              <a:t>that</a:t>
            </a:r>
            <a:r>
              <a:rPr lang="es-ES" cap="none" dirty="0" smtClean="0"/>
              <a:t> </a:t>
            </a:r>
            <a:r>
              <a:rPr lang="es-ES" cap="none" dirty="0" err="1" smtClean="0"/>
              <a:t>we</a:t>
            </a:r>
            <a:r>
              <a:rPr lang="es-ES" cap="none" dirty="0" smtClean="0"/>
              <a:t> </a:t>
            </a:r>
            <a:r>
              <a:rPr lang="es-ES" cap="none" dirty="0" err="1" smtClean="0"/>
              <a:t>want</a:t>
            </a:r>
            <a:r>
              <a:rPr lang="es-ES" cap="none" dirty="0" smtClean="0"/>
              <a:t> </a:t>
            </a:r>
            <a:r>
              <a:rPr lang="es-ES" cap="none" dirty="0" err="1" smtClean="0"/>
              <a:t>to</a:t>
            </a:r>
            <a:r>
              <a:rPr lang="es-ES" cap="none" dirty="0" smtClean="0"/>
              <a:t> </a:t>
            </a:r>
            <a:r>
              <a:rPr lang="es-ES" cap="none" dirty="0" err="1" smtClean="0"/>
              <a:t>encrypt</a:t>
            </a:r>
            <a:r>
              <a:rPr lang="es-ES" cap="none" dirty="0" smtClean="0"/>
              <a:t> </a:t>
            </a:r>
            <a:r>
              <a:rPr lang="es-ES" cap="none" dirty="0" err="1" smtClean="0"/>
              <a:t>to</a:t>
            </a:r>
            <a:r>
              <a:rPr lang="es-ES" cap="none" dirty="0" smtClean="0"/>
              <a:t> a </a:t>
            </a:r>
            <a:r>
              <a:rPr lang="es-ES" cap="none" dirty="0" err="1" smtClean="0"/>
              <a:t>sequence</a:t>
            </a:r>
            <a:r>
              <a:rPr lang="es-ES" cap="none" dirty="0" smtClean="0"/>
              <a:t> of </a:t>
            </a:r>
            <a:r>
              <a:rPr lang="es-ES" cap="none" dirty="0" err="1" smtClean="0"/>
              <a:t>numbers</a:t>
            </a:r>
            <a:r>
              <a:rPr lang="es-ES" cap="none" dirty="0" smtClean="0"/>
              <a:t> </a:t>
            </a:r>
            <a:r>
              <a:rPr lang="es-ES" cap="none" dirty="0" err="1" smtClean="0"/>
              <a:t>for</a:t>
            </a:r>
            <a:r>
              <a:rPr lang="es-ES" cap="none" dirty="0" smtClean="0"/>
              <a:t> a bar </a:t>
            </a:r>
            <a:r>
              <a:rPr lang="es-ES" cap="none" dirty="0" err="1" smtClean="0"/>
              <a:t>code</a:t>
            </a:r>
            <a:r>
              <a:rPr lang="es-ES" cap="none" dirty="0" smtClean="0"/>
              <a:t> </a:t>
            </a:r>
            <a:r>
              <a:rPr lang="es-ES" cap="none" dirty="0" err="1" smtClean="0"/>
              <a:t>to</a:t>
            </a:r>
            <a:r>
              <a:rPr lang="es-ES" cap="none" dirty="0" smtClean="0"/>
              <a:t> </a:t>
            </a:r>
            <a:r>
              <a:rPr lang="es-ES" cap="none" dirty="0" err="1" smtClean="0"/>
              <a:t>identify</a:t>
            </a:r>
            <a:r>
              <a:rPr lang="es-ES" cap="none" dirty="0" smtClean="0"/>
              <a:t> a </a:t>
            </a:r>
            <a:r>
              <a:rPr lang="es-ES" cap="none" dirty="0" err="1" smtClean="0"/>
              <a:t>product</a:t>
            </a:r>
            <a:r>
              <a:rPr lang="es-ES" cap="none" dirty="0" smtClean="0"/>
              <a:t> </a:t>
            </a:r>
            <a:r>
              <a:rPr lang="es-ES" cap="none" dirty="0" err="1" smtClean="0"/>
              <a:t>or</a:t>
            </a:r>
            <a:r>
              <a:rPr lang="es-ES" cap="none" dirty="0" smtClean="0"/>
              <a:t> a place.  </a:t>
            </a:r>
            <a:r>
              <a:rPr lang="es-ES" cap="none" dirty="0" err="1" smtClean="0"/>
              <a:t>But</a:t>
            </a:r>
            <a:r>
              <a:rPr lang="es-ES" cap="none" dirty="0" smtClean="0"/>
              <a:t>, </a:t>
            </a:r>
            <a:r>
              <a:rPr lang="es-ES" cap="none" dirty="0" err="1" smtClean="0"/>
              <a:t>if</a:t>
            </a:r>
            <a:r>
              <a:rPr lang="es-ES" cap="none" dirty="0" smtClean="0"/>
              <a:t> </a:t>
            </a:r>
            <a:r>
              <a:rPr lang="es-ES" cap="none" dirty="0" err="1" smtClean="0"/>
              <a:t>we</a:t>
            </a:r>
            <a:r>
              <a:rPr lang="es-ES" cap="none" dirty="0" smtClean="0"/>
              <a:t> </a:t>
            </a:r>
            <a:r>
              <a:rPr lang="es-ES" cap="none" dirty="0" err="1" smtClean="0"/>
              <a:t>want</a:t>
            </a:r>
            <a:r>
              <a:rPr lang="es-ES" cap="none" dirty="0" smtClean="0"/>
              <a:t> </a:t>
            </a:r>
            <a:r>
              <a:rPr lang="es-ES" cap="none" dirty="0" err="1" smtClean="0"/>
              <a:t>to</a:t>
            </a:r>
            <a:r>
              <a:rPr lang="es-ES" cap="none" dirty="0" smtClean="0"/>
              <a:t> </a:t>
            </a:r>
            <a:r>
              <a:rPr lang="es-ES" cap="none" dirty="0" err="1" smtClean="0"/>
              <a:t>insert</a:t>
            </a:r>
            <a:r>
              <a:rPr lang="es-ES" cap="none" dirty="0" smtClean="0"/>
              <a:t> more </a:t>
            </a:r>
            <a:r>
              <a:rPr lang="es-ES" cap="none" dirty="0" err="1" smtClean="0"/>
              <a:t>complex</a:t>
            </a:r>
            <a:r>
              <a:rPr lang="es-ES" cap="none" dirty="0" smtClean="0"/>
              <a:t> </a:t>
            </a:r>
            <a:r>
              <a:rPr lang="es-ES" cap="none" dirty="0" err="1" smtClean="0"/>
              <a:t>information</a:t>
            </a:r>
            <a:r>
              <a:rPr lang="es-ES" cap="none" dirty="0" smtClean="0"/>
              <a:t>, </a:t>
            </a:r>
            <a:r>
              <a:rPr lang="es-ES" cap="none" dirty="0" err="1" smtClean="0"/>
              <a:t>such</a:t>
            </a:r>
            <a:r>
              <a:rPr lang="es-ES" cap="none" dirty="0" smtClean="0"/>
              <a:t> as </a:t>
            </a:r>
            <a:r>
              <a:rPr lang="es-ES" cap="none" dirty="0" err="1" smtClean="0"/>
              <a:t>the</a:t>
            </a:r>
            <a:r>
              <a:rPr lang="es-ES" cap="none" dirty="0" smtClean="0"/>
              <a:t> </a:t>
            </a:r>
            <a:r>
              <a:rPr lang="es-ES" cap="none" dirty="0" err="1" smtClean="0"/>
              <a:t>movement</a:t>
            </a:r>
            <a:r>
              <a:rPr lang="es-ES" cap="none" dirty="0" smtClean="0"/>
              <a:t> of a </a:t>
            </a:r>
            <a:r>
              <a:rPr lang="es-ES" cap="none" dirty="0" err="1" smtClean="0"/>
              <a:t>chess</a:t>
            </a:r>
            <a:r>
              <a:rPr lang="es-ES" cap="none" dirty="0" smtClean="0"/>
              <a:t> </a:t>
            </a:r>
            <a:r>
              <a:rPr lang="es-ES" cap="none" dirty="0" err="1" smtClean="0"/>
              <a:t>game</a:t>
            </a:r>
            <a:r>
              <a:rPr lang="es-ES" cap="none" dirty="0" smtClean="0"/>
              <a:t>,  </a:t>
            </a:r>
            <a:r>
              <a:rPr lang="es-ES" cap="none" dirty="0" err="1" smtClean="0"/>
              <a:t>we</a:t>
            </a:r>
            <a:r>
              <a:rPr lang="es-ES" cap="none" dirty="0" smtClean="0"/>
              <a:t> can </a:t>
            </a:r>
            <a:r>
              <a:rPr lang="es-ES" cap="none" dirty="0" err="1" smtClean="0"/>
              <a:t>find</a:t>
            </a:r>
            <a:r>
              <a:rPr lang="es-ES" cap="none" dirty="0" smtClean="0"/>
              <a:t> more </a:t>
            </a:r>
            <a:r>
              <a:rPr lang="es-ES" cap="none" dirty="0" err="1" smtClean="0"/>
              <a:t>additional</a:t>
            </a:r>
            <a:r>
              <a:rPr lang="es-ES" cap="none" dirty="0" smtClean="0"/>
              <a:t> </a:t>
            </a:r>
            <a:r>
              <a:rPr lang="es-ES" cap="none" dirty="0" err="1" smtClean="0"/>
              <a:t>info</a:t>
            </a:r>
            <a:r>
              <a:rPr lang="es-ES" cap="none" dirty="0" smtClean="0"/>
              <a:t> </a:t>
            </a:r>
            <a:r>
              <a:rPr lang="es-ES" cap="none" dirty="0" err="1" smtClean="0"/>
              <a:t>surfing</a:t>
            </a:r>
            <a:r>
              <a:rPr lang="es-ES" cap="none" dirty="0" smtClean="0"/>
              <a:t> </a:t>
            </a:r>
            <a:r>
              <a:rPr lang="es-ES" cap="none" dirty="0" err="1" smtClean="0"/>
              <a:t>the</a:t>
            </a:r>
            <a:r>
              <a:rPr lang="es-ES" cap="none" dirty="0" smtClean="0"/>
              <a:t> net </a:t>
            </a:r>
            <a:r>
              <a:rPr lang="es-ES" cap="none" dirty="0" err="1" smtClean="0"/>
              <a:t>with</a:t>
            </a:r>
            <a:r>
              <a:rPr lang="es-ES" cap="none" dirty="0" smtClean="0"/>
              <a:t> </a:t>
            </a:r>
            <a:r>
              <a:rPr lang="es-ES" cap="none" dirty="0" err="1" smtClean="0"/>
              <a:t>the</a:t>
            </a:r>
            <a:r>
              <a:rPr lang="es-ES" cap="none" dirty="0" smtClean="0"/>
              <a:t> links </a:t>
            </a:r>
            <a:r>
              <a:rPr lang="es-ES" cap="none" dirty="0" err="1" smtClean="0"/>
              <a:t>recommended</a:t>
            </a:r>
            <a:r>
              <a:rPr lang="es-ES" cap="none" dirty="0" smtClean="0"/>
              <a:t>.</a:t>
            </a:r>
          </a:p>
          <a:p>
            <a:pPr marL="0" marR="0" indent="0" algn="l" defTabSz="10276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cap="none" dirty="0" err="1" smtClean="0"/>
              <a:t>The</a:t>
            </a:r>
            <a:r>
              <a:rPr lang="es-ES" cap="none" dirty="0" smtClean="0"/>
              <a:t> </a:t>
            </a:r>
            <a:r>
              <a:rPr lang="es-ES" cap="none" dirty="0" err="1" smtClean="0"/>
              <a:t>image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contains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the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basic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areas</a:t>
            </a:r>
            <a:r>
              <a:rPr lang="es-ES" cap="none" baseline="0" dirty="0" smtClean="0"/>
              <a:t> in </a:t>
            </a:r>
            <a:r>
              <a:rPr lang="es-ES" cap="none" baseline="0" dirty="0" err="1" smtClean="0"/>
              <a:t>which</a:t>
            </a:r>
            <a:r>
              <a:rPr lang="es-ES" cap="none" baseline="0" dirty="0" smtClean="0"/>
              <a:t> a QR </a:t>
            </a:r>
            <a:r>
              <a:rPr lang="es-ES" cap="none" baseline="0" dirty="0" err="1" smtClean="0"/>
              <a:t>code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is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divided</a:t>
            </a:r>
            <a:r>
              <a:rPr lang="es-ES" cap="none" baseline="0" dirty="0" smtClean="0"/>
              <a:t> and </a:t>
            </a:r>
            <a:r>
              <a:rPr lang="es-ES" cap="none" baseline="0" dirty="0" err="1" smtClean="0"/>
              <a:t>next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to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it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there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is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some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information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regarding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the</a:t>
            </a:r>
            <a:r>
              <a:rPr lang="es-ES" cap="none" baseline="0" dirty="0" smtClean="0"/>
              <a:t> </a:t>
            </a:r>
            <a:r>
              <a:rPr lang="es-ES" cap="none" baseline="0" dirty="0" err="1" smtClean="0"/>
              <a:t>capacity</a:t>
            </a:r>
            <a:r>
              <a:rPr lang="es-ES" cap="none" baseline="0" dirty="0" smtClean="0"/>
              <a:t> of a QR </a:t>
            </a:r>
            <a:r>
              <a:rPr lang="es-ES" cap="none" baseline="0" dirty="0" err="1" smtClean="0"/>
              <a:t>code</a:t>
            </a:r>
            <a:r>
              <a:rPr lang="es-ES" cap="none" baseline="0" dirty="0" smtClean="0"/>
              <a:t>. </a:t>
            </a:r>
            <a:endParaRPr lang="es-ES" cap="none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86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Finally</a:t>
            </a:r>
            <a:r>
              <a:rPr lang="es-ES" dirty="0" smtClean="0"/>
              <a:t> to </a:t>
            </a:r>
            <a:r>
              <a:rPr lang="es-ES" dirty="0" err="1" smtClean="0"/>
              <a:t>conclude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topic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several</a:t>
            </a:r>
            <a:r>
              <a:rPr lang="es-ES" baseline="0" dirty="0" smtClean="0"/>
              <a:t> links in </a:t>
            </a:r>
            <a:r>
              <a:rPr lang="es-ES" baseline="0" dirty="0" err="1" smtClean="0"/>
              <a:t>relation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QR </a:t>
            </a:r>
            <a:r>
              <a:rPr lang="es-ES" baseline="0" dirty="0" err="1" smtClean="0"/>
              <a:t>codes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are quite </a:t>
            </a:r>
            <a:r>
              <a:rPr lang="es-ES" baseline="0" dirty="0" err="1" smtClean="0"/>
              <a:t>technical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others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everyone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others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contain</a:t>
            </a:r>
            <a:r>
              <a:rPr lang="es-ES" baseline="0" dirty="0" smtClean="0"/>
              <a:t> real </a:t>
            </a:r>
            <a:r>
              <a:rPr lang="es-ES" baseline="0" dirty="0" err="1" smtClean="0"/>
              <a:t>applications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QR </a:t>
            </a:r>
            <a:r>
              <a:rPr lang="es-ES" baseline="0" dirty="0" err="1" smtClean="0"/>
              <a:t>code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industry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storage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methods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critical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solutions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2F64-2986-4E7E-B975-3E1E15617EB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04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570" y="1502228"/>
            <a:ext cx="8211349" cy="2897793"/>
          </a:xfrm>
        </p:spPr>
        <p:txBody>
          <a:bodyPr anchor="b">
            <a:normAutofit/>
          </a:bodyPr>
          <a:lstStyle>
            <a:lvl1pPr algn="ctr">
              <a:defRPr sz="5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570" y="4488023"/>
            <a:ext cx="8211349" cy="1584006"/>
          </a:xfrm>
        </p:spPr>
        <p:txBody>
          <a:bodyPr>
            <a:normAutofit/>
          </a:bodyPr>
          <a:lstStyle>
            <a:lvl1pPr marL="0" indent="0" algn="ctr">
              <a:buNone/>
              <a:defRPr sz="2541">
                <a:solidFill>
                  <a:schemeClr val="bg1">
                    <a:lumMod val="50000"/>
                  </a:schemeClr>
                </a:solidFill>
              </a:defRPr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65" y="4953631"/>
            <a:ext cx="9793579" cy="937297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9491" y="806394"/>
            <a:ext cx="9281526" cy="3711881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446" y="5899872"/>
            <a:ext cx="9793598" cy="788160"/>
          </a:xfrm>
        </p:spPr>
        <p:txBody>
          <a:bodyPr/>
          <a:lstStyle>
            <a:lvl1pPr marL="0" indent="0" algn="ctr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6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46" y="704004"/>
            <a:ext cx="9793598" cy="3957992"/>
          </a:xfrm>
        </p:spPr>
        <p:txBody>
          <a:bodyPr anchor="ctr"/>
          <a:lstStyle>
            <a:lvl1pPr algn="ctr"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446" y="4855984"/>
            <a:ext cx="9793598" cy="1832049"/>
          </a:xfrm>
        </p:spPr>
        <p:txBody>
          <a:bodyPr anchor="ctr"/>
          <a:lstStyle>
            <a:lvl1pPr marL="0" indent="0" algn="ctr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7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558" y="1007719"/>
            <a:ext cx="8790374" cy="3152673"/>
          </a:xfrm>
        </p:spPr>
        <p:txBody>
          <a:bodyPr anchor="ctr"/>
          <a:lstStyle>
            <a:lvl1pPr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25875" y="4169086"/>
            <a:ext cx="8270239" cy="686898"/>
          </a:xfrm>
        </p:spPr>
        <p:txBody>
          <a:bodyPr anchor="t">
            <a:normAutofit/>
          </a:bodyPr>
          <a:lstStyle>
            <a:lvl1pPr marL="0" indent="0">
              <a:buNone/>
              <a:defRPr sz="1617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446" y="5049974"/>
            <a:ext cx="9793598" cy="16411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9332" y="1025354"/>
            <a:ext cx="689022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23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0347" y="3603184"/>
            <a:ext cx="697530" cy="675335"/>
          </a:xfrm>
          <a:prstGeom prst="rect">
            <a:avLst/>
          </a:prstGeom>
        </p:spPr>
        <p:txBody>
          <a:bodyPr vert="horz" lIns="105601" tIns="52800" rIns="105601" bIns="528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23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11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46" y="2469927"/>
            <a:ext cx="9793598" cy="2900821"/>
          </a:xfrm>
        </p:spPr>
        <p:txBody>
          <a:bodyPr anchor="b"/>
          <a:lstStyle>
            <a:lvl1pPr algn="ctr"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446" y="5384350"/>
            <a:ext cx="9793598" cy="1317285"/>
          </a:xfrm>
        </p:spPr>
        <p:txBody>
          <a:bodyPr anchor="t"/>
          <a:lstStyle>
            <a:lvl1pPr marL="0" indent="0" algn="ctr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2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63446" y="704003"/>
            <a:ext cx="9793598" cy="18536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63446" y="2733664"/>
            <a:ext cx="3117275" cy="66550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772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3446" y="3399168"/>
            <a:ext cx="3117275" cy="3288866"/>
          </a:xfrm>
        </p:spPr>
        <p:txBody>
          <a:bodyPr anchor="t">
            <a:normAutofit/>
          </a:bodyPr>
          <a:lstStyle>
            <a:lvl1pPr marL="0" indent="0" algn="ctr">
              <a:buNone/>
              <a:defRPr sz="1617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7161" y="2733664"/>
            <a:ext cx="3110231" cy="66550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772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96729" y="3399168"/>
            <a:ext cx="3121408" cy="3288866"/>
          </a:xfrm>
        </p:spPr>
        <p:txBody>
          <a:bodyPr anchor="t">
            <a:normAutofit/>
          </a:bodyPr>
          <a:lstStyle>
            <a:lvl1pPr marL="0" indent="0" algn="ctr">
              <a:buNone/>
              <a:defRPr sz="1617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4145" y="2733664"/>
            <a:ext cx="3122899" cy="66550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772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534145" y="3399168"/>
            <a:ext cx="3122899" cy="3288866"/>
          </a:xfrm>
        </p:spPr>
        <p:txBody>
          <a:bodyPr anchor="t">
            <a:normAutofit/>
          </a:bodyPr>
          <a:lstStyle>
            <a:lvl1pPr marL="0" indent="0" algn="ctr">
              <a:buNone/>
              <a:defRPr sz="1617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2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63446" y="705357"/>
            <a:ext cx="9793598" cy="185230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63447" y="4855983"/>
            <a:ext cx="3114849" cy="66550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41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63447" y="2733664"/>
            <a:ext cx="3114849" cy="176000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3447" y="5521486"/>
            <a:ext cx="3114849" cy="11665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17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8060" y="4855983"/>
            <a:ext cx="3119970" cy="66550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41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96727" y="2733664"/>
            <a:ext cx="3121410" cy="176000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96727" y="5521486"/>
            <a:ext cx="3121410" cy="1166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617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4145" y="4855983"/>
            <a:ext cx="3118886" cy="66550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41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534145" y="2733664"/>
            <a:ext cx="3122899" cy="176000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534026" y="5521483"/>
            <a:ext cx="3123017" cy="11665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17"/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63446" y="2733666"/>
            <a:ext cx="9793598" cy="395436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704006"/>
            <a:ext cx="2412694" cy="598402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63446" y="704006"/>
            <a:ext cx="7236896" cy="59840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63444" y="2733665"/>
            <a:ext cx="9793007" cy="39543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46" y="956877"/>
            <a:ext cx="9781597" cy="3160646"/>
          </a:xfrm>
        </p:spPr>
        <p:txBody>
          <a:bodyPr anchor="b">
            <a:normAutofit/>
          </a:bodyPr>
          <a:lstStyle>
            <a:lvl1pPr>
              <a:defRPr sz="46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46" y="4223857"/>
            <a:ext cx="9781597" cy="1580061"/>
          </a:xfrm>
        </p:spPr>
        <p:txBody>
          <a:bodyPr>
            <a:normAutofit/>
          </a:bodyPr>
          <a:lstStyle>
            <a:lvl1pPr marL="0" indent="0" algn="ctr">
              <a:buNone/>
              <a:defRPr sz="2310">
                <a:solidFill>
                  <a:schemeClr val="bg1">
                    <a:lumMod val="50000"/>
                  </a:schemeClr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6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63447" y="714303"/>
            <a:ext cx="9793597" cy="1843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63444" y="2733665"/>
            <a:ext cx="4824797" cy="39543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832247" y="2733665"/>
            <a:ext cx="4824204" cy="39543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63447" y="714303"/>
            <a:ext cx="9793597" cy="1843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190" y="2738196"/>
            <a:ext cx="4605053" cy="78529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03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63445" y="3523497"/>
            <a:ext cx="4824797" cy="31645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4120" y="2738196"/>
            <a:ext cx="4612924" cy="78529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003" b="0">
                <a:solidFill>
                  <a:schemeClr val="tx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832247" y="3523497"/>
            <a:ext cx="4824206" cy="31645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9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46" y="704003"/>
            <a:ext cx="3718918" cy="2336575"/>
          </a:xfrm>
        </p:spPr>
        <p:txBody>
          <a:bodyPr anchor="b"/>
          <a:lstStyle>
            <a:lvl1pPr algn="ctr"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798372" y="704005"/>
            <a:ext cx="5858670" cy="598402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446" y="3040578"/>
            <a:ext cx="3718919" cy="3647454"/>
          </a:xfrm>
        </p:spPr>
        <p:txBody>
          <a:bodyPr/>
          <a:lstStyle>
            <a:lvl1pPr marL="0" indent="0" algn="ctr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792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47" y="704003"/>
            <a:ext cx="5202889" cy="2336578"/>
          </a:xfrm>
        </p:spPr>
        <p:txBody>
          <a:bodyPr anchor="b"/>
          <a:lstStyle>
            <a:lvl1pPr algn="ctr"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04860" y="704004"/>
            <a:ext cx="3787059" cy="598402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465" y="3040580"/>
            <a:ext cx="5202871" cy="3647452"/>
          </a:xfrm>
        </p:spPr>
        <p:txBody>
          <a:bodyPr/>
          <a:lstStyle>
            <a:lvl1pPr marL="0" indent="0" algn="ctr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520491" cy="79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47" y="714303"/>
            <a:ext cx="9793597" cy="1843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46" y="2733666"/>
            <a:ext cx="9793598" cy="395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5807" y="6794368"/>
            <a:ext cx="2592110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446" y="6794368"/>
            <a:ext cx="630535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4921" y="6794368"/>
            <a:ext cx="72212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1056041" rtl="0" eaLnBrk="1" latinLnBrk="0" hangingPunct="1">
        <a:lnSpc>
          <a:spcPct val="90000"/>
        </a:lnSpc>
        <a:spcBef>
          <a:spcPct val="0"/>
        </a:spcBef>
        <a:buNone/>
        <a:defRPr sz="415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120000"/>
        </a:lnSpc>
        <a:spcBef>
          <a:spcPts val="1155"/>
        </a:spcBef>
        <a:buClr>
          <a:schemeClr val="tx1"/>
        </a:buClr>
        <a:buFont typeface="Arial" panose="020B0604020202020204" pitchFamily="34" charset="0"/>
        <a:buChar char="•"/>
        <a:defRPr sz="231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207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84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6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6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6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6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6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120000"/>
        </a:lnSpc>
        <a:spcBef>
          <a:spcPts val="577"/>
        </a:spcBef>
        <a:buClr>
          <a:schemeClr val="tx1"/>
        </a:buClr>
        <a:buFont typeface="Arial" panose="020B0604020202020204" pitchFamily="34" charset="0"/>
        <a:buChar char="•"/>
        <a:defRPr sz="16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hyperlink" Target="https://commons.wikimedia.org/wiki/File:QRc%C3%B3digo_portada_wikipedia_espa%C3%B1o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-it.com/en/download/free-software/qrcode-studio/Download.aspx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norfipc.com/ftp/varios/generador-codigos-qr-js.z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qr-code-generator.com/" TargetMode="External"/><Relationship Id="rId5" Type="http://schemas.openxmlformats.org/officeDocument/2006/relationships/hyperlink" Target="https://play.google.com/store/apps/details?id=la.droid.qr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digitalblast.com.ar/software/qrgen.ra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la.droid.q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gif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qr-code-generato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igitalblast.com.ar/software/qrgen.rar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tec-it.com/en/download/free-software/qrcode-studio/Download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fipc.com/ftp/varios/generador-codigos-qr-js.zip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El_Pa%C3%ADs_(Uruguay)" TargetMode="External"/><Relationship Id="rId13" Type="http://schemas.openxmlformats.org/officeDocument/2006/relationships/hyperlink" Target="http://www.qrcode.com/en/" TargetMode="External"/><Relationship Id="rId3" Type="http://schemas.openxmlformats.org/officeDocument/2006/relationships/hyperlink" Target="https://es.wikipedia.org/wiki/C%C3%B3digo_QR" TargetMode="External"/><Relationship Id="rId7" Type="http://schemas.openxmlformats.org/officeDocument/2006/relationships/hyperlink" Target="http://www.elpais.com.uy/informacion/cementerio-judio-se-moderniza-codigos.html" TargetMode="External"/><Relationship Id="rId12" Type="http://schemas.openxmlformats.org/officeDocument/2006/relationships/hyperlink" Target="https://norfipc.com/descargas-gratis/como-usar-crear-leer-codigos-qr-generador-grati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la.droid.gps&amp;feature=more_from_developer" TargetMode="External"/><Relationship Id="rId11" Type="http://schemas.openxmlformats.org/officeDocument/2006/relationships/hyperlink" Target="http://www.qrcode.com/en" TargetMode="External"/><Relationship Id="rId5" Type="http://schemas.openxmlformats.org/officeDocument/2006/relationships/hyperlink" Target="http://www.interajedrez.com/qr/index.html" TargetMode="External"/><Relationship Id="rId15" Type="http://schemas.openxmlformats.org/officeDocument/2006/relationships/hyperlink" Target="http://www.qrcode.com/en/about/standards.html" TargetMode="External"/><Relationship Id="rId10" Type="http://schemas.openxmlformats.org/officeDocument/2006/relationships/hyperlink" Target="http://storify.com/cdperiodismo/crea-codigos-qr-desde-tu-navegador" TargetMode="External"/><Relationship Id="rId4" Type="http://schemas.openxmlformats.org/officeDocument/2006/relationships/hyperlink" Target="http://www.qrcode.com/en/history/" TargetMode="External"/><Relationship Id="rId9" Type="http://schemas.openxmlformats.org/officeDocument/2006/relationships/hyperlink" Target="http://www.codigos-qr.com/2014/09/23/codigos-qr-para-identificar-enfermos-de-alzheimer/" TargetMode="External"/><Relationship Id="rId14" Type="http://schemas.openxmlformats.org/officeDocument/2006/relationships/hyperlink" Target="http://www.iso.org/iso/prods-services/ISOstore/sto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669" dirty="0"/>
              <a:t>Beginning</a:t>
            </a:r>
            <a:r>
              <a:rPr lang="es-ES" sz="5669" dirty="0"/>
              <a:t> </a:t>
            </a:r>
            <a:r>
              <a:rPr lang="es-ES" sz="5669" dirty="0" err="1"/>
              <a:t>with</a:t>
            </a:r>
            <a:r>
              <a:rPr lang="es-ES" sz="5669" dirty="0"/>
              <a:t> a QR </a:t>
            </a:r>
            <a:r>
              <a:rPr lang="es-ES" sz="5669" dirty="0" err="1"/>
              <a:t>code</a:t>
            </a:r>
            <a:r>
              <a:rPr lang="es-ES" sz="5669" dirty="0"/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593735" y="2956601"/>
            <a:ext cx="4251652" cy="735569"/>
          </a:xfrm>
        </p:spPr>
        <p:txBody>
          <a:bodyPr/>
          <a:lstStyle/>
          <a:p>
            <a:r>
              <a:rPr lang="es-ES" dirty="0" err="1" smtClean="0">
                <a:hlinkClick r:id="rId3" action="ppaction://hlinksldjump"/>
              </a:rPr>
              <a:t>What</a:t>
            </a:r>
            <a:r>
              <a:rPr lang="es-ES" dirty="0" smtClean="0">
                <a:hlinkClick r:id="rId3" action="ppaction://hlinksldjump"/>
              </a:rPr>
              <a:t> </a:t>
            </a:r>
            <a:r>
              <a:rPr lang="es-ES" dirty="0" err="1" smtClean="0">
                <a:hlinkClick r:id="rId3" action="ppaction://hlinksldjump"/>
              </a:rPr>
              <a:t>Is</a:t>
            </a:r>
            <a:r>
              <a:rPr lang="es-ES" dirty="0" smtClean="0">
                <a:hlinkClick r:id="rId3" action="ppaction://hlinksldjump"/>
              </a:rPr>
              <a:t> a </a:t>
            </a:r>
            <a:r>
              <a:rPr lang="es-ES" dirty="0" err="1" smtClean="0">
                <a:hlinkClick r:id="rId3" action="ppaction://hlinksldjump"/>
              </a:rPr>
              <a:t>qr</a:t>
            </a:r>
            <a:r>
              <a:rPr lang="es-ES" dirty="0" smtClean="0">
                <a:hlinkClick r:id="rId3" action="ppaction://hlinksldjump"/>
              </a:rPr>
              <a:t> </a:t>
            </a:r>
            <a:r>
              <a:rPr lang="es-ES" dirty="0" err="1" smtClean="0">
                <a:hlinkClick r:id="rId3" action="ppaction://hlinksldjump"/>
              </a:rPr>
              <a:t>code</a:t>
            </a:r>
            <a:r>
              <a:rPr lang="es-ES" dirty="0" smtClean="0">
                <a:hlinkClick r:id="rId3" action="ppaction://hlinksldjump"/>
              </a:rPr>
              <a:t>?</a:t>
            </a:r>
            <a:endParaRPr lang="es-ES" dirty="0">
              <a:hlinkClick r:id="rId3" action="ppaction://hlinksldjump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44932" y="2994701"/>
            <a:ext cx="4251652" cy="735569"/>
          </a:xfrm>
          <a:prstGeom prst="rect">
            <a:avLst/>
          </a:prstGeom>
        </p:spPr>
        <p:txBody>
          <a:bodyPr vert="horz" lIns="86404" tIns="43202" rIns="86404" bIns="43202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89" dirty="0" err="1">
                <a:hlinkClick r:id="rId4" action="ppaction://hlinksldjump"/>
              </a:rPr>
              <a:t>How</a:t>
            </a:r>
            <a:r>
              <a:rPr lang="es-ES" sz="1889" dirty="0">
                <a:hlinkClick r:id="rId4" action="ppaction://hlinksldjump"/>
              </a:rPr>
              <a:t> to </a:t>
            </a:r>
            <a:r>
              <a:rPr lang="en-GB" sz="1889" dirty="0">
                <a:hlinkClick r:id="rId4" action="ppaction://hlinksldjump"/>
              </a:rPr>
              <a:t>create</a:t>
            </a:r>
            <a:r>
              <a:rPr lang="es-ES" sz="1889" dirty="0">
                <a:hlinkClick r:id="rId4" action="ppaction://hlinksldjump"/>
              </a:rPr>
              <a:t> a </a:t>
            </a:r>
            <a:r>
              <a:rPr lang="es-ES" sz="1889" dirty="0" err="1">
                <a:hlinkClick r:id="rId4" action="ppaction://hlinksldjump"/>
              </a:rPr>
              <a:t>qr</a:t>
            </a:r>
            <a:r>
              <a:rPr lang="es-ES" sz="1889" dirty="0">
                <a:hlinkClick r:id="rId4" action="ppaction://hlinksldjump"/>
              </a:rPr>
              <a:t> </a:t>
            </a:r>
            <a:r>
              <a:rPr lang="es-ES" sz="1889" dirty="0" err="1">
                <a:hlinkClick r:id="rId4" action="ppaction://hlinksldjump"/>
              </a:rPr>
              <a:t>code</a:t>
            </a:r>
            <a:r>
              <a:rPr lang="es-ES" sz="1889" dirty="0">
                <a:hlinkClick r:id="rId4" action="ppaction://hlinksldjump"/>
              </a:rPr>
              <a:t>?</a:t>
            </a:r>
            <a:endParaRPr lang="es-ES" sz="1889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667467" y="3493276"/>
            <a:ext cx="4853021" cy="735569"/>
          </a:xfrm>
          <a:prstGeom prst="rect">
            <a:avLst/>
          </a:prstGeom>
        </p:spPr>
        <p:txBody>
          <a:bodyPr vert="horz" lIns="86404" tIns="43202" rIns="86404" bIns="43202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2" dirty="0" err="1">
                <a:hlinkClick r:id="rId5" action="ppaction://hlinksldjump"/>
              </a:rPr>
              <a:t>What</a:t>
            </a:r>
            <a:r>
              <a:rPr lang="es-ES" sz="1702" dirty="0">
                <a:hlinkClick r:id="rId5" action="ppaction://hlinksldjump"/>
              </a:rPr>
              <a:t> </a:t>
            </a:r>
            <a:r>
              <a:rPr lang="es-ES" sz="1702" dirty="0" err="1">
                <a:hlinkClick r:id="rId5" action="ppaction://hlinksldjump"/>
              </a:rPr>
              <a:t>information</a:t>
            </a:r>
            <a:r>
              <a:rPr lang="es-ES" sz="1702" dirty="0">
                <a:hlinkClick r:id="rId5" action="ppaction://hlinksldjump"/>
              </a:rPr>
              <a:t> can </a:t>
            </a:r>
            <a:r>
              <a:rPr lang="es-ES" sz="1702" dirty="0" err="1">
                <a:hlinkClick r:id="rId5" action="ppaction://hlinksldjump"/>
              </a:rPr>
              <a:t>be</a:t>
            </a:r>
            <a:r>
              <a:rPr lang="es-ES" sz="1702" dirty="0">
                <a:hlinkClick r:id="rId5" action="ppaction://hlinksldjump"/>
              </a:rPr>
              <a:t> </a:t>
            </a:r>
            <a:r>
              <a:rPr lang="es-ES" sz="1702" dirty="0" err="1" smtClean="0">
                <a:hlinkClick r:id="rId5" action="ppaction://hlinksldjump"/>
              </a:rPr>
              <a:t>encoded</a:t>
            </a:r>
            <a:r>
              <a:rPr lang="es-ES" sz="1702" dirty="0" smtClean="0">
                <a:hlinkClick r:id="rId5" action="ppaction://hlinksldjump"/>
              </a:rPr>
              <a:t>?</a:t>
            </a:r>
            <a:endParaRPr lang="es-ES" sz="1889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650885" y="3877551"/>
            <a:ext cx="4251652" cy="735569"/>
          </a:xfrm>
          <a:prstGeom prst="rect">
            <a:avLst/>
          </a:prstGeom>
        </p:spPr>
        <p:txBody>
          <a:bodyPr vert="horz" lIns="86404" tIns="43202" rIns="86404" bIns="43202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89" dirty="0">
                <a:hlinkClick r:id="rId6" action="ppaction://hlinksldjump"/>
              </a:rPr>
              <a:t>Links &amp; </a:t>
            </a:r>
            <a:r>
              <a:rPr lang="es-ES" sz="1889" dirty="0" err="1">
                <a:hlinkClick r:id="rId6" action="ppaction://hlinksldjump"/>
              </a:rPr>
              <a:t>references</a:t>
            </a:r>
            <a:r>
              <a:rPr lang="es-ES" sz="1889" dirty="0">
                <a:hlinkClick r:id="rId6" action="ppaction://hlinksldjump"/>
              </a:rPr>
              <a:t> </a:t>
            </a:r>
            <a:endParaRPr lang="es-ES" sz="1889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593735" y="5595327"/>
            <a:ext cx="4251652" cy="735569"/>
          </a:xfrm>
          <a:prstGeom prst="rect">
            <a:avLst/>
          </a:prstGeom>
        </p:spPr>
        <p:txBody>
          <a:bodyPr vert="horz" lIns="86404" tIns="43202" rIns="86404" bIns="43202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ES" sz="1889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83030" y="3401852"/>
            <a:ext cx="4463349" cy="2128985"/>
          </a:xfrm>
          <a:prstGeom prst="rect">
            <a:avLst/>
          </a:prstGeom>
        </p:spPr>
        <p:txBody>
          <a:bodyPr vert="horz" lIns="86404" tIns="43202" rIns="86404" bIns="43202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89" dirty="0" err="1">
                <a:hlinkClick r:id="rId4" action="ppaction://hlinksldjump"/>
              </a:rPr>
              <a:t>Creating</a:t>
            </a:r>
            <a:r>
              <a:rPr lang="es-ES" sz="1889" dirty="0">
                <a:hlinkClick r:id="rId4" action="ppaction://hlinksldjump"/>
              </a:rPr>
              <a:t> a </a:t>
            </a:r>
            <a:r>
              <a:rPr lang="es-ES" sz="1889" dirty="0" err="1">
                <a:hlinkClick r:id="rId4" action="ppaction://hlinksldjump"/>
              </a:rPr>
              <a:t>qr</a:t>
            </a:r>
            <a:r>
              <a:rPr lang="es-ES" sz="1889" dirty="0">
                <a:hlinkClick r:id="rId4" action="ppaction://hlinksldjump"/>
              </a:rPr>
              <a:t> </a:t>
            </a:r>
            <a:r>
              <a:rPr lang="es-ES" sz="1889" dirty="0" err="1">
                <a:hlinkClick r:id="rId4" action="ppaction://hlinksldjump"/>
              </a:rPr>
              <a:t>with</a:t>
            </a:r>
            <a:r>
              <a:rPr lang="es-ES" sz="1889" dirty="0">
                <a:hlinkClick r:id="rId4" action="ppaction://hlinksldjump"/>
              </a:rPr>
              <a:t>:</a:t>
            </a:r>
            <a:endParaRPr lang="es-ES" sz="1889" dirty="0"/>
          </a:p>
          <a:p>
            <a:pPr lvl="1"/>
            <a:r>
              <a:rPr lang="es-ES" sz="2645" dirty="0" err="1" smtClean="0"/>
              <a:t>Apps</a:t>
            </a:r>
            <a:r>
              <a:rPr lang="es-ES" sz="2645" dirty="0" smtClean="0"/>
              <a:t> </a:t>
            </a:r>
            <a:endParaRPr lang="es-ES" sz="2645" dirty="0"/>
          </a:p>
          <a:p>
            <a:pPr lvl="1"/>
            <a:r>
              <a:rPr lang="es-ES" sz="2645" dirty="0" smtClean="0">
                <a:hlinkClick r:id="rId7" action="ppaction://hlinksldjump"/>
              </a:rPr>
              <a:t>Web </a:t>
            </a:r>
            <a:r>
              <a:rPr lang="es-ES" sz="2645" dirty="0" err="1" smtClean="0">
                <a:hlinkClick r:id="rId7" action="ppaction://hlinksldjump"/>
              </a:rPr>
              <a:t>page</a:t>
            </a:r>
            <a:r>
              <a:rPr lang="es-ES" sz="2645" dirty="0" err="1" smtClean="0"/>
              <a:t>s</a:t>
            </a:r>
            <a:endParaRPr lang="es-ES" sz="2645" dirty="0"/>
          </a:p>
          <a:p>
            <a:pPr lvl="1"/>
            <a:r>
              <a:rPr lang="es-ES" sz="2645" dirty="0" err="1" smtClean="0">
                <a:hlinkClick r:id="rId8" action="ppaction://hlinksldjump"/>
              </a:rPr>
              <a:t>program</a:t>
            </a:r>
            <a:r>
              <a:rPr lang="es-ES" sz="2645" dirty="0" err="1" smtClean="0"/>
              <a:t>s</a:t>
            </a:r>
            <a:endParaRPr lang="es-ES" sz="2645" dirty="0"/>
          </a:p>
        </p:txBody>
      </p:sp>
      <p:pic>
        <p:nvPicPr>
          <p:cNvPr id="11" name="Imagen 10" descr="https://upload.wikimedia.org/wikipedia/commons/thumb/1/18/QRc%C3%B3digo_portada_wikipedia_espa%C3%B1ol.png/220px-QRc%C3%B3digo_portada_wikipedia_espa%C3%B1ol.pn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96" y="4030186"/>
            <a:ext cx="2783801" cy="2842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8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“QR</a:t>
            </a:r>
            <a:r>
              <a:rPr lang="es-ES" dirty="0"/>
              <a:t>” </a:t>
            </a:r>
            <a:r>
              <a:rPr lang="es-ES" dirty="0" err="1" smtClean="0"/>
              <a:t>Code</a:t>
            </a:r>
            <a:r>
              <a:rPr lang="es-ES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63445" y="2520230"/>
            <a:ext cx="9793006" cy="1594719"/>
          </a:xfrm>
        </p:spPr>
        <p:txBody>
          <a:bodyPr>
            <a:noAutofit/>
          </a:bodyPr>
          <a:lstStyle/>
          <a:p>
            <a:pPr algn="just"/>
            <a:r>
              <a:rPr lang="es-ES" sz="2645" cap="none" dirty="0" smtClean="0"/>
              <a:t> A </a:t>
            </a:r>
            <a:r>
              <a:rPr lang="es-ES" sz="2645" cap="none" dirty="0"/>
              <a:t>“QR</a:t>
            </a:r>
            <a:r>
              <a:rPr lang="es-ES" sz="2645" cap="none" dirty="0" smtClean="0"/>
              <a:t>” </a:t>
            </a:r>
            <a:r>
              <a:rPr lang="es-ES" sz="2645" cap="none" dirty="0" err="1" smtClean="0"/>
              <a:t>code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is</a:t>
            </a:r>
            <a:r>
              <a:rPr lang="es-ES" sz="2645" cap="none" dirty="0" smtClean="0"/>
              <a:t> </a:t>
            </a:r>
            <a:r>
              <a:rPr lang="es-ES" sz="2645" cap="none" dirty="0"/>
              <a:t>a </a:t>
            </a:r>
            <a:r>
              <a:rPr lang="es-ES" sz="2645" cap="none" dirty="0" err="1" smtClean="0"/>
              <a:t>picture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that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contains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information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about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the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item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to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which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it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is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attached</a:t>
            </a:r>
            <a:r>
              <a:rPr lang="es-ES" sz="2645" cap="none" dirty="0" smtClean="0"/>
              <a:t>. </a:t>
            </a:r>
            <a:r>
              <a:rPr lang="es-ES" sz="2645" cap="none" dirty="0" err="1" smtClean="0"/>
              <a:t>This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could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be</a:t>
            </a:r>
            <a:r>
              <a:rPr lang="es-ES" sz="2645" cap="none" dirty="0" smtClean="0"/>
              <a:t> a simple </a:t>
            </a:r>
            <a:r>
              <a:rPr lang="es-ES" sz="2645" cap="none" dirty="0" err="1" smtClean="0"/>
              <a:t>text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message</a:t>
            </a:r>
            <a:r>
              <a:rPr lang="es-ES" sz="2645" cap="none" dirty="0" smtClean="0"/>
              <a:t>, </a:t>
            </a:r>
            <a:r>
              <a:rPr lang="es-ES" sz="2645" cap="none" dirty="0" err="1"/>
              <a:t>such</a:t>
            </a:r>
            <a:r>
              <a:rPr lang="es-ES" sz="2645" cap="none" dirty="0"/>
              <a:t> as a web page </a:t>
            </a:r>
            <a:r>
              <a:rPr lang="es-ES" sz="2645" cap="none" dirty="0" err="1"/>
              <a:t>address</a:t>
            </a:r>
            <a:r>
              <a:rPr lang="es-ES" sz="2645" cap="none" dirty="0"/>
              <a:t>, 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or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some</a:t>
            </a:r>
            <a:r>
              <a:rPr lang="es-ES" sz="2645" cap="none" dirty="0" smtClean="0"/>
              <a:t> </a:t>
            </a:r>
            <a:r>
              <a:rPr lang="es-ES" sz="2645" cap="none" dirty="0" err="1"/>
              <a:t>sentences</a:t>
            </a:r>
            <a:r>
              <a:rPr lang="es-ES" sz="2645" cap="none" dirty="0"/>
              <a:t> </a:t>
            </a:r>
            <a:r>
              <a:rPr lang="es-ES" sz="2645" cap="none" dirty="0" err="1"/>
              <a:t>with</a:t>
            </a:r>
            <a:r>
              <a:rPr lang="es-ES" sz="2645" cap="none" dirty="0"/>
              <a:t> </a:t>
            </a:r>
            <a:r>
              <a:rPr lang="es-ES" sz="2645" cap="none" dirty="0" err="1"/>
              <a:t>letters</a:t>
            </a:r>
            <a:r>
              <a:rPr lang="es-ES" sz="2645" cap="none" dirty="0"/>
              <a:t> </a:t>
            </a:r>
            <a:r>
              <a:rPr lang="es-ES" sz="2645" cap="none" dirty="0" err="1"/>
              <a:t>or</a:t>
            </a:r>
            <a:r>
              <a:rPr lang="es-ES" sz="2645" cap="none" dirty="0"/>
              <a:t> </a:t>
            </a:r>
            <a:r>
              <a:rPr lang="es-ES" sz="2645" cap="none" dirty="0" err="1"/>
              <a:t>numbers</a:t>
            </a:r>
            <a:r>
              <a:rPr lang="es-ES" sz="2645" cap="none" dirty="0"/>
              <a:t>: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07455" y="4200304"/>
            <a:ext cx="2003584" cy="717582"/>
          </a:xfrm>
          <a:prstGeom prst="rect">
            <a:avLst/>
          </a:prstGeom>
        </p:spPr>
        <p:txBody>
          <a:bodyPr vert="horz" lIns="86404" tIns="43202" rIns="86404" bIns="43202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645" cap="none" dirty="0"/>
              <a:t>HELLO:  =&gt; 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7" y="4200302"/>
            <a:ext cx="618782" cy="61285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007454" y="5313078"/>
            <a:ext cx="2003584" cy="717582"/>
          </a:xfrm>
          <a:prstGeom prst="rect">
            <a:avLst/>
          </a:prstGeom>
        </p:spPr>
        <p:txBody>
          <a:bodyPr vert="horz" lIns="86404" tIns="43202" rIns="86404" bIns="43202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645" cap="none" dirty="0"/>
              <a:t>1984:  =&gt;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7" y="5435583"/>
            <a:ext cx="618782" cy="616798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930526" y="4089594"/>
            <a:ext cx="6031392" cy="2596956"/>
          </a:xfrm>
          <a:prstGeom prst="rect">
            <a:avLst/>
          </a:prstGeom>
        </p:spPr>
        <p:txBody>
          <a:bodyPr vert="horz" lIns="86404" tIns="43202" rIns="86404" bIns="43202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645" cap="none" dirty="0" smtClean="0"/>
              <a:t>In </a:t>
            </a:r>
            <a:r>
              <a:rPr lang="es-ES" sz="2645" cap="none" dirty="0" err="1" smtClean="0"/>
              <a:t>order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to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read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the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message</a:t>
            </a:r>
            <a:r>
              <a:rPr lang="es-ES" sz="2645" cap="none" dirty="0" smtClean="0"/>
              <a:t>, </a:t>
            </a:r>
            <a:r>
              <a:rPr lang="es-ES" sz="2645" cap="none" dirty="0" err="1" smtClean="0"/>
              <a:t>we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must</a:t>
            </a:r>
            <a:r>
              <a:rPr lang="es-ES" sz="2645" cap="none" dirty="0" smtClean="0"/>
              <a:t> use a </a:t>
            </a:r>
            <a:r>
              <a:rPr lang="es-ES" sz="2645" cap="none" dirty="0" err="1" smtClean="0"/>
              <a:t>mobile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phone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or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tablet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with</a:t>
            </a:r>
            <a:r>
              <a:rPr lang="es-ES" sz="2645" cap="none" dirty="0" smtClean="0"/>
              <a:t> a digital camera. </a:t>
            </a:r>
            <a:r>
              <a:rPr lang="es-ES" sz="2645" cap="none" dirty="0" err="1" smtClean="0"/>
              <a:t>These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devices</a:t>
            </a:r>
            <a:r>
              <a:rPr lang="es-ES" sz="2645" cap="none" dirty="0" smtClean="0"/>
              <a:t> can </a:t>
            </a:r>
            <a:r>
              <a:rPr lang="es-ES" sz="2645" cap="none" dirty="0" err="1" smtClean="0"/>
              <a:t>scan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the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image</a:t>
            </a:r>
            <a:r>
              <a:rPr lang="es-ES" sz="2645" cap="none" dirty="0" smtClean="0"/>
              <a:t> of </a:t>
            </a:r>
            <a:r>
              <a:rPr lang="es-ES" sz="2645" cap="none" dirty="0" err="1" smtClean="0"/>
              <a:t>the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code</a:t>
            </a:r>
            <a:r>
              <a:rPr lang="es-ES" sz="2645" cap="none" dirty="0" smtClean="0"/>
              <a:t> and </a:t>
            </a:r>
            <a:r>
              <a:rPr lang="es-ES" sz="2645" cap="none" dirty="0" err="1" smtClean="0"/>
              <a:t>then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translate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that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image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into</a:t>
            </a:r>
            <a:r>
              <a:rPr lang="es-ES" sz="2645" cap="none" dirty="0" smtClean="0"/>
              <a:t> a </a:t>
            </a:r>
            <a:r>
              <a:rPr lang="es-ES" sz="2645" cap="none" dirty="0" err="1" smtClean="0"/>
              <a:t>clear</a:t>
            </a:r>
            <a:r>
              <a:rPr lang="es-ES" sz="2645" cap="none" dirty="0" smtClean="0"/>
              <a:t> </a:t>
            </a:r>
            <a:r>
              <a:rPr lang="es-ES" sz="2645" cap="none" dirty="0" err="1" smtClean="0"/>
              <a:t>message</a:t>
            </a:r>
            <a:r>
              <a:rPr lang="es-ES" sz="2645" cap="none" dirty="0" smtClean="0"/>
              <a:t>. </a:t>
            </a:r>
            <a:r>
              <a:rPr lang="es-ES" sz="2400" cap="none" dirty="0" smtClean="0"/>
              <a:t>(</a:t>
            </a:r>
            <a:r>
              <a:rPr lang="es-ES" sz="2400" i="1" cap="none" dirty="0" err="1" smtClean="0"/>
              <a:t>using</a:t>
            </a:r>
            <a:r>
              <a:rPr lang="es-ES" sz="2400" i="1" cap="none" dirty="0" smtClean="0"/>
              <a:t> </a:t>
            </a:r>
            <a:r>
              <a:rPr lang="es-ES" sz="2400" i="1" cap="none" dirty="0" err="1" smtClean="0"/>
              <a:t>an</a:t>
            </a:r>
            <a:r>
              <a:rPr lang="es-ES" sz="2400" i="1" cap="none" dirty="0" smtClean="0"/>
              <a:t> APP)</a:t>
            </a:r>
            <a:endParaRPr lang="es-ES" sz="2400" cap="none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007453" y="6275853"/>
            <a:ext cx="3347643" cy="717582"/>
          </a:xfrm>
          <a:prstGeom prst="rect">
            <a:avLst/>
          </a:prstGeom>
        </p:spPr>
        <p:txBody>
          <a:bodyPr vert="horz" lIns="86404" tIns="43202" rIns="86404" bIns="43202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645" cap="none" dirty="0"/>
              <a:t>Web page ;-)     =&gt; 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90" y="6221809"/>
            <a:ext cx="770599" cy="7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" y="4160087"/>
            <a:ext cx="5387834" cy="29986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12" y="3931008"/>
            <a:ext cx="3272864" cy="18068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to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/>
              <a:t>a QR </a:t>
            </a:r>
            <a:r>
              <a:rPr lang="es-ES" dirty="0" err="1"/>
              <a:t>code</a:t>
            </a:r>
            <a:r>
              <a:rPr lang="es-ES" dirty="0"/>
              <a:t>?</a:t>
            </a:r>
          </a:p>
        </p:txBody>
      </p:sp>
      <p:sp>
        <p:nvSpPr>
          <p:cNvPr id="4" name="Marcador de contenido 2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vert="horz" lIns="86404" tIns="43202" rIns="86404" bIns="43202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Creating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qr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(</a:t>
            </a:r>
            <a:r>
              <a:rPr lang="es-ES" cap="none" dirty="0" err="1" smtClean="0"/>
              <a:t>for</a:t>
            </a:r>
            <a:r>
              <a:rPr lang="es-ES" cap="none" dirty="0" smtClean="0"/>
              <a:t> </a:t>
            </a:r>
            <a:r>
              <a:rPr lang="es-ES" cap="none" dirty="0" err="1" smtClean="0"/>
              <a:t>instace</a:t>
            </a:r>
            <a:r>
              <a:rPr lang="es-ES" cap="none" dirty="0" smtClean="0"/>
              <a:t>) </a:t>
            </a:r>
            <a:r>
              <a:rPr lang="es-ES" dirty="0" smtClean="0"/>
              <a:t>:</a:t>
            </a:r>
          </a:p>
          <a:p>
            <a:pPr lvl="1"/>
            <a:r>
              <a:rPr lang="es-ES" sz="2645" dirty="0"/>
              <a:t>App: </a:t>
            </a:r>
            <a:r>
              <a:rPr lang="es-ES" sz="2645" cap="none" dirty="0" err="1"/>
              <a:t>with</a:t>
            </a:r>
            <a:r>
              <a:rPr lang="es-ES" sz="2645" cap="none" dirty="0"/>
              <a:t> </a:t>
            </a:r>
            <a:r>
              <a:rPr lang="es-ES" sz="2645" cap="none" dirty="0" err="1"/>
              <a:t>Qrdroid</a:t>
            </a:r>
            <a:r>
              <a:rPr lang="es-ES" sz="2645" cap="none" dirty="0"/>
              <a:t>: </a:t>
            </a:r>
            <a:r>
              <a:rPr lang="es-ES" sz="1323" dirty="0">
                <a:hlinkClick r:id="rId5"/>
              </a:rPr>
              <a:t>https://play.google.com/store/apps/details?id=la.droid.qr</a:t>
            </a:r>
            <a:endParaRPr lang="es-ES" sz="2645" dirty="0"/>
          </a:p>
          <a:p>
            <a:pPr lvl="1"/>
            <a:r>
              <a:rPr lang="es-ES" sz="2645" dirty="0"/>
              <a:t>Web page: </a:t>
            </a:r>
            <a:r>
              <a:rPr lang="es-ES" dirty="0">
                <a:hlinkClick r:id="rId6"/>
              </a:rPr>
              <a:t>http://es.qr-code-generator.com/</a:t>
            </a:r>
            <a:endParaRPr lang="es-ES" sz="2645" dirty="0"/>
          </a:p>
          <a:p>
            <a:pPr lvl="1"/>
            <a:r>
              <a:rPr lang="es-ES" sz="2645" dirty="0" err="1"/>
              <a:t>Program</a:t>
            </a:r>
            <a:r>
              <a:rPr lang="es-ES" sz="2645" dirty="0"/>
              <a:t>: </a:t>
            </a:r>
            <a:r>
              <a:rPr lang="es-ES" sz="1889" dirty="0">
                <a:hlinkClick r:id="rId7"/>
              </a:rPr>
              <a:t>https://norfipc.com/ftp/varios/generador-codigos-qr-js.zip</a:t>
            </a:r>
            <a:endParaRPr lang="es-ES" sz="1889" dirty="0"/>
          </a:p>
          <a:p>
            <a:pPr lvl="1"/>
            <a:r>
              <a:rPr lang="es-ES" sz="1512" dirty="0">
                <a:hlinkClick r:id="rId8"/>
              </a:rPr>
              <a:t>https://www.tec-it.com/en/download/free-software/qrcode-studio/Download.aspx</a:t>
            </a:r>
            <a:endParaRPr lang="es-ES" sz="1512" dirty="0"/>
          </a:p>
          <a:p>
            <a:pPr lvl="1"/>
            <a:r>
              <a:rPr lang="es-ES" sz="1889" dirty="0">
                <a:hlinkClick r:id="rId9"/>
              </a:rPr>
              <a:t>http://digitalblast.com.ar/software/qrgen.rar</a:t>
            </a:r>
            <a:endParaRPr lang="es-ES" sz="1889" dirty="0"/>
          </a:p>
          <a:p>
            <a:pPr lvl="1"/>
            <a:r>
              <a:rPr lang="es-ES" sz="1889" dirty="0"/>
              <a:t>(</a:t>
            </a:r>
            <a:r>
              <a:rPr lang="es-ES" sz="1889" dirty="0" err="1"/>
              <a:t>or</a:t>
            </a:r>
            <a:r>
              <a:rPr lang="es-ES" sz="1889" dirty="0"/>
              <a:t> </a:t>
            </a:r>
            <a:r>
              <a:rPr lang="es-ES" sz="1889" dirty="0" err="1"/>
              <a:t>any</a:t>
            </a:r>
            <a:r>
              <a:rPr lang="es-ES" sz="1889" dirty="0"/>
              <a:t> </a:t>
            </a:r>
            <a:r>
              <a:rPr lang="es-ES" sz="1889" dirty="0" err="1"/>
              <a:t>other</a:t>
            </a:r>
            <a:r>
              <a:rPr lang="es-ES" sz="1889" dirty="0"/>
              <a:t> </a:t>
            </a:r>
            <a:r>
              <a:rPr lang="es-ES" sz="1889" dirty="0" err="1"/>
              <a:t>program</a:t>
            </a:r>
            <a:r>
              <a:rPr lang="es-ES" sz="1889" dirty="0"/>
              <a:t>, as </a:t>
            </a:r>
            <a:r>
              <a:rPr lang="es-ES" sz="1889" dirty="0" err="1"/>
              <a:t>you</a:t>
            </a:r>
            <a:r>
              <a:rPr lang="es-ES" sz="1889" dirty="0"/>
              <a:t> </a:t>
            </a:r>
            <a:r>
              <a:rPr lang="es-ES" sz="1889" dirty="0" err="1"/>
              <a:t>like</a:t>
            </a:r>
            <a:r>
              <a:rPr lang="es-ES" sz="1889" dirty="0"/>
              <a:t>)</a:t>
            </a:r>
          </a:p>
          <a:p>
            <a:pPr lvl="1"/>
            <a:endParaRPr lang="es-ES" sz="1889" dirty="0"/>
          </a:p>
          <a:p>
            <a:pPr marL="432015" lvl="1" indent="0">
              <a:buNone/>
            </a:pPr>
            <a:endParaRPr lang="es-ES" sz="188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22" y="2380316"/>
            <a:ext cx="2310098" cy="23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28" y="1004635"/>
            <a:ext cx="1650270" cy="27504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04" y="988870"/>
            <a:ext cx="1654488" cy="27574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29" y="4042685"/>
            <a:ext cx="1631533" cy="2719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67" y="4042685"/>
            <a:ext cx="1631533" cy="27192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9" y="577228"/>
            <a:ext cx="2310098" cy="23100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S" sz="3780" dirty="0"/>
              <a:t>App</a:t>
            </a:r>
            <a:r>
              <a:rPr lang="es-ES" sz="2645" dirty="0"/>
              <a:t>: </a:t>
            </a:r>
            <a:r>
              <a:rPr lang="es-ES" sz="2645" dirty="0" err="1"/>
              <a:t>with</a:t>
            </a:r>
            <a:r>
              <a:rPr lang="es-ES" sz="2645" dirty="0"/>
              <a:t> </a:t>
            </a:r>
            <a:r>
              <a:rPr lang="es-ES" sz="2645" dirty="0" err="1"/>
              <a:t>Qrdroid</a:t>
            </a:r>
            <a:r>
              <a:rPr lang="es-ES" sz="2645" dirty="0"/>
              <a:t>: </a:t>
            </a:r>
            <a:r>
              <a:rPr lang="es-ES" sz="1323" dirty="0">
                <a:hlinkClick r:id="rId8"/>
              </a:rPr>
              <a:t>https://play.google.com/store/apps/details?id=la.droid.qr</a:t>
            </a:r>
            <a:r>
              <a:rPr lang="es-ES" sz="2645" dirty="0"/>
              <a:t/>
            </a:r>
            <a:br>
              <a:rPr lang="es-ES" sz="2645" dirty="0"/>
            </a:b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5" y="3291778"/>
            <a:ext cx="1941381" cy="3235637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33" y="3291779"/>
            <a:ext cx="1899590" cy="31659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035" y="5825383"/>
            <a:ext cx="1251053" cy="702030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V="1">
            <a:off x="1291692" y="4629866"/>
            <a:ext cx="1908037" cy="133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5099323" y="4298219"/>
            <a:ext cx="1088579" cy="110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5099322" y="1476847"/>
            <a:ext cx="1098845" cy="304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7727285" y="1325820"/>
            <a:ext cx="681438" cy="21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7757645" y="4333294"/>
            <a:ext cx="681438" cy="21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" y="6018956"/>
            <a:ext cx="13239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157" dirty="0"/>
              <a:t>Web page: </a:t>
            </a:r>
            <a:r>
              <a:rPr lang="es-ES" dirty="0">
                <a:hlinkClick r:id="rId3"/>
              </a:rPr>
              <a:t>http://es.qr-code-generator.com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84018" y="2956602"/>
            <a:ext cx="3246683" cy="3235514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connected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net and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surfing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page </a:t>
            </a:r>
            <a:r>
              <a:rPr lang="es-ES" dirty="0" err="1" smtClean="0"/>
              <a:t>address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Select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of </a:t>
            </a:r>
            <a:r>
              <a:rPr lang="es-ES" dirty="0" err="1" smtClean="0"/>
              <a:t>qr</a:t>
            </a:r>
            <a:r>
              <a:rPr lang="es-ES" dirty="0" smtClean="0"/>
              <a:t>, </a:t>
            </a:r>
            <a:r>
              <a:rPr lang="es-ES" dirty="0" err="1" smtClean="0"/>
              <a:t>write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paste </a:t>
            </a:r>
            <a:r>
              <a:rPr lang="es-ES" dirty="0" err="1" smtClean="0"/>
              <a:t>it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green</a:t>
            </a:r>
            <a:r>
              <a:rPr lang="es-ES" dirty="0" smtClean="0"/>
              <a:t> </a:t>
            </a:r>
            <a:r>
              <a:rPr lang="es-ES" dirty="0" err="1" smtClean="0"/>
              <a:t>button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76" y="2639964"/>
            <a:ext cx="7414500" cy="40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5555"/>
          <a:stretch/>
        </p:blipFill>
        <p:spPr>
          <a:xfrm>
            <a:off x="6238500" y="2240846"/>
            <a:ext cx="5238352" cy="16297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270" y="5013429"/>
            <a:ext cx="3999714" cy="20402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03" y="5372120"/>
            <a:ext cx="4590885" cy="25479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just"/>
            <a:r>
              <a:rPr lang="es-ES" sz="2645" dirty="0" err="1"/>
              <a:t>Program</a:t>
            </a:r>
            <a:r>
              <a:rPr lang="es-ES" sz="2645" dirty="0"/>
              <a:t>: </a:t>
            </a:r>
            <a:r>
              <a:rPr lang="es-ES" sz="1889" dirty="0">
                <a:hlinkClick r:id="rId6"/>
              </a:rPr>
              <a:t>https://norfipc.com/ftp/varios/generador-codigos-qr-js.zip</a:t>
            </a:r>
            <a:r>
              <a:rPr lang="es-ES" sz="1889" dirty="0"/>
              <a:t/>
            </a:r>
            <a:br>
              <a:rPr lang="es-ES" sz="1889" dirty="0"/>
            </a:br>
            <a:r>
              <a:rPr lang="es-ES" sz="1512" dirty="0">
                <a:hlinkClick r:id="rId7"/>
              </a:rPr>
              <a:t>https://www.tec-it.com/en/download/free-software/qrcode-studio/Download.aspx</a:t>
            </a:r>
            <a:r>
              <a:rPr lang="es-ES" sz="1512" dirty="0"/>
              <a:t/>
            </a:r>
            <a:br>
              <a:rPr lang="es-ES" sz="1512" dirty="0"/>
            </a:br>
            <a:r>
              <a:rPr lang="es-ES" sz="1889" dirty="0">
                <a:hlinkClick r:id="rId8"/>
              </a:rPr>
              <a:t>http://digitalblast.com.ar/software/qrgen.rar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if</a:t>
            </a:r>
            <a:r>
              <a:rPr lang="es-ES" sz="2000" dirty="0" smtClean="0"/>
              <a:t> </a:t>
            </a: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chose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first</a:t>
            </a:r>
            <a:r>
              <a:rPr lang="es-ES" sz="2000" dirty="0" smtClean="0"/>
              <a:t> link, </a:t>
            </a:r>
            <a:r>
              <a:rPr lang="es-ES" sz="2000" dirty="0" err="1" smtClean="0"/>
              <a:t>The</a:t>
            </a:r>
            <a:r>
              <a:rPr lang="es-ES" sz="2000" dirty="0" smtClean="0"/>
              <a:t> java-script </a:t>
            </a:r>
            <a:r>
              <a:rPr lang="es-ES" sz="2000" dirty="0" err="1" smtClean="0"/>
              <a:t>program</a:t>
            </a:r>
            <a:r>
              <a:rPr lang="es-ES" sz="2000" dirty="0" smtClean="0"/>
              <a:t> </a:t>
            </a:r>
            <a:r>
              <a:rPr lang="es-ES" sz="2000" dirty="0" err="1" smtClean="0"/>
              <a:t>code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shown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can </a:t>
            </a:r>
            <a:r>
              <a:rPr lang="es-ES" sz="2000" dirty="0" err="1" smtClean="0"/>
              <a:t>be</a:t>
            </a:r>
            <a:r>
              <a:rPr lang="es-ES" sz="2000" dirty="0" smtClean="0"/>
              <a:t>  </a:t>
            </a:r>
            <a:r>
              <a:rPr lang="es-ES" sz="2000" dirty="0" err="1" smtClean="0"/>
              <a:t>used</a:t>
            </a:r>
            <a:r>
              <a:rPr lang="es-ES" sz="2000" dirty="0" smtClean="0"/>
              <a:t> in a net </a:t>
            </a:r>
            <a:r>
              <a:rPr lang="es-ES" sz="2000" dirty="0" err="1" smtClean="0"/>
              <a:t>navigator</a:t>
            </a:r>
            <a:r>
              <a:rPr lang="es-ES" sz="2000" dirty="0" smtClean="0"/>
              <a:t> </a:t>
            </a:r>
            <a:r>
              <a:rPr lang="es-ES" sz="2000" dirty="0" err="1" smtClean="0"/>
              <a:t>such</a:t>
            </a:r>
            <a:r>
              <a:rPr lang="es-ES" sz="2000" dirty="0" smtClean="0"/>
              <a:t> as </a:t>
            </a:r>
            <a:r>
              <a:rPr lang="es-ES" sz="2000" dirty="0" err="1" smtClean="0"/>
              <a:t>mozilla</a:t>
            </a:r>
            <a:r>
              <a:rPr lang="es-ES" sz="2000" dirty="0" smtClean="0"/>
              <a:t> </a:t>
            </a:r>
            <a:r>
              <a:rPr lang="es-ES" sz="2000" dirty="0" err="1" smtClean="0"/>
              <a:t>or</a:t>
            </a:r>
            <a:r>
              <a:rPr lang="es-ES" sz="2000" dirty="0" smtClean="0"/>
              <a:t> </a:t>
            </a:r>
            <a:r>
              <a:rPr lang="es-ES" sz="2000" dirty="0" err="1" smtClean="0"/>
              <a:t>any</a:t>
            </a:r>
            <a:r>
              <a:rPr lang="es-ES" sz="2000" dirty="0" smtClean="0"/>
              <a:t> </a:t>
            </a:r>
            <a:r>
              <a:rPr lang="es-ES" sz="2000" dirty="0" err="1" smtClean="0"/>
              <a:t>other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dirty="0" err="1" smtClean="0"/>
              <a:t>if</a:t>
            </a:r>
            <a:r>
              <a:rPr lang="es-ES" sz="2000" dirty="0" smtClean="0"/>
              <a:t> </a:t>
            </a: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prefer</a:t>
            </a:r>
            <a:r>
              <a:rPr lang="es-ES" sz="2000" dirty="0" smtClean="0"/>
              <a:t> use a </a:t>
            </a:r>
            <a:r>
              <a:rPr lang="es-ES" sz="2000" dirty="0" err="1" smtClean="0"/>
              <a:t>traditional</a:t>
            </a:r>
            <a:r>
              <a:rPr lang="es-ES" sz="2000" dirty="0" smtClean="0"/>
              <a:t> Windows </a:t>
            </a:r>
            <a:r>
              <a:rPr lang="es-ES" sz="2000" dirty="0" err="1" smtClean="0"/>
              <a:t>user</a:t>
            </a:r>
            <a:r>
              <a:rPr lang="es-ES" sz="2000" dirty="0" smtClean="0"/>
              <a:t> interface, </a:t>
            </a:r>
            <a:r>
              <a:rPr lang="es-ES" sz="2000" dirty="0" err="1" smtClean="0"/>
              <a:t>you</a:t>
            </a:r>
            <a:r>
              <a:rPr lang="es-ES" sz="2000" dirty="0" smtClean="0"/>
              <a:t> can </a:t>
            </a:r>
            <a:r>
              <a:rPr lang="es-ES" sz="2000" dirty="0" err="1" smtClean="0"/>
              <a:t>choose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last</a:t>
            </a:r>
            <a:r>
              <a:rPr lang="es-ES" sz="2000" dirty="0" smtClean="0"/>
              <a:t> link, </a:t>
            </a:r>
            <a:r>
              <a:rPr lang="es-ES" sz="2000" dirty="0" err="1" smtClean="0"/>
              <a:t>which</a:t>
            </a:r>
            <a:r>
              <a:rPr lang="es-ES" sz="2000" dirty="0" smtClean="0"/>
              <a:t> </a:t>
            </a:r>
            <a:r>
              <a:rPr lang="es-ES" sz="2000" dirty="0" err="1" smtClean="0"/>
              <a:t>will</a:t>
            </a:r>
            <a:r>
              <a:rPr lang="es-ES" sz="2000" dirty="0" smtClean="0"/>
              <a:t> </a:t>
            </a:r>
            <a:r>
              <a:rPr lang="es-ES" sz="2000" dirty="0" err="1" smtClean="0"/>
              <a:t>allow</a:t>
            </a:r>
            <a:r>
              <a:rPr lang="es-ES" sz="2000" dirty="0" smtClean="0"/>
              <a:t> </a:t>
            </a:r>
            <a:r>
              <a:rPr lang="es-ES" sz="2000" dirty="0" err="1" smtClean="0"/>
              <a:t>you</a:t>
            </a:r>
            <a:r>
              <a:rPr lang="es-ES" sz="2000" dirty="0" smtClean="0"/>
              <a:t> to </a:t>
            </a:r>
            <a:r>
              <a:rPr lang="es-ES" sz="2000" dirty="0" err="1" smtClean="0"/>
              <a:t>download</a:t>
            </a:r>
            <a:r>
              <a:rPr lang="es-ES" sz="2000" dirty="0" smtClean="0"/>
              <a:t> a portable </a:t>
            </a:r>
            <a:r>
              <a:rPr lang="es-ES" sz="2000" dirty="0" err="1" smtClean="0"/>
              <a:t>program</a:t>
            </a:r>
            <a:r>
              <a:rPr lang="es-ES" sz="2000" dirty="0" smtClean="0"/>
              <a:t>, </a:t>
            </a:r>
            <a:r>
              <a:rPr lang="es-ES" sz="2000" dirty="0" err="1" smtClean="0"/>
              <a:t>which</a:t>
            </a:r>
            <a:r>
              <a:rPr lang="es-ES" sz="2000" dirty="0" smtClean="0"/>
              <a:t> </a:t>
            </a:r>
            <a:r>
              <a:rPr lang="es-ES" sz="2000" dirty="0" err="1" smtClean="0"/>
              <a:t>doesn´t</a:t>
            </a:r>
            <a:r>
              <a:rPr lang="es-ES" sz="2000" dirty="0" smtClean="0"/>
              <a:t> </a:t>
            </a:r>
            <a:r>
              <a:rPr lang="es-ES" sz="2000" dirty="0" err="1" smtClean="0"/>
              <a:t>need</a:t>
            </a:r>
            <a:r>
              <a:rPr lang="es-ES" sz="2000" dirty="0" smtClean="0"/>
              <a:t> to </a:t>
            </a:r>
            <a:r>
              <a:rPr lang="es-ES" sz="2000" dirty="0" err="1" smtClean="0"/>
              <a:t>be</a:t>
            </a:r>
            <a:r>
              <a:rPr lang="es-ES" sz="2000" dirty="0" smtClean="0"/>
              <a:t> </a:t>
            </a:r>
            <a:r>
              <a:rPr lang="es-ES" sz="2000" dirty="0" err="1" smtClean="0"/>
              <a:t>installed</a:t>
            </a:r>
            <a:r>
              <a:rPr lang="es-ES" sz="2000" dirty="0" smtClean="0"/>
              <a:t> and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able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create</a:t>
            </a:r>
            <a:r>
              <a:rPr lang="es-ES" sz="2000" dirty="0" smtClean="0"/>
              <a:t> </a:t>
            </a:r>
            <a:r>
              <a:rPr lang="es-ES" sz="2000" dirty="0" err="1" smtClean="0"/>
              <a:t>qr</a:t>
            </a:r>
            <a:r>
              <a:rPr lang="es-ES" sz="2000" dirty="0" smtClean="0"/>
              <a:t> </a:t>
            </a:r>
            <a:r>
              <a:rPr lang="es-ES" sz="2000" dirty="0" err="1" smtClean="0"/>
              <a:t>codes</a:t>
            </a:r>
            <a:r>
              <a:rPr lang="es-ES" sz="20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" y="5433024"/>
            <a:ext cx="4192140" cy="2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6257723" y="3966566"/>
            <a:ext cx="753568" cy="3233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4" tIns="43202" rIns="86404" bIns="43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702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can be </a:t>
            </a:r>
            <a:r>
              <a:rPr lang="es-ES" dirty="0" err="1"/>
              <a:t>encoded</a:t>
            </a:r>
            <a:r>
              <a:rPr lang="es-ES" dirty="0"/>
              <a:t> </a:t>
            </a:r>
            <a:r>
              <a:rPr lang="es-ES" dirty="0" err="1"/>
              <a:t>inside</a:t>
            </a:r>
            <a:r>
              <a:rPr lang="es-ES" dirty="0"/>
              <a:t>?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63446" y="2563858"/>
            <a:ext cx="9793006" cy="1402710"/>
          </a:xfrm>
        </p:spPr>
        <p:txBody>
          <a:bodyPr>
            <a:normAutofit fontScale="85000" lnSpcReduction="20000"/>
          </a:bodyPr>
          <a:lstStyle/>
          <a:p>
            <a:r>
              <a:rPr lang="es-ES" cap="none" dirty="0" err="1" smtClean="0"/>
              <a:t>We</a:t>
            </a:r>
            <a:r>
              <a:rPr lang="es-ES" cap="none" dirty="0" smtClean="0"/>
              <a:t> can </a:t>
            </a:r>
            <a:r>
              <a:rPr lang="es-ES" cap="none" dirty="0" err="1" smtClean="0"/>
              <a:t>encode</a:t>
            </a:r>
            <a:r>
              <a:rPr lang="es-ES" cap="none" dirty="0" smtClean="0"/>
              <a:t> a </a:t>
            </a:r>
            <a:r>
              <a:rPr lang="es-ES" cap="none" dirty="0" err="1" smtClean="0"/>
              <a:t>lot</a:t>
            </a:r>
            <a:r>
              <a:rPr lang="es-ES" cap="none" dirty="0" smtClean="0"/>
              <a:t> of </a:t>
            </a:r>
            <a:r>
              <a:rPr lang="es-ES" cap="none" dirty="0" err="1" smtClean="0"/>
              <a:t>information</a:t>
            </a:r>
            <a:r>
              <a:rPr lang="es-ES" cap="none" dirty="0" smtClean="0"/>
              <a:t> </a:t>
            </a:r>
            <a:r>
              <a:rPr lang="es-ES" cap="none" dirty="0" err="1" smtClean="0"/>
              <a:t>inside</a:t>
            </a:r>
            <a:r>
              <a:rPr lang="es-ES" cap="none" dirty="0" smtClean="0"/>
              <a:t> of a QR </a:t>
            </a:r>
            <a:r>
              <a:rPr lang="es-ES" cap="none" dirty="0" err="1" smtClean="0"/>
              <a:t>code</a:t>
            </a:r>
            <a:r>
              <a:rPr lang="es-ES" cap="none" dirty="0" smtClean="0"/>
              <a:t> </a:t>
            </a:r>
            <a:r>
              <a:rPr lang="es-ES" cap="none" dirty="0" err="1" smtClean="0"/>
              <a:t>picture</a:t>
            </a:r>
            <a:r>
              <a:rPr lang="es-ES" cap="none" dirty="0" smtClean="0"/>
              <a:t>, </a:t>
            </a:r>
            <a:r>
              <a:rPr lang="es-ES" cap="none" dirty="0" err="1" smtClean="0"/>
              <a:t>from</a:t>
            </a:r>
            <a:r>
              <a:rPr lang="es-ES" cap="none" dirty="0" smtClean="0"/>
              <a:t>  </a:t>
            </a:r>
            <a:r>
              <a:rPr lang="es-ES" cap="none" dirty="0" err="1" smtClean="0"/>
              <a:t>text</a:t>
            </a:r>
            <a:r>
              <a:rPr lang="es-ES" cap="none" dirty="0" smtClean="0"/>
              <a:t> </a:t>
            </a:r>
            <a:r>
              <a:rPr lang="es-ES" cap="none" dirty="0" err="1" smtClean="0"/>
              <a:t>that</a:t>
            </a:r>
            <a:r>
              <a:rPr lang="es-ES" cap="none" dirty="0" smtClean="0"/>
              <a:t> </a:t>
            </a:r>
            <a:r>
              <a:rPr lang="es-ES" cap="none" dirty="0" err="1" smtClean="0"/>
              <a:t>we</a:t>
            </a:r>
            <a:r>
              <a:rPr lang="es-ES" cap="none" dirty="0" smtClean="0"/>
              <a:t> </a:t>
            </a:r>
            <a:r>
              <a:rPr lang="es-ES" cap="none" dirty="0" err="1" smtClean="0"/>
              <a:t>want</a:t>
            </a:r>
            <a:r>
              <a:rPr lang="es-ES" cap="none" dirty="0" smtClean="0"/>
              <a:t> to </a:t>
            </a:r>
            <a:r>
              <a:rPr lang="es-ES" cap="none" dirty="0" err="1" smtClean="0"/>
              <a:t>encrypt</a:t>
            </a:r>
            <a:r>
              <a:rPr lang="es-ES" cap="none" dirty="0" smtClean="0"/>
              <a:t> to a </a:t>
            </a:r>
            <a:r>
              <a:rPr lang="es-ES" cap="none" dirty="0" err="1" smtClean="0"/>
              <a:t>sequence</a:t>
            </a:r>
            <a:r>
              <a:rPr lang="es-ES" cap="none" dirty="0" smtClean="0"/>
              <a:t> of </a:t>
            </a:r>
            <a:r>
              <a:rPr lang="es-ES" cap="none" dirty="0" err="1" smtClean="0"/>
              <a:t>numbers</a:t>
            </a:r>
            <a:r>
              <a:rPr lang="es-ES" cap="none" dirty="0" smtClean="0"/>
              <a:t> </a:t>
            </a:r>
            <a:r>
              <a:rPr lang="es-ES" cap="none" dirty="0" err="1" smtClean="0"/>
              <a:t>for</a:t>
            </a:r>
            <a:r>
              <a:rPr lang="es-ES" cap="none" dirty="0" smtClean="0"/>
              <a:t> a bar </a:t>
            </a:r>
            <a:r>
              <a:rPr lang="es-ES" cap="none" dirty="0" err="1" smtClean="0"/>
              <a:t>code</a:t>
            </a:r>
            <a:r>
              <a:rPr lang="es-ES" cap="none" dirty="0" smtClean="0"/>
              <a:t> to </a:t>
            </a:r>
            <a:r>
              <a:rPr lang="es-ES" cap="none" dirty="0" err="1" smtClean="0"/>
              <a:t>identify</a:t>
            </a:r>
            <a:r>
              <a:rPr lang="es-ES" cap="none" dirty="0" smtClean="0"/>
              <a:t> a </a:t>
            </a:r>
            <a:r>
              <a:rPr lang="es-ES" cap="none" dirty="0" err="1" smtClean="0"/>
              <a:t>product</a:t>
            </a:r>
            <a:r>
              <a:rPr lang="es-ES" cap="none" dirty="0" smtClean="0"/>
              <a:t> </a:t>
            </a:r>
            <a:r>
              <a:rPr lang="es-ES" cap="none" dirty="0" err="1" smtClean="0"/>
              <a:t>or</a:t>
            </a:r>
            <a:r>
              <a:rPr lang="es-ES" cap="none" dirty="0" smtClean="0"/>
              <a:t> a place.  </a:t>
            </a:r>
            <a:r>
              <a:rPr lang="es-ES" cap="none" dirty="0" err="1" smtClean="0"/>
              <a:t>But</a:t>
            </a:r>
            <a:r>
              <a:rPr lang="es-ES" cap="none" dirty="0" smtClean="0"/>
              <a:t>, </a:t>
            </a:r>
            <a:r>
              <a:rPr lang="es-ES" cap="none" dirty="0" err="1" smtClean="0"/>
              <a:t>if</a:t>
            </a:r>
            <a:r>
              <a:rPr lang="es-ES" cap="none" dirty="0" smtClean="0"/>
              <a:t> </a:t>
            </a:r>
            <a:r>
              <a:rPr lang="es-ES" cap="none" dirty="0" err="1" smtClean="0"/>
              <a:t>we</a:t>
            </a:r>
            <a:r>
              <a:rPr lang="es-ES" cap="none" dirty="0" smtClean="0"/>
              <a:t> </a:t>
            </a:r>
            <a:r>
              <a:rPr lang="es-ES" cap="none" dirty="0" err="1" smtClean="0"/>
              <a:t>want</a:t>
            </a:r>
            <a:r>
              <a:rPr lang="es-ES" cap="none" dirty="0" smtClean="0"/>
              <a:t> </a:t>
            </a:r>
            <a:r>
              <a:rPr lang="es-ES" cap="none" dirty="0" err="1" smtClean="0"/>
              <a:t>to</a:t>
            </a:r>
            <a:r>
              <a:rPr lang="es-ES" cap="none" dirty="0" smtClean="0"/>
              <a:t> </a:t>
            </a:r>
            <a:r>
              <a:rPr lang="es-ES" cap="none" dirty="0" err="1" smtClean="0"/>
              <a:t>insert</a:t>
            </a:r>
            <a:r>
              <a:rPr lang="es-ES" cap="none" dirty="0" smtClean="0"/>
              <a:t> more </a:t>
            </a:r>
            <a:r>
              <a:rPr lang="es-ES" cap="none" dirty="0" err="1" smtClean="0"/>
              <a:t>complex</a:t>
            </a:r>
            <a:r>
              <a:rPr lang="es-ES" cap="none" dirty="0" smtClean="0"/>
              <a:t> </a:t>
            </a:r>
            <a:r>
              <a:rPr lang="es-ES" cap="none" dirty="0" err="1" smtClean="0"/>
              <a:t>information</a:t>
            </a:r>
            <a:r>
              <a:rPr lang="es-ES" cap="none" dirty="0" smtClean="0"/>
              <a:t>, </a:t>
            </a:r>
            <a:r>
              <a:rPr lang="es-ES" cap="none" dirty="0" err="1" smtClean="0"/>
              <a:t>such</a:t>
            </a:r>
            <a:r>
              <a:rPr lang="es-ES" cap="none" dirty="0" smtClean="0"/>
              <a:t> as </a:t>
            </a:r>
            <a:r>
              <a:rPr lang="es-ES" cap="none" dirty="0" err="1" smtClean="0"/>
              <a:t>the</a:t>
            </a:r>
            <a:r>
              <a:rPr lang="es-ES" cap="none" dirty="0" smtClean="0"/>
              <a:t> </a:t>
            </a:r>
            <a:r>
              <a:rPr lang="es-ES" cap="none" dirty="0" err="1" smtClean="0"/>
              <a:t>movement</a:t>
            </a:r>
            <a:r>
              <a:rPr lang="es-ES" cap="none" dirty="0" smtClean="0"/>
              <a:t> of a </a:t>
            </a:r>
            <a:r>
              <a:rPr lang="es-ES" cap="none" dirty="0" err="1" smtClean="0"/>
              <a:t>chess</a:t>
            </a:r>
            <a:r>
              <a:rPr lang="es-ES" cap="none" dirty="0" smtClean="0"/>
              <a:t> </a:t>
            </a:r>
            <a:r>
              <a:rPr lang="es-ES" cap="none" dirty="0" err="1" smtClean="0"/>
              <a:t>game</a:t>
            </a:r>
            <a:r>
              <a:rPr lang="es-ES" cap="none" dirty="0" smtClean="0"/>
              <a:t>,  </a:t>
            </a:r>
            <a:r>
              <a:rPr lang="es-ES" cap="none" dirty="0" err="1" smtClean="0"/>
              <a:t>we</a:t>
            </a:r>
            <a:r>
              <a:rPr lang="es-ES" cap="none" dirty="0" smtClean="0"/>
              <a:t> can </a:t>
            </a:r>
            <a:r>
              <a:rPr lang="es-ES" cap="none" dirty="0" err="1" smtClean="0"/>
              <a:t>find</a:t>
            </a:r>
            <a:r>
              <a:rPr lang="es-ES" cap="none" dirty="0" smtClean="0"/>
              <a:t> more </a:t>
            </a:r>
            <a:r>
              <a:rPr lang="es-ES" cap="none" dirty="0" err="1" smtClean="0"/>
              <a:t>additional</a:t>
            </a:r>
            <a:r>
              <a:rPr lang="es-ES" cap="none" dirty="0" smtClean="0"/>
              <a:t> </a:t>
            </a:r>
            <a:r>
              <a:rPr lang="es-ES" cap="none" dirty="0" err="1" smtClean="0"/>
              <a:t>info</a:t>
            </a:r>
            <a:r>
              <a:rPr lang="es-ES" cap="none" dirty="0" smtClean="0"/>
              <a:t> </a:t>
            </a:r>
            <a:r>
              <a:rPr lang="es-ES" cap="none" dirty="0" err="1" smtClean="0"/>
              <a:t>surfing</a:t>
            </a:r>
            <a:r>
              <a:rPr lang="es-ES" cap="none" dirty="0" smtClean="0"/>
              <a:t> </a:t>
            </a:r>
            <a:r>
              <a:rPr lang="es-ES" cap="none" dirty="0" err="1" smtClean="0"/>
              <a:t>the</a:t>
            </a:r>
            <a:r>
              <a:rPr lang="es-ES" cap="none" dirty="0" smtClean="0"/>
              <a:t> net </a:t>
            </a:r>
            <a:r>
              <a:rPr lang="es-ES" cap="none" dirty="0" err="1" smtClean="0"/>
              <a:t>with</a:t>
            </a:r>
            <a:r>
              <a:rPr lang="es-ES" cap="none" dirty="0" smtClean="0"/>
              <a:t> </a:t>
            </a:r>
            <a:r>
              <a:rPr lang="es-ES" cap="none" dirty="0" err="1" smtClean="0"/>
              <a:t>the</a:t>
            </a:r>
            <a:r>
              <a:rPr lang="es-ES" cap="none" dirty="0" smtClean="0"/>
              <a:t> links </a:t>
            </a:r>
            <a:r>
              <a:rPr lang="es-ES" cap="none" dirty="0" err="1" smtClean="0"/>
              <a:t>recommended</a:t>
            </a:r>
            <a:r>
              <a:rPr lang="es-ES" cap="none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7309" b="14654"/>
          <a:stretch/>
        </p:blipFill>
        <p:spPr>
          <a:xfrm>
            <a:off x="2" y="3966566"/>
            <a:ext cx="6442617" cy="32335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22707" y="4072118"/>
            <a:ext cx="2949944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 err="1"/>
              <a:t>Information</a:t>
            </a:r>
            <a:r>
              <a:rPr lang="es-ES" sz="1702" dirty="0"/>
              <a:t> </a:t>
            </a:r>
            <a:r>
              <a:rPr lang="es-ES" sz="1702" dirty="0" err="1"/>
              <a:t>about</a:t>
            </a:r>
            <a:r>
              <a:rPr lang="es-ES" sz="1702" dirty="0"/>
              <a:t> </a:t>
            </a:r>
            <a:r>
              <a:rPr lang="es-ES" sz="1702" dirty="0" err="1"/>
              <a:t>the</a:t>
            </a:r>
            <a:r>
              <a:rPr lang="es-ES" sz="1702" dirty="0"/>
              <a:t> QR </a:t>
            </a:r>
            <a:r>
              <a:rPr lang="es-ES" sz="1702" dirty="0" err="1"/>
              <a:t>type</a:t>
            </a:r>
            <a:endParaRPr lang="es-ES" sz="1702" dirty="0"/>
          </a:p>
        </p:txBody>
      </p:sp>
      <p:sp>
        <p:nvSpPr>
          <p:cNvPr id="6" name="CuadroTexto 5"/>
          <p:cNvSpPr txBox="1"/>
          <p:nvPr/>
        </p:nvSpPr>
        <p:spPr>
          <a:xfrm>
            <a:off x="3879440" y="4347038"/>
            <a:ext cx="3076492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 err="1"/>
              <a:t>Information</a:t>
            </a:r>
            <a:r>
              <a:rPr lang="es-ES" sz="1702" dirty="0"/>
              <a:t> </a:t>
            </a:r>
            <a:r>
              <a:rPr lang="es-ES" sz="1702" dirty="0" err="1"/>
              <a:t>about</a:t>
            </a:r>
            <a:r>
              <a:rPr lang="es-ES" sz="1702" dirty="0"/>
              <a:t> </a:t>
            </a:r>
            <a:r>
              <a:rPr lang="es-ES" sz="1702" dirty="0" err="1"/>
              <a:t>the</a:t>
            </a:r>
            <a:r>
              <a:rPr lang="es-ES" sz="1702" dirty="0"/>
              <a:t> QR </a:t>
            </a:r>
            <a:r>
              <a:rPr lang="es-ES" sz="1702" dirty="0" err="1"/>
              <a:t>format</a:t>
            </a:r>
            <a:endParaRPr lang="es-ES" sz="1702" dirty="0"/>
          </a:p>
        </p:txBody>
      </p:sp>
      <p:sp>
        <p:nvSpPr>
          <p:cNvPr id="7" name="CuadroTexto 6"/>
          <p:cNvSpPr txBox="1"/>
          <p:nvPr/>
        </p:nvSpPr>
        <p:spPr>
          <a:xfrm>
            <a:off x="3879440" y="4771545"/>
            <a:ext cx="3076492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/>
              <a:t>Error </a:t>
            </a:r>
            <a:r>
              <a:rPr lang="es-ES" sz="1702" dirty="0" err="1"/>
              <a:t>correction</a:t>
            </a:r>
            <a:endParaRPr lang="es-ES" sz="1702" dirty="0"/>
          </a:p>
        </p:txBody>
      </p:sp>
      <p:sp>
        <p:nvSpPr>
          <p:cNvPr id="8" name="CuadroTexto 7"/>
          <p:cNvSpPr txBox="1"/>
          <p:nvPr/>
        </p:nvSpPr>
        <p:spPr>
          <a:xfrm>
            <a:off x="3934798" y="5144391"/>
            <a:ext cx="3076492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 err="1"/>
              <a:t>Pattern</a:t>
            </a:r>
            <a:r>
              <a:rPr lang="es-ES" sz="1702" dirty="0"/>
              <a:t> </a:t>
            </a:r>
            <a:r>
              <a:rPr lang="es-ES" sz="1702" dirty="0" err="1"/>
              <a:t>required</a:t>
            </a:r>
            <a:endParaRPr lang="es-ES" sz="1702" dirty="0"/>
          </a:p>
        </p:txBody>
      </p:sp>
      <p:sp>
        <p:nvSpPr>
          <p:cNvPr id="9" name="CuadroTexto 8"/>
          <p:cNvSpPr txBox="1"/>
          <p:nvPr/>
        </p:nvSpPr>
        <p:spPr>
          <a:xfrm>
            <a:off x="4704201" y="5636137"/>
            <a:ext cx="1738417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/>
              <a:t>Position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86451" y="6626757"/>
            <a:ext cx="1738417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 err="1"/>
              <a:t>Syncronization</a:t>
            </a:r>
            <a:endParaRPr lang="es-ES" sz="1702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04201" y="6168125"/>
            <a:ext cx="1738417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702" dirty="0" err="1"/>
              <a:t>Alingment</a:t>
            </a:r>
            <a:endParaRPr lang="es-ES" sz="1702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15970" y="3844432"/>
            <a:ext cx="3002311" cy="244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2" b="1" u="sng" dirty="0"/>
              <a:t>Data capacity of QR code:</a:t>
            </a:r>
          </a:p>
          <a:p>
            <a:r>
              <a:rPr lang="en-US" sz="1702" dirty="0"/>
              <a:t>only numeric</a:t>
            </a:r>
          </a:p>
          <a:p>
            <a:r>
              <a:rPr lang="en-US" sz="1702" dirty="0"/>
              <a:t>	Max. 7,089 characters</a:t>
            </a:r>
          </a:p>
          <a:p>
            <a:r>
              <a:rPr lang="en-US" sz="1702" dirty="0"/>
              <a:t>Alphanumeric</a:t>
            </a:r>
          </a:p>
          <a:p>
            <a:r>
              <a:rPr lang="en-US" sz="1702" dirty="0"/>
              <a:t>	Max. 4,296 characters</a:t>
            </a:r>
          </a:p>
          <a:p>
            <a:r>
              <a:rPr lang="en-US" sz="1702" dirty="0"/>
              <a:t>Binary</a:t>
            </a:r>
          </a:p>
          <a:p>
            <a:r>
              <a:rPr lang="en-US" sz="1702" dirty="0"/>
              <a:t>	Max. 2,953 bytes</a:t>
            </a:r>
          </a:p>
          <a:p>
            <a:r>
              <a:rPr lang="en-US" sz="1702" dirty="0"/>
              <a:t>Kanji / Kana</a:t>
            </a:r>
          </a:p>
          <a:p>
            <a:r>
              <a:rPr lang="en-US" sz="1702" dirty="0"/>
              <a:t>	Max. 1,817 characters</a:t>
            </a:r>
            <a:endParaRPr lang="es-ES" sz="1702" dirty="0"/>
          </a:p>
        </p:txBody>
      </p:sp>
    </p:spTree>
    <p:extLst>
      <p:ext uri="{BB962C8B-B14F-4D97-AF65-F5344CB8AC3E}">
        <p14:creationId xmlns:p14="http://schemas.microsoft.com/office/powerpoint/2010/main" val="5485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449" y="745766"/>
            <a:ext cx="9793596" cy="1508263"/>
          </a:xfrm>
        </p:spPr>
        <p:txBody>
          <a:bodyPr/>
          <a:lstStyle/>
          <a:p>
            <a:r>
              <a:rPr lang="es-ES" dirty="0"/>
              <a:t>Links &amp; </a:t>
            </a:r>
            <a:r>
              <a:rPr lang="es-ES" dirty="0" err="1"/>
              <a:t>references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3461" y="1784655"/>
            <a:ext cx="11311023" cy="5415502"/>
          </a:xfrm>
        </p:spPr>
        <p:txBody>
          <a:bodyPr>
            <a:normAutofit fontScale="47500" lnSpcReduction="20000"/>
          </a:bodyPr>
          <a:lstStyle/>
          <a:p>
            <a:r>
              <a:rPr lang="es-ES" sz="3214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https://es.wikipedia.org/wiki/C%C3%B3digo_QR</a:t>
            </a:r>
            <a:endParaRPr lang="es-ES" sz="3214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14" dirty="0"/>
              <a:t> </a:t>
            </a:r>
            <a:r>
              <a:rPr lang="es-ES" sz="3214" u="sng" dirty="0">
                <a:hlinkClick r:id="rId4"/>
              </a:rPr>
              <a:t>Historia de los códigos QR</a:t>
            </a:r>
            <a:r>
              <a:rPr lang="es-ES" sz="3214" dirty="0"/>
              <a:t> en la página oficial de Denso Wave.</a:t>
            </a:r>
            <a:endParaRPr lang="es-ES" sz="3591" dirty="0"/>
          </a:p>
          <a:p>
            <a:r>
              <a:rPr lang="es-ES" sz="3214" u="sng" dirty="0">
                <a:hlinkClick r:id="rId5"/>
              </a:rPr>
              <a:t>http://www.interajedrez.com/qr/index.html</a:t>
            </a:r>
            <a:endParaRPr lang="es-ES" sz="3591" dirty="0"/>
          </a:p>
          <a:p>
            <a:r>
              <a:rPr lang="es-ES" sz="3214" dirty="0"/>
              <a:t> </a:t>
            </a:r>
            <a:r>
              <a:rPr lang="es-ES" sz="3214" u="sng" dirty="0">
                <a:hlinkClick r:id="rId6"/>
              </a:rPr>
              <a:t>https://play.google.com/store/apps/details?id=la.droid.gps&amp;feature=more_from_developer#?t=W251bGwsMSwxLDEwMiwibGEuZHJvaWQuZ3BzIl0</a:t>
            </a:r>
            <a:r>
              <a:rPr lang="es-ES" sz="3214" dirty="0"/>
              <a:t>.</a:t>
            </a:r>
            <a:endParaRPr lang="es-ES" sz="3591" dirty="0"/>
          </a:p>
          <a:p>
            <a:r>
              <a:rPr lang="es-ES" sz="3214" dirty="0"/>
              <a:t> </a:t>
            </a:r>
            <a:r>
              <a:rPr lang="es-ES" sz="3214" u="sng" dirty="0">
                <a:hlinkClick r:id="rId7"/>
              </a:rPr>
              <a:t>«El cementerio judío se moderniza: códigos QR y entierros </a:t>
            </a:r>
            <a:r>
              <a:rPr lang="es-ES" sz="3214" u="sng" dirty="0" err="1">
                <a:hlinkClick r:id="rId7"/>
              </a:rPr>
              <a:t>on</a:t>
            </a:r>
            <a:r>
              <a:rPr lang="es-ES" sz="3214" u="sng" dirty="0">
                <a:hlinkClick r:id="rId7"/>
              </a:rPr>
              <a:t> line»</a:t>
            </a:r>
            <a:r>
              <a:rPr lang="es-ES" sz="3214" dirty="0"/>
              <a:t>. </a:t>
            </a:r>
            <a:r>
              <a:rPr lang="es-ES" sz="3214" u="sng" dirty="0">
                <a:hlinkClick r:id="rId8" tooltip="El País (Uruguay)"/>
              </a:rPr>
              <a:t>EL PAÍS</a:t>
            </a:r>
            <a:r>
              <a:rPr lang="es-ES" sz="3214" dirty="0"/>
              <a:t>. 24 de marzo de 2014.</a:t>
            </a:r>
            <a:endParaRPr lang="es-ES" sz="3591" dirty="0"/>
          </a:p>
          <a:p>
            <a:r>
              <a:rPr lang="es-ES" sz="3214" dirty="0"/>
              <a:t> </a:t>
            </a:r>
            <a:r>
              <a:rPr lang="es-ES" sz="3214" u="sng" dirty="0">
                <a:hlinkClick r:id="rId9"/>
              </a:rPr>
              <a:t>«</a:t>
            </a:r>
            <a:r>
              <a:rPr lang="es-ES" sz="3214" u="sng" dirty="0" err="1">
                <a:hlinkClick r:id="rId9"/>
              </a:rPr>
              <a:t>Codigos</a:t>
            </a:r>
            <a:r>
              <a:rPr lang="es-ES" sz="3214" u="sng" dirty="0">
                <a:hlinkClick r:id="rId9"/>
              </a:rPr>
              <a:t> QR para ayudar a enfermos de Alzheimer»</a:t>
            </a:r>
            <a:r>
              <a:rPr lang="es-ES" sz="3214" dirty="0"/>
              <a:t>. 23 de septiembre de 2014.</a:t>
            </a:r>
            <a:endParaRPr lang="es-ES" sz="3591" dirty="0"/>
          </a:p>
          <a:p>
            <a:r>
              <a:rPr lang="es-ES" sz="3214" dirty="0"/>
              <a:t> </a:t>
            </a:r>
            <a:r>
              <a:rPr lang="es-ES" sz="3214" u="sng" dirty="0">
                <a:hlinkClick r:id="rId10"/>
              </a:rPr>
              <a:t>http://storify.com/cdperiodismo/crea-codigos-qr-desde-tu-navegador</a:t>
            </a:r>
            <a:endParaRPr lang="es-ES" sz="3591" dirty="0"/>
          </a:p>
          <a:p>
            <a:r>
              <a:rPr lang="es-ES" sz="3214" u="sng" dirty="0">
                <a:hlinkClick r:id="rId11"/>
              </a:rPr>
              <a:t>Sitio oficial del QR </a:t>
            </a:r>
            <a:r>
              <a:rPr lang="es-ES" sz="3214" u="sng" dirty="0" err="1">
                <a:hlinkClick r:id="rId11"/>
              </a:rPr>
              <a:t>Code</a:t>
            </a:r>
            <a:r>
              <a:rPr lang="es-ES" sz="3214" dirty="0"/>
              <a:t> (en inglés)</a:t>
            </a:r>
          </a:p>
          <a:p>
            <a:r>
              <a:rPr lang="es-ES" sz="3214" u="sng" dirty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https://norfipc.com/descargas-gratis/como-usar-crear-leer-codigos-qr-generador-gratis.php</a:t>
            </a:r>
            <a:endParaRPr lang="es-ES" sz="3214" dirty="0"/>
          </a:p>
          <a:p>
            <a:r>
              <a:rPr lang="es-ES" sz="3214" u="sng" dirty="0">
                <a:hlinkClick r:id="rId13"/>
              </a:rPr>
              <a:t>http://www.qrcode.com/en/</a:t>
            </a:r>
            <a:endParaRPr lang="es-ES" sz="3214" dirty="0"/>
          </a:p>
          <a:p>
            <a:r>
              <a:rPr lang="es-ES" sz="3214" u="sng" dirty="0">
                <a:hlinkClick r:id="rId14"/>
              </a:rPr>
              <a:t>http://www.iso.org/iso/prods-services/ISOstore/store.html</a:t>
            </a:r>
            <a:r>
              <a:rPr lang="es-ES" sz="3214" dirty="0"/>
              <a:t> </a:t>
            </a:r>
          </a:p>
          <a:p>
            <a:r>
              <a:rPr lang="es-ES" sz="3214" u="sng" dirty="0">
                <a:hlinkClick r:id="rId15"/>
              </a:rPr>
              <a:t>http://www.qrcode.com/en/about/standards.html</a:t>
            </a:r>
            <a:endParaRPr lang="es-ES" sz="3214" dirty="0"/>
          </a:p>
          <a:p>
            <a:r>
              <a:rPr lang="es-ES" sz="3214" u="sng" dirty="0">
                <a:hlinkClick r:id="rId12"/>
              </a:rPr>
              <a:t>https://norfipc.com/descargas-gratis/como-usar-crear-leer-codigos-qr-generador-gratis.php</a:t>
            </a:r>
            <a:endParaRPr lang="es-ES" sz="321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4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309</TotalTime>
  <Words>1253</Words>
  <Application>Microsoft Office PowerPoint</Application>
  <PresentationFormat>Personalizado</PresentationFormat>
  <Paragraphs>81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Gota</vt:lpstr>
      <vt:lpstr>Beginning with a QR code:</vt:lpstr>
      <vt:lpstr>What Is A “QR” Code?</vt:lpstr>
      <vt:lpstr>How to crEate a QR code?</vt:lpstr>
      <vt:lpstr>App: with Qrdroid: https://play.google.com/store/apps/details?id=la.droid.qr </vt:lpstr>
      <vt:lpstr>Web page: http://es.qr-code-generator.com</vt:lpstr>
      <vt:lpstr>Program: https://norfipc.com/ftp/varios/generador-codigos-qr-js.zip https://www.tec-it.com/en/download/free-software/qrcode-studio/Download.aspx http://digitalblast.com.ar/software/qrgen.rar</vt:lpstr>
      <vt:lpstr>What information can be encoded inside? </vt:lpstr>
      <vt:lpstr>Links &amp; 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with a QR code:</dc:title>
  <dc:creator>victor mol</dc:creator>
  <cp:lastModifiedBy>marta</cp:lastModifiedBy>
  <cp:revision>38</cp:revision>
  <cp:lastPrinted>2015-11-23T22:58:54Z</cp:lastPrinted>
  <dcterms:created xsi:type="dcterms:W3CDTF">2015-11-23T20:00:24Z</dcterms:created>
  <dcterms:modified xsi:type="dcterms:W3CDTF">2016-02-02T22:13:37Z</dcterms:modified>
</cp:coreProperties>
</file>