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92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EEF92C6E-2A63-4BF1-8BDB-C27F647AFA92}" type="datetimeFigureOut">
              <a:rPr lang="ru-RU" smtClean="0"/>
              <a:pPr/>
              <a:t>27.02.2017</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3DF6CDA0-3655-43BB-B4C1-A08723144F7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EF92C6E-2A63-4BF1-8BDB-C27F647AFA92}" type="datetimeFigureOut">
              <a:rPr lang="ru-RU" smtClean="0"/>
              <a:pPr/>
              <a:t>27.02.2017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DF6CDA0-3655-43BB-B4C1-A08723144F78}" type="slidenum">
              <a:rPr lang="ru-RU" smtClean="0"/>
              <a:pPr/>
              <a:t>‹#›</a:t>
            </a:fld>
            <a:endParaRPr lang="ru-RU"/>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EF92C6E-2A63-4BF1-8BDB-C27F647AFA92}" type="datetimeFigureOut">
              <a:rPr lang="ru-RU" smtClean="0"/>
              <a:pPr/>
              <a:t>27.02.2017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DF6CDA0-3655-43BB-B4C1-A08723144F78}" type="slidenum">
              <a:rPr lang="ru-RU" smtClean="0"/>
              <a:pPr/>
              <a:t>‹#›</a:t>
            </a:fld>
            <a:endParaRPr lang="ru-RU"/>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EF92C6E-2A63-4BF1-8BDB-C27F647AFA92}" type="datetimeFigureOut">
              <a:rPr lang="ru-RU" smtClean="0"/>
              <a:pPr/>
              <a:t>27.02.2017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DF6CDA0-3655-43BB-B4C1-A08723144F78}" type="slidenum">
              <a:rPr lang="ru-RU" smtClean="0"/>
              <a:pPr/>
              <a:t>‹#›</a:t>
            </a:fld>
            <a:endParaRPr lang="ru-RU"/>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EEF92C6E-2A63-4BF1-8BDB-C27F647AFA92}" type="datetimeFigureOut">
              <a:rPr lang="ru-RU" smtClean="0"/>
              <a:pPr/>
              <a:t>27.02.2017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3DF6CDA0-3655-43BB-B4C1-A08723144F7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EF92C6E-2A63-4BF1-8BDB-C27F647AFA92}" type="datetimeFigureOut">
              <a:rPr lang="ru-RU" smtClean="0"/>
              <a:pPr/>
              <a:t>27.02.2017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DF6CDA0-3655-43BB-B4C1-A08723144F78}" type="slidenum">
              <a:rPr lang="ru-RU" smtClean="0"/>
              <a:pPr/>
              <a:t>‹#›</a:t>
            </a:fld>
            <a:endParaRPr lang="ru-RU"/>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EEF92C6E-2A63-4BF1-8BDB-C27F647AFA92}" type="datetimeFigureOut">
              <a:rPr lang="ru-RU" smtClean="0"/>
              <a:pPr/>
              <a:t>27.02.2017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DF6CDA0-3655-43BB-B4C1-A08723144F78}" type="slidenum">
              <a:rPr lang="ru-RU" smtClean="0"/>
              <a:pPr/>
              <a:t>‹#›</a:t>
            </a:fld>
            <a:endParaRPr lang="ru-RU"/>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EEF92C6E-2A63-4BF1-8BDB-C27F647AFA92}" type="datetimeFigureOut">
              <a:rPr lang="ru-RU" smtClean="0"/>
              <a:pPr/>
              <a:t>27.02.2017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DF6CDA0-3655-43BB-B4C1-A08723144F78}" type="slidenum">
              <a:rPr lang="ru-RU" smtClean="0"/>
              <a:pPr/>
              <a:t>‹#›</a:t>
            </a:fld>
            <a:endParaRPr lang="ru-RU"/>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EF92C6E-2A63-4BF1-8BDB-C27F647AFA92}" type="datetimeFigureOut">
              <a:rPr lang="ru-RU" smtClean="0"/>
              <a:pPr/>
              <a:t>27.02.2017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DF6CDA0-3655-43BB-B4C1-A08723144F78}" type="slidenum">
              <a:rPr lang="ru-RU" smtClean="0"/>
              <a:pPr/>
              <a:t>‹#›</a:t>
            </a:fld>
            <a:endParaRPr lang="ru-RU"/>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EF92C6E-2A63-4BF1-8BDB-C27F647AFA92}" type="datetimeFigureOut">
              <a:rPr lang="ru-RU" smtClean="0"/>
              <a:pPr/>
              <a:t>27.02.2017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DF6CDA0-3655-43BB-B4C1-A08723144F78}" type="slidenum">
              <a:rPr lang="ru-RU" smtClean="0"/>
              <a:pPr/>
              <a:t>‹#›</a:t>
            </a:fld>
            <a:endParaRPr lang="ru-RU"/>
          </a:p>
        </p:txBody>
      </p:sp>
    </p:spTree>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EEF92C6E-2A63-4BF1-8BDB-C27F647AFA92}" type="datetimeFigureOut">
              <a:rPr lang="ru-RU" smtClean="0"/>
              <a:pPr/>
              <a:t>27.02.2017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DF6CDA0-3655-43BB-B4C1-A08723144F78}" type="slidenum">
              <a:rPr lang="ru-RU" smtClean="0"/>
              <a:pPr/>
              <a:t>‹#›</a:t>
            </a:fld>
            <a:endParaRPr lang="ru-RU"/>
          </a:p>
        </p:txBody>
      </p:sp>
    </p:spTree>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EF92C6E-2A63-4BF1-8BDB-C27F647AFA92}" type="datetimeFigureOut">
              <a:rPr lang="ru-RU" smtClean="0"/>
              <a:pPr/>
              <a:t>27.02.2017</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DF6CDA0-3655-43BB-B4C1-A08723144F7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dissolve/>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14480" y="1643050"/>
            <a:ext cx="6564938" cy="1384995"/>
          </a:xfrm>
          <a:prstGeom prst="rect">
            <a:avLst/>
          </a:prstGeom>
          <a:noFill/>
        </p:spPr>
        <p:txBody>
          <a:bodyPr wrap="none" rtlCol="0">
            <a:spAutoFit/>
          </a:bodyPr>
          <a:lstStyle/>
          <a:p>
            <a:pPr algn="ctr"/>
            <a:r>
              <a:rPr lang="en-US" sz="6000" i="1" dirty="0" smtClean="0">
                <a:latin typeface="Times New Roman" pitchFamily="18" charset="0"/>
                <a:cs typeface="Times New Roman" pitchFamily="18" charset="0"/>
              </a:rPr>
              <a:t>Children want peace</a:t>
            </a:r>
          </a:p>
          <a:p>
            <a:pPr algn="ctr"/>
            <a:r>
              <a:rPr lang="en-US" sz="2400" dirty="0" smtClean="0">
                <a:latin typeface="Times New Roman" pitchFamily="18" charset="0"/>
                <a:cs typeface="Times New Roman" pitchFamily="18" charset="0"/>
              </a:rPr>
              <a:t>Compositions from Odessa, Ukraine</a:t>
            </a:r>
            <a:endParaRPr lang="ru-RU" sz="2400" dirty="0">
              <a:latin typeface="Times New Roman" pitchFamily="18" charset="0"/>
              <a:cs typeface="Times New Roman" pitchFamily="18" charset="0"/>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amond(in)">
                                      <p:cBhvr>
                                        <p:cTn id="7" dur="2000"/>
                                        <p:tgtEl>
                                          <p:spTgt spid="4">
                                            <p:txEl>
                                              <p:pRg st="0" end="0"/>
                                            </p:txEl>
                                          </p:spTgt>
                                        </p:tgtEl>
                                      </p:cBhvr>
                                    </p:animEffect>
                                  </p:childTnLst>
                                </p:cTn>
                              </p:par>
                            </p:childTnLst>
                          </p:cTn>
                        </p:par>
                        <p:par>
                          <p:cTn id="8" fill="hold">
                            <p:stCondLst>
                              <p:cond delay="2000"/>
                            </p:stCondLst>
                            <p:childTnLst>
                              <p:par>
                                <p:cTn id="9" presetID="8" presetClass="entr" presetSubtype="16"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amond(in)">
                                      <p:cBhvr>
                                        <p:cTn id="11"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3108" y="571480"/>
            <a:ext cx="528641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Times New Roman" pitchFamily="18" charset="0"/>
                <a:ea typeface="GungsuhChe" pitchFamily="49" charset="-127"/>
                <a:cs typeface="Times New Roman" pitchFamily="18" charset="0"/>
              </a:rPr>
              <a:t>Today we live in the era of information technologies. We live in the numerical world and we forget about the natural world with animals and plants. Every day, people create factories which ruin our peace. Rich peoples control others with help of computer, telephone, TV and the Internet, and they don’t see the true picture. I think, that we must fight against this problem, we must do something. When we gather in groups in schools, at  work, in cities we must talk about this problem to one another, we can also clean our cities, plant new plants, travel by  bicycle. Only together we can save our planet for our children because they will want peace, too.</a:t>
            </a:r>
            <a:endParaRPr kumimoji="0" lang="ru-RU" b="0" i="0" u="none" strike="noStrike" cap="none" normalizeH="0" baseline="0" dirty="0" smtClean="0">
              <a:ln>
                <a:noFill/>
              </a:ln>
              <a:effectLst/>
              <a:latin typeface="Times New Roman" pitchFamily="18" charset="0"/>
              <a:ea typeface="GungsuhChe" pitchFamily="49" charset="-127"/>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effectLst/>
                <a:latin typeface="Times New Roman" pitchFamily="18" charset="0"/>
                <a:ea typeface="GungsuhChe" pitchFamily="49" charset="-127"/>
                <a:cs typeface="Times New Roman" pitchFamily="18" charset="0"/>
              </a:rPr>
              <a:t>                                                                                               by Lev </a:t>
            </a:r>
            <a:r>
              <a:rPr kumimoji="0" lang="en-US" b="0" i="0" u="none" strike="noStrike" cap="none" normalizeH="0" baseline="0" dirty="0" err="1" smtClean="0">
                <a:ln>
                  <a:noFill/>
                </a:ln>
                <a:effectLst/>
                <a:latin typeface="Times New Roman" pitchFamily="18" charset="0"/>
                <a:ea typeface="GungsuhChe" pitchFamily="49" charset="-127"/>
                <a:cs typeface="Times New Roman" pitchFamily="18" charset="0"/>
              </a:rPr>
              <a:t>Dieviatkin</a:t>
            </a:r>
            <a:r>
              <a:rPr kumimoji="0" lang="en-US" b="0" i="0" u="none" strike="noStrike" cap="none" normalizeH="0" baseline="0" dirty="0" smtClean="0">
                <a:ln>
                  <a:noFill/>
                </a:ln>
                <a:effectLst/>
                <a:latin typeface="Times New Roman" pitchFamily="18" charset="0"/>
                <a:ea typeface="GungsuhChe" pitchFamily="49" charset="-127"/>
                <a:cs typeface="Times New Roman" pitchFamily="18" charset="0"/>
              </a:rPr>
              <a:t>,</a:t>
            </a:r>
            <a:endParaRPr kumimoji="0" lang="ru-RU" b="0" i="0" u="none" strike="noStrike" cap="none" normalizeH="0" baseline="0" dirty="0" smtClean="0">
              <a:ln>
                <a:noFill/>
              </a:ln>
              <a:effectLst/>
              <a:latin typeface="Times New Roman" pitchFamily="18" charset="0"/>
              <a:ea typeface="GungsuhChe" pitchFamily="49" charset="-127"/>
              <a:cs typeface="Times New Roman" pitchFamily="18" charset="0"/>
            </a:endParaRPr>
          </a:p>
          <a:p>
            <a:pPr lvl="0" algn="r" eaLnBrk="0" fontAlgn="base" hangingPunct="0">
              <a:spcBef>
                <a:spcPct val="0"/>
              </a:spcBef>
              <a:spcAft>
                <a:spcPct val="0"/>
              </a:spcAft>
            </a:pPr>
            <a:r>
              <a:rPr lang="en-US" dirty="0" smtClean="0">
                <a:latin typeface="Times New Roman" pitchFamily="18" charset="0"/>
                <a:ea typeface="GungsuhChe" pitchFamily="49" charset="-127"/>
                <a:cs typeface="Times New Roman" pitchFamily="18" charset="0"/>
              </a:rPr>
              <a:t>Odessa School </a:t>
            </a:r>
            <a:r>
              <a:rPr kumimoji="0" lang="en-US" b="0" i="0" u="none" strike="noStrike" cap="none" normalizeH="0" baseline="0" dirty="0" smtClean="0">
                <a:ln>
                  <a:noFill/>
                </a:ln>
                <a:effectLst/>
                <a:latin typeface="Times New Roman" pitchFamily="18" charset="0"/>
                <a:ea typeface="GungsuhChe" pitchFamily="49" charset="-127"/>
                <a:cs typeface="Times New Roman" pitchFamily="18" charset="0"/>
              </a:rPr>
              <a:t># 10, Ukraine</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barn(inHorizontal)">
                                      <p:cBhvr>
                                        <p:cTn id="7" dur="2000"/>
                                        <p:tgtEl>
                                          <p:spTgt spid="1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000100" y="857232"/>
            <a:ext cx="721523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Now, in many parts of the world, there is a war. Everybody suffers from it: both children and adults. They destroy houses of civilians, there is lack of food, lack of warm clothing, lack of necessary items for life – all of these take away the possibility of normal life. Someone has already died, is dying or soon will die: children, parents, friends.</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most annoying thing is the fact, that they all fight out of nonsense. None of the parties  wants to do smarter, give way to the other and finish hostilities. Nobody cares that children grow up in those places. Perhaps, some of these will have health problems, some – psychological traumas. Some will have a defective family, if it all will be orphaned.</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All children of the world want to grow up normally, to live quietly. Everyone has a dream that he or she wants to fulfill, not to die in childhood due to the government’s stupidity. Let’s live in peace, children want peace.</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by Alice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Yelkina</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lvl="0" algn="r" eaLnBrk="0" fontAlgn="base" hangingPunct="0">
              <a:spcBef>
                <a:spcPct val="0"/>
              </a:spcBef>
              <a:spcAft>
                <a:spcPct val="0"/>
              </a:spcAft>
            </a:pPr>
            <a:r>
              <a:rPr lang="en-US" dirty="0" smtClean="0">
                <a:latin typeface="Times New Roman" pitchFamily="18" charset="0"/>
                <a:ea typeface="Calibri" pitchFamily="34" charset="0"/>
                <a:cs typeface="Times New Roman" pitchFamily="18" charset="0"/>
              </a:rPr>
              <a:t>Odessa </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School # 10, Ukraine</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1025"/>
                                        </p:tgtEl>
                                        <p:attrNameLst>
                                          <p:attrName>style.visibility</p:attrName>
                                        </p:attrNameLst>
                                      </p:cBhvr>
                                      <p:to>
                                        <p:strVal val="visible"/>
                                      </p:to>
                                    </p:set>
                                    <p:anim calcmode="lin" valueType="num">
                                      <p:cBhvr>
                                        <p:cTn id="7" dur="2000" fill="hold"/>
                                        <p:tgtEl>
                                          <p:spTgt spid="1025"/>
                                        </p:tgtEl>
                                        <p:attrNameLst>
                                          <p:attrName>ppt_w</p:attrName>
                                        </p:attrNameLst>
                                      </p:cBhvr>
                                      <p:tavLst>
                                        <p:tav tm="0" fmla="#ppt_w*sin(2.5*pi*$)">
                                          <p:val>
                                            <p:fltVal val="0"/>
                                          </p:val>
                                        </p:tav>
                                        <p:tav tm="100000">
                                          <p:val>
                                            <p:fltVal val="1"/>
                                          </p:val>
                                        </p:tav>
                                      </p:tavLst>
                                    </p:anim>
                                    <p:anim calcmode="lin" valueType="num">
                                      <p:cBhvr>
                                        <p:cTn id="8" dur="2000" fill="hold"/>
                                        <p:tgtEl>
                                          <p:spTgt spid="102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928662" y="785794"/>
            <a:ext cx="7429552"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 our planet has many countries, many nationalities and languages, but regardless of race,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colour</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age, everyone wants to live in peace!</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All people in the world want peace. When people live in the world and there is no war, it is the greatest happiness. People can love and raise children. When there is no war, they all work, they learn. And the most important thing is that children grow up in families with a mother and a father who love them and educate.</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Dirty and cruel wars violate all the life, people live in constant fear and terror. Sooner or later, any war ends and everyone understands that it does not make any sense.</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Why do adults begin the war? No one can understand it. Only poor and hungry people may begin a war, when there is something which is not enough. Maybe it is just envy. They watch good people’s lives, how they all get on, and they want to harm everyone, to get something from others and destroy everything.</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People need peace! They want to live in peace and joy, to raise children and to improve the life of their native country and the planet.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by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Karyna</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Vaslaska</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Odessa School # 10, Ukraine</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16385"/>
                                        </p:tgtEl>
                                        <p:attrNameLst>
                                          <p:attrName>style.visibility</p:attrName>
                                        </p:attrNameLst>
                                      </p:cBhvr>
                                      <p:to>
                                        <p:strVal val="visible"/>
                                      </p:to>
                                    </p:set>
                                    <p:animEffect transition="in" filter="wheel(4)">
                                      <p:cBhvr>
                                        <p:cTn id="7" dur="2000"/>
                                        <p:tgtEl>
                                          <p:spTgt spid="163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1285852" y="1357298"/>
            <a:ext cx="6858048"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the world there are civil, religious and world wars. In each war children suffer. Fathers or children go to war in order to defend their own country or defend their rights. Many children are left without fathers or become orphans. Children do not want to hear the sound of gunshot or explosions. Children do not want to see people die. Children want to play with their friends, to go to school and just live. Children just want peace.</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by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Matvei</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Mernyk</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Odessa School # 10, Ukraine</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17409"/>
                                        </p:tgtEl>
                                        <p:attrNameLst>
                                          <p:attrName>style.visibility</p:attrName>
                                        </p:attrNameLst>
                                      </p:cBhvr>
                                      <p:to>
                                        <p:strVal val="visible"/>
                                      </p:to>
                                    </p:set>
                                    <p:animEffect transition="in" filter="wheel(4)">
                                      <p:cBhvr>
                                        <p:cTn id="7" dur="2000"/>
                                        <p:tgtEl>
                                          <p:spTgt spid="174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1428728" y="642918"/>
            <a:ext cx="678661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Peace. What does it mean? It doesn’t mean to be in place where there is no noise, trouble or hard work, it means to be in the midst of those things and still be calm in your heart.</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Children want peace, they want to live in a society where they can be happy despite of their gender or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colour</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of their skin. M. Luther King said: “If we want to have peace on earth… our loyalties must transcend our race; our tribe, our class and our nation; and this means we must develop a world perspective.”</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They want to live in a society without war. War is terrible. How many people have already been lost...! Millions… Children were victims of wars. War – is death, hunger, sorrow, disaster. No one wants to go through it again.</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Peace is our families, our relatives, friends, healthy parents, wonderful nature, happy faces.</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Mother Teresa said: “Peace begins with a smile”, so let’s make peace ourselves.</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by Victoria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Untilova</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Odessa School # 10, Ukraine</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18433">
                                            <p:txEl>
                                              <p:pRg st="1" end="1"/>
                                            </p:txEl>
                                          </p:spTgt>
                                        </p:tgtEl>
                                        <p:attrNameLst>
                                          <p:attrName>style.visibility</p:attrName>
                                        </p:attrNameLst>
                                      </p:cBhvr>
                                      <p:to>
                                        <p:strVal val="visible"/>
                                      </p:to>
                                    </p:set>
                                    <p:animEffect transition="in" filter="diamond(in)">
                                      <p:cBhvr>
                                        <p:cTn id="7" dur="2000"/>
                                        <p:tgtEl>
                                          <p:spTgt spid="1843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71472" y="928670"/>
            <a:ext cx="8072462"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our everyday life, the problem of wars is very actual. Many people suffer from wars all around the world, but innocent children suffer most of all.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For example, in my country there is a military conflict which has been continuing for the last three years. Most children from the east part of Ukraine can</a:t>
            </a:r>
            <a:r>
              <a:rPr kumimoji="0" lang="en-US"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 live normally with their families because parents have to go and defend their country. Children leave their native lands where they were born, their friends, schools, relatives. It is always really difficult to get used to new surrounding , especially for kids. To become normal adults, kids should grow up in normal conditions. And nobody can say that the conditions of war are normal.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sum up, I</a:t>
            </a:r>
            <a:r>
              <a:rPr kumimoji="0" lang="en-US"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 like to say that children do want peace because they are future of any nation. Moreover, nobody deserves to live under the noises of guns and explosions. And children deserve it least of everybody else. They don</a:t>
            </a:r>
            <a:r>
              <a:rPr kumimoji="0" lang="en-US"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 have to be responsible for problems of adults.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by Anna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Iozhytsia</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Odessa School # 10, Ukraine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wheel(4)">
                                      <p:cBhvr>
                                        <p:cTn id="7" dur="2000"/>
                                        <p:tgtEl>
                                          <p:spTgt spid="1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TotalTime>
  <Words>1113</Words>
  <Application>Microsoft Office PowerPoint</Application>
  <PresentationFormat>Экран (4:3)</PresentationFormat>
  <Paragraphs>32</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Апекс</vt:lpstr>
      <vt:lpstr>Слайд 1</vt:lpstr>
      <vt:lpstr>Слайд 2</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3</cp:revision>
  <dcterms:created xsi:type="dcterms:W3CDTF">2017-02-25T10:40:01Z</dcterms:created>
  <dcterms:modified xsi:type="dcterms:W3CDTF">2017-02-27T13:18:36Z</dcterms:modified>
</cp:coreProperties>
</file>