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FC13FE-DDE6-42DC-AD74-E0B819AD0D84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9E52F5-82D1-4695-980E-AA42DA8AB50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I</a:t>
            </a:r>
            <a:r>
              <a:rPr lang="pl-PL" dirty="0" err="1" smtClean="0"/>
              <a:t>nteresting</a:t>
            </a:r>
            <a:r>
              <a:rPr lang="pl-PL" dirty="0" smtClean="0"/>
              <a:t> </a:t>
            </a:r>
            <a:r>
              <a:rPr lang="pl-PL" dirty="0" err="1" smtClean="0"/>
              <a:t>Facts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/>
              <a:t>W</a:t>
            </a:r>
            <a:r>
              <a:rPr lang="pl-PL" dirty="0" err="1" smtClean="0"/>
              <a:t>ater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By </a:t>
            </a:r>
            <a:r>
              <a:rPr lang="pl-PL" dirty="0" err="1" smtClean="0"/>
              <a:t>Group</a:t>
            </a:r>
            <a:r>
              <a:rPr lang="pl-PL" dirty="0" smtClean="0"/>
              <a:t> 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269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96544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sz="6400" dirty="0"/>
              <a:t>-1 liter of used motor oil poured into the river or sewage system is able to contaminate one 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million liters of water</a:t>
            </a:r>
            <a:r>
              <a:rPr lang="en-US" sz="6400" dirty="0" smtClean="0"/>
              <a:t>.</a:t>
            </a:r>
            <a:endParaRPr lang="pl-PL" sz="6400" dirty="0" smtClean="0"/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-Loss of water from the body at the level of 10% is dangerous for your health, but 20% loss of </a:t>
            </a:r>
          </a:p>
          <a:p>
            <a:pPr marL="109728" indent="0">
              <a:buNone/>
            </a:pPr>
            <a:r>
              <a:rPr lang="en-US" sz="6400" dirty="0"/>
              <a:t>water causes death.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-  The water content in various parts of the body: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Brain - 75%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Bone - 22%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Kidney- 83%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Muscles- 76%</a:t>
            </a:r>
          </a:p>
          <a:p>
            <a:pPr marL="109728" indent="0">
              <a:buNone/>
            </a:pPr>
            <a:endParaRPr lang="en-US" sz="6400" dirty="0"/>
          </a:p>
          <a:p>
            <a:pPr marL="109728" indent="0">
              <a:buNone/>
            </a:pPr>
            <a:r>
              <a:rPr lang="en-US" sz="6400" dirty="0"/>
              <a:t>Blood- 83%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Water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505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The Challenger Deep in the Mariana Trench is the deepest point in the Earth's seabed with a </a:t>
            </a:r>
          </a:p>
          <a:p>
            <a:pPr marL="109728" indent="0">
              <a:buNone/>
            </a:pPr>
            <a:r>
              <a:rPr lang="en-US" dirty="0"/>
              <a:t>depth of 10911 m below sea level. If we put the Mount Everest on the seabed in the </a:t>
            </a:r>
          </a:p>
          <a:p>
            <a:pPr marL="109728" indent="0">
              <a:buNone/>
            </a:pPr>
            <a:r>
              <a:rPr lang="en-US" dirty="0"/>
              <a:t>Challenger Deep, it would take 2 kilometers of diving to reach the mountain's peak.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Intresting</a:t>
            </a:r>
            <a:r>
              <a:rPr lang="pl-PL" dirty="0" smtClean="0"/>
              <a:t> </a:t>
            </a:r>
            <a:r>
              <a:rPr lang="pl-PL" dirty="0" err="1" smtClean="0"/>
              <a:t>places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11" y="4149080"/>
            <a:ext cx="2808312" cy="157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98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On the border between Jordan and Israel there is the Dead Sea which is in fact a huge lake. </a:t>
            </a:r>
            <a:r>
              <a:rPr lang="en-US" dirty="0" smtClean="0"/>
              <a:t>It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has high density so a person who cannot swim floats on its surface.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Weird</a:t>
            </a:r>
            <a:r>
              <a:rPr lang="pl-PL" dirty="0" smtClean="0"/>
              <a:t> </a:t>
            </a:r>
            <a:r>
              <a:rPr lang="pl-PL" dirty="0" err="1"/>
              <a:t>W</a:t>
            </a:r>
            <a:r>
              <a:rPr lang="pl-PL" dirty="0" err="1" smtClean="0"/>
              <a:t>ater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29000"/>
            <a:ext cx="23812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36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179</Words>
  <Application>Microsoft Office PowerPoint</Application>
  <PresentationFormat>Pokaz na ekranie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Hol</vt:lpstr>
      <vt:lpstr>Interesting Facts About Water</vt:lpstr>
      <vt:lpstr>Water</vt:lpstr>
      <vt:lpstr>Intresting places</vt:lpstr>
      <vt:lpstr>Weird Water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Facts About Water</dc:title>
  <dc:creator>Bartuś</dc:creator>
  <cp:lastModifiedBy>Justyna</cp:lastModifiedBy>
  <cp:revision>10</cp:revision>
  <dcterms:created xsi:type="dcterms:W3CDTF">2015-02-18T18:57:50Z</dcterms:created>
  <dcterms:modified xsi:type="dcterms:W3CDTF">2015-05-20T08:19:48Z</dcterms:modified>
</cp:coreProperties>
</file>