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1" r:id="rId5"/>
    <p:sldId id="262" r:id="rId6"/>
    <p:sldId id="268" r:id="rId7"/>
    <p:sldId id="267" r:id="rId8"/>
    <p:sldId id="263" r:id="rId9"/>
    <p:sldId id="265" r:id="rId10"/>
    <p:sldId id="266" r:id="rId11"/>
  </p:sldIdLst>
  <p:sldSz cx="12192000" cy="6858000"/>
  <p:notesSz cx="6858000" cy="9144000"/>
  <p:defaultTextStyle>
    <a:defPPr rtl="0"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4B7DF1-41F5-4861-B0E5-29C9C16E2465}" v="111" dt="2021-11-04T19:11:58.949"/>
    <p1510:client id="{27E4706F-C54F-4084-AE92-4015E7F6C45C}" v="386" dt="2021-11-03T21:43:55.141"/>
    <p1510:client id="{4E0A9943-0946-48F0-A71E-7E6D88A21234}" v="455" dt="2021-11-02T15:44:17.571"/>
    <p1510:client id="{93941A50-42AB-4E18-B855-0D9C2B5DA8C2}" v="673" dt="2021-11-04T19:03:57.894"/>
    <p1510:client id="{D0ED9F7D-5F29-44E9-9EBF-7A092FCEF040}" v="48" dt="2021-11-02T19:25:13.6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16" d="100"/>
          <a:sy n="116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fazel" userId="204b654235e57130" providerId="Windows Live" clId="Web-{D0ED9F7D-5F29-44E9-9EBF-7A092FCEF040}"/>
    <pc:docChg chg="addSld delSld modSld">
      <pc:chgData name="maria fazel" userId="204b654235e57130" providerId="Windows Live" clId="Web-{D0ED9F7D-5F29-44E9-9EBF-7A092FCEF040}" dt="2021-11-02T19:25:13.652" v="44" actId="20577"/>
      <pc:docMkLst>
        <pc:docMk/>
      </pc:docMkLst>
      <pc:sldChg chg="modSp add del">
        <pc:chgData name="maria fazel" userId="204b654235e57130" providerId="Windows Live" clId="Web-{D0ED9F7D-5F29-44E9-9EBF-7A092FCEF040}" dt="2021-11-02T19:24:53.995" v="22" actId="20577"/>
        <pc:sldMkLst>
          <pc:docMk/>
          <pc:sldMk cId="922338697" sldId="258"/>
        </pc:sldMkLst>
        <pc:spChg chg="mod">
          <ac:chgData name="maria fazel" userId="204b654235e57130" providerId="Windows Live" clId="Web-{D0ED9F7D-5F29-44E9-9EBF-7A092FCEF040}" dt="2021-11-02T19:24:53.995" v="22" actId="20577"/>
          <ac:spMkLst>
            <pc:docMk/>
            <pc:sldMk cId="922338697" sldId="258"/>
            <ac:spMk id="3" creationId="{8CB09A21-075C-4D94-9D14-E580C6D5446D}"/>
          </ac:spMkLst>
        </pc:spChg>
      </pc:sldChg>
      <pc:sldChg chg="modSp">
        <pc:chgData name="maria fazel" userId="204b654235e57130" providerId="Windows Live" clId="Web-{D0ED9F7D-5F29-44E9-9EBF-7A092FCEF040}" dt="2021-11-02T19:23:23.025" v="0" actId="20577"/>
        <pc:sldMkLst>
          <pc:docMk/>
          <pc:sldMk cId="3557954019" sldId="259"/>
        </pc:sldMkLst>
        <pc:spChg chg="mod">
          <ac:chgData name="maria fazel" userId="204b654235e57130" providerId="Windows Live" clId="Web-{D0ED9F7D-5F29-44E9-9EBF-7A092FCEF040}" dt="2021-11-02T19:23:23.025" v="0" actId="20577"/>
          <ac:spMkLst>
            <pc:docMk/>
            <pc:sldMk cId="3557954019" sldId="259"/>
            <ac:spMk id="2" creationId="{604B4ED5-4031-4E2C-B8DE-D35A68C213FB}"/>
          </ac:spMkLst>
        </pc:spChg>
      </pc:sldChg>
      <pc:sldChg chg="modSp new">
        <pc:chgData name="maria fazel" userId="204b654235e57130" providerId="Windows Live" clId="Web-{D0ED9F7D-5F29-44E9-9EBF-7A092FCEF040}" dt="2021-11-02T19:25:13.652" v="44" actId="20577"/>
        <pc:sldMkLst>
          <pc:docMk/>
          <pc:sldMk cId="3104945084" sldId="260"/>
        </pc:sldMkLst>
        <pc:spChg chg="mod">
          <ac:chgData name="maria fazel" userId="204b654235e57130" providerId="Windows Live" clId="Web-{D0ED9F7D-5F29-44E9-9EBF-7A092FCEF040}" dt="2021-11-02T19:25:13.652" v="44" actId="20577"/>
          <ac:spMkLst>
            <pc:docMk/>
            <pc:sldMk cId="3104945084" sldId="260"/>
            <ac:spMk id="2" creationId="{8FF8D210-E3AC-40FE-AC29-90A707E79AF5}"/>
          </ac:spMkLst>
        </pc:spChg>
      </pc:sldChg>
      <pc:sldChg chg="modSp del">
        <pc:chgData name="maria fazel" userId="204b654235e57130" providerId="Windows Live" clId="Web-{D0ED9F7D-5F29-44E9-9EBF-7A092FCEF040}" dt="2021-11-02T19:23:38.479" v="4"/>
        <pc:sldMkLst>
          <pc:docMk/>
          <pc:sldMk cId="4278938478" sldId="260"/>
        </pc:sldMkLst>
        <pc:spChg chg="mod">
          <ac:chgData name="maria fazel" userId="204b654235e57130" providerId="Windows Live" clId="Web-{D0ED9F7D-5F29-44E9-9EBF-7A092FCEF040}" dt="2021-11-02T19:23:33.791" v="3" actId="20577"/>
          <ac:spMkLst>
            <pc:docMk/>
            <pc:sldMk cId="4278938478" sldId="260"/>
            <ac:spMk id="2" creationId="{1DB9AB39-6E07-4418-BACC-88296197B108}"/>
          </ac:spMkLst>
        </pc:spChg>
      </pc:sldChg>
      <pc:sldChg chg="modSp del">
        <pc:chgData name="maria fazel" userId="204b654235e57130" providerId="Windows Live" clId="Web-{D0ED9F7D-5F29-44E9-9EBF-7A092FCEF040}" dt="2021-11-02T19:23:51.026" v="7"/>
        <pc:sldMkLst>
          <pc:docMk/>
          <pc:sldMk cId="1092225565" sldId="261"/>
        </pc:sldMkLst>
        <pc:spChg chg="mod">
          <ac:chgData name="maria fazel" userId="204b654235e57130" providerId="Windows Live" clId="Web-{D0ED9F7D-5F29-44E9-9EBF-7A092FCEF040}" dt="2021-11-02T19:23:49.448" v="6" actId="20577"/>
          <ac:spMkLst>
            <pc:docMk/>
            <pc:sldMk cId="1092225565" sldId="261"/>
            <ac:spMk id="2" creationId="{1C5C4579-5651-47F3-826A-995D98DB4406}"/>
          </ac:spMkLst>
        </pc:spChg>
      </pc:sldChg>
    </pc:docChg>
  </pc:docChgLst>
  <pc:docChgLst>
    <pc:chgData name="maria fazel" userId="204b654235e57130" providerId="Windows Live" clId="Web-{184B7DF1-41F5-4861-B0E5-29C9C16E2465}"/>
    <pc:docChg chg="modSld">
      <pc:chgData name="maria fazel" userId="204b654235e57130" providerId="Windows Live" clId="Web-{184B7DF1-41F5-4861-B0E5-29C9C16E2465}" dt="2021-11-04T19:11:58.949" v="110" actId="20577"/>
      <pc:docMkLst>
        <pc:docMk/>
      </pc:docMkLst>
      <pc:sldChg chg="modSp">
        <pc:chgData name="maria fazel" userId="204b654235e57130" providerId="Windows Live" clId="Web-{184B7DF1-41F5-4861-B0E5-29C9C16E2465}" dt="2021-11-04T19:10:59.931" v="45" actId="20577"/>
        <pc:sldMkLst>
          <pc:docMk/>
          <pc:sldMk cId="3057347965" sldId="265"/>
        </pc:sldMkLst>
        <pc:spChg chg="mod">
          <ac:chgData name="maria fazel" userId="204b654235e57130" providerId="Windows Live" clId="Web-{184B7DF1-41F5-4861-B0E5-29C9C16E2465}" dt="2021-11-04T19:10:59.931" v="45" actId="20577"/>
          <ac:spMkLst>
            <pc:docMk/>
            <pc:sldMk cId="3057347965" sldId="265"/>
            <ac:spMk id="4" creationId="{200B2B86-A181-42B0-B9B1-9D574A0CAD7B}"/>
          </ac:spMkLst>
        </pc:spChg>
      </pc:sldChg>
      <pc:sldChg chg="modSp">
        <pc:chgData name="maria fazel" userId="204b654235e57130" providerId="Windows Live" clId="Web-{184B7DF1-41F5-4861-B0E5-29C9C16E2465}" dt="2021-11-04T19:11:58.949" v="110" actId="20577"/>
        <pc:sldMkLst>
          <pc:docMk/>
          <pc:sldMk cId="1714446512" sldId="266"/>
        </pc:sldMkLst>
        <pc:spChg chg="mod">
          <ac:chgData name="maria fazel" userId="204b654235e57130" providerId="Windows Live" clId="Web-{184B7DF1-41F5-4861-B0E5-29C9C16E2465}" dt="2021-11-04T19:11:36.948" v="89" actId="20577"/>
          <ac:spMkLst>
            <pc:docMk/>
            <pc:sldMk cId="1714446512" sldId="266"/>
            <ac:spMk id="4" creationId="{03BBD49C-5922-44D3-BA00-C3155CC9E5AF}"/>
          </ac:spMkLst>
        </pc:spChg>
        <pc:spChg chg="mod">
          <ac:chgData name="maria fazel" userId="204b654235e57130" providerId="Windows Live" clId="Web-{184B7DF1-41F5-4861-B0E5-29C9C16E2465}" dt="2021-11-04T19:11:58.949" v="110" actId="20577"/>
          <ac:spMkLst>
            <pc:docMk/>
            <pc:sldMk cId="1714446512" sldId="266"/>
            <ac:spMk id="6" creationId="{8F1B6FD0-E754-4BA8-BE58-2888F7FAD52A}"/>
          </ac:spMkLst>
        </pc:spChg>
      </pc:sldChg>
    </pc:docChg>
  </pc:docChgLst>
  <pc:docChgLst>
    <pc:chgData name="maria fazel" userId="204b654235e57130" providerId="Windows Live" clId="Web-{4E0A9943-0946-48F0-A71E-7E6D88A21234}"/>
    <pc:docChg chg="mod addSld delSld modSld addMainMaster delMainMaster modMainMaster">
      <pc:chgData name="maria fazel" userId="204b654235e57130" providerId="Windows Live" clId="Web-{4E0A9943-0946-48F0-A71E-7E6D88A21234}" dt="2021-11-02T15:44:17.571" v="452" actId="20577"/>
      <pc:docMkLst>
        <pc:docMk/>
      </pc:docMkLst>
      <pc:sldChg chg="addSp delSp modSp mod modClrScheme chgLayout">
        <pc:chgData name="maria fazel" userId="204b654235e57130" providerId="Windows Live" clId="Web-{4E0A9943-0946-48F0-A71E-7E6D88A21234}" dt="2021-11-02T14:59:52.365" v="50"/>
        <pc:sldMkLst>
          <pc:docMk/>
          <pc:sldMk cId="521040635" sldId="256"/>
        </pc:sldMkLst>
        <pc:spChg chg="mod ord">
          <ac:chgData name="maria fazel" userId="204b654235e57130" providerId="Windows Live" clId="Web-{4E0A9943-0946-48F0-A71E-7E6D88A21234}" dt="2021-11-02T14:58:58.191" v="4" actId="20577"/>
          <ac:spMkLst>
            <pc:docMk/>
            <pc:sldMk cId="521040635" sldId="256"/>
            <ac:spMk id="2" creationId="{00000000-0000-0000-0000-000000000000}"/>
          </ac:spMkLst>
        </pc:spChg>
        <pc:spChg chg="mod ord">
          <ac:chgData name="maria fazel" userId="204b654235e57130" providerId="Windows Live" clId="Web-{4E0A9943-0946-48F0-A71E-7E6D88A21234}" dt="2021-11-02T14:59:32.489" v="32" actId="20577"/>
          <ac:spMkLst>
            <pc:docMk/>
            <pc:sldMk cId="521040635" sldId="256"/>
            <ac:spMk id="3" creationId="{00000000-0000-0000-0000-000000000000}"/>
          </ac:spMkLst>
        </pc:spChg>
        <pc:spChg chg="add del mod">
          <ac:chgData name="maria fazel" userId="204b654235e57130" providerId="Windows Live" clId="Web-{4E0A9943-0946-48F0-A71E-7E6D88A21234}" dt="2021-11-02T14:59:37.318" v="35"/>
          <ac:spMkLst>
            <pc:docMk/>
            <pc:sldMk cId="521040635" sldId="256"/>
            <ac:spMk id="4" creationId="{DD4B0F1B-056A-415A-BAEB-7E9CB56850A5}"/>
          </ac:spMkLst>
        </pc:spChg>
        <pc:spChg chg="add del mod">
          <ac:chgData name="maria fazel" userId="204b654235e57130" providerId="Windows Live" clId="Web-{4E0A9943-0946-48F0-A71E-7E6D88A21234}" dt="2021-11-02T14:59:37.318" v="35"/>
          <ac:spMkLst>
            <pc:docMk/>
            <pc:sldMk cId="521040635" sldId="256"/>
            <ac:spMk id="5" creationId="{F3EFCFC9-9319-4969-B3C9-5CF38AE49120}"/>
          </ac:spMkLst>
        </pc:spChg>
        <pc:spChg chg="add mod">
          <ac:chgData name="maria fazel" userId="204b654235e57130" providerId="Windows Live" clId="Web-{4E0A9943-0946-48F0-A71E-7E6D88A21234}" dt="2021-11-02T14:59:42.834" v="37"/>
          <ac:spMkLst>
            <pc:docMk/>
            <pc:sldMk cId="521040635" sldId="256"/>
            <ac:spMk id="6" creationId="{DE6F4AA4-58CC-4A81-990C-6E53CBAC145A}"/>
          </ac:spMkLst>
        </pc:spChg>
        <pc:spChg chg="add mod">
          <ac:chgData name="maria fazel" userId="204b654235e57130" providerId="Windows Live" clId="Web-{4E0A9943-0946-48F0-A71E-7E6D88A21234}" dt="2021-11-02T14:59:52.365" v="50"/>
          <ac:spMkLst>
            <pc:docMk/>
            <pc:sldMk cId="521040635" sldId="256"/>
            <ac:spMk id="7" creationId="{053E81EF-0E74-4975-996C-BC1C376A6F1C}"/>
          </ac:spMkLst>
        </pc:spChg>
      </pc:sldChg>
      <pc:sldChg chg="new del">
        <pc:chgData name="maria fazel" userId="204b654235e57130" providerId="Windows Live" clId="Web-{4E0A9943-0946-48F0-A71E-7E6D88A21234}" dt="2021-11-02T15:00:30.477" v="54"/>
        <pc:sldMkLst>
          <pc:docMk/>
          <pc:sldMk cId="2054146546" sldId="257"/>
        </pc:sldMkLst>
      </pc:sldChg>
      <pc:sldChg chg="modSp new">
        <pc:chgData name="maria fazel" userId="204b654235e57130" providerId="Windows Live" clId="Web-{4E0A9943-0946-48F0-A71E-7E6D88A21234}" dt="2021-11-02T15:18:12.152" v="273" actId="20577"/>
        <pc:sldMkLst>
          <pc:docMk/>
          <pc:sldMk cId="922338697" sldId="258"/>
        </pc:sldMkLst>
        <pc:spChg chg="mod">
          <ac:chgData name="maria fazel" userId="204b654235e57130" providerId="Windows Live" clId="Web-{4E0A9943-0946-48F0-A71E-7E6D88A21234}" dt="2021-11-02T15:01:15.479" v="71" actId="20577"/>
          <ac:spMkLst>
            <pc:docMk/>
            <pc:sldMk cId="922338697" sldId="258"/>
            <ac:spMk id="2" creationId="{71434A4D-B37D-4DAE-8264-A5DEFE9FE11E}"/>
          </ac:spMkLst>
        </pc:spChg>
        <pc:spChg chg="mod">
          <ac:chgData name="maria fazel" userId="204b654235e57130" providerId="Windows Live" clId="Web-{4E0A9943-0946-48F0-A71E-7E6D88A21234}" dt="2021-11-02T15:18:12.152" v="273" actId="20577"/>
          <ac:spMkLst>
            <pc:docMk/>
            <pc:sldMk cId="922338697" sldId="258"/>
            <ac:spMk id="3" creationId="{8CB09A21-075C-4D94-9D14-E580C6D5446D}"/>
          </ac:spMkLst>
        </pc:spChg>
      </pc:sldChg>
      <pc:sldChg chg="addSp delSp modSp new">
        <pc:chgData name="maria fazel" userId="204b654235e57130" providerId="Windows Live" clId="Web-{4E0A9943-0946-48F0-A71E-7E6D88A21234}" dt="2021-11-02T15:41:26.719" v="419" actId="20577"/>
        <pc:sldMkLst>
          <pc:docMk/>
          <pc:sldMk cId="3557954019" sldId="259"/>
        </pc:sldMkLst>
        <pc:spChg chg="mod">
          <ac:chgData name="maria fazel" userId="204b654235e57130" providerId="Windows Live" clId="Web-{4E0A9943-0946-48F0-A71E-7E6D88A21234}" dt="2021-11-02T15:41:26.719" v="419" actId="20577"/>
          <ac:spMkLst>
            <pc:docMk/>
            <pc:sldMk cId="3557954019" sldId="259"/>
            <ac:spMk id="2" creationId="{604B4ED5-4031-4E2C-B8DE-D35A68C213FB}"/>
          </ac:spMkLst>
        </pc:spChg>
        <pc:spChg chg="add del mod">
          <ac:chgData name="maria fazel" userId="204b654235e57130" providerId="Windows Live" clId="Web-{4E0A9943-0946-48F0-A71E-7E6D88A21234}" dt="2021-11-02T15:23:16.229" v="303"/>
          <ac:spMkLst>
            <pc:docMk/>
            <pc:sldMk cId="3557954019" sldId="259"/>
            <ac:spMk id="5" creationId="{E688554A-AA2C-450C-AE0C-9F59AEAC5201}"/>
          </ac:spMkLst>
        </pc:spChg>
        <pc:spChg chg="add del mod">
          <ac:chgData name="maria fazel" userId="204b654235e57130" providerId="Windows Live" clId="Web-{4E0A9943-0946-48F0-A71E-7E6D88A21234}" dt="2021-11-02T15:24:35.843" v="307"/>
          <ac:spMkLst>
            <pc:docMk/>
            <pc:sldMk cId="3557954019" sldId="259"/>
            <ac:spMk id="6" creationId="{6E1364C3-3D2D-4B9D-8779-47ECAF7A0D3F}"/>
          </ac:spMkLst>
        </pc:spChg>
      </pc:sldChg>
      <pc:sldChg chg="modSp new">
        <pc:chgData name="maria fazel" userId="204b654235e57130" providerId="Windows Live" clId="Web-{4E0A9943-0946-48F0-A71E-7E6D88A21234}" dt="2021-11-02T15:43:36.053" v="436" actId="20577"/>
        <pc:sldMkLst>
          <pc:docMk/>
          <pc:sldMk cId="4278938478" sldId="260"/>
        </pc:sldMkLst>
        <pc:spChg chg="mod">
          <ac:chgData name="maria fazel" userId="204b654235e57130" providerId="Windows Live" clId="Web-{4E0A9943-0946-48F0-A71E-7E6D88A21234}" dt="2021-11-02T15:43:36.053" v="436" actId="20577"/>
          <ac:spMkLst>
            <pc:docMk/>
            <pc:sldMk cId="4278938478" sldId="260"/>
            <ac:spMk id="2" creationId="{1DB9AB39-6E07-4418-BACC-88296197B108}"/>
          </ac:spMkLst>
        </pc:spChg>
      </pc:sldChg>
      <pc:sldChg chg="modSp new">
        <pc:chgData name="maria fazel" userId="204b654235e57130" providerId="Windows Live" clId="Web-{4E0A9943-0946-48F0-A71E-7E6D88A21234}" dt="2021-11-02T15:44:17.571" v="452" actId="20577"/>
        <pc:sldMkLst>
          <pc:docMk/>
          <pc:sldMk cId="1092225565" sldId="261"/>
        </pc:sldMkLst>
        <pc:spChg chg="mod">
          <ac:chgData name="maria fazel" userId="204b654235e57130" providerId="Windows Live" clId="Web-{4E0A9943-0946-48F0-A71E-7E6D88A21234}" dt="2021-11-02T15:44:17.571" v="452" actId="20577"/>
          <ac:spMkLst>
            <pc:docMk/>
            <pc:sldMk cId="1092225565" sldId="261"/>
            <ac:spMk id="2" creationId="{1C5C4579-5651-47F3-826A-995D98DB4406}"/>
          </ac:spMkLst>
        </pc:spChg>
      </pc:sldChg>
      <pc:sldMasterChg chg="del delSldLayout">
        <pc:chgData name="maria fazel" userId="204b654235e57130" providerId="Windows Live" clId="Web-{4E0A9943-0946-48F0-A71E-7E6D88A21234}" dt="2021-11-02T14:58:42.971" v="2"/>
        <pc:sldMasterMkLst>
          <pc:docMk/>
          <pc:sldMasterMk cId="0" sldId="2147483648"/>
        </pc:sldMasterMkLst>
        <pc:sldLayoutChg chg="del">
          <pc:chgData name="maria fazel" userId="204b654235e57130" providerId="Windows Live" clId="Web-{4E0A9943-0946-48F0-A71E-7E6D88A21234}" dt="2021-11-02T14:58:42.971" v="2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maria fazel" userId="204b654235e57130" providerId="Windows Live" clId="Web-{4E0A9943-0946-48F0-A71E-7E6D88A21234}" dt="2021-11-02T14:58:42.971" v="2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maria fazel" userId="204b654235e57130" providerId="Windows Live" clId="Web-{4E0A9943-0946-48F0-A71E-7E6D88A21234}" dt="2021-11-02T14:58:42.971" v="2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maria fazel" userId="204b654235e57130" providerId="Windows Live" clId="Web-{4E0A9943-0946-48F0-A71E-7E6D88A21234}" dt="2021-11-02T14:58:42.971" v="2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maria fazel" userId="204b654235e57130" providerId="Windows Live" clId="Web-{4E0A9943-0946-48F0-A71E-7E6D88A21234}" dt="2021-11-02T14:58:42.971" v="2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maria fazel" userId="204b654235e57130" providerId="Windows Live" clId="Web-{4E0A9943-0946-48F0-A71E-7E6D88A21234}" dt="2021-11-02T14:58:42.971" v="2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maria fazel" userId="204b654235e57130" providerId="Windows Live" clId="Web-{4E0A9943-0946-48F0-A71E-7E6D88A21234}" dt="2021-11-02T14:58:42.971" v="2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maria fazel" userId="204b654235e57130" providerId="Windows Live" clId="Web-{4E0A9943-0946-48F0-A71E-7E6D88A21234}" dt="2021-11-02T14:58:42.971" v="2"/>
          <pc:sldLayoutMkLst>
            <pc:docMk/>
            <pc:sldMasterMk cId="0" sldId="2147483648"/>
            <pc:sldLayoutMk cId="0" sldId="2147483659"/>
          </pc:sldLayoutMkLst>
        </pc:sldLayoutChg>
        <pc:sldLayoutChg chg="del">
          <pc:chgData name="maria fazel" userId="204b654235e57130" providerId="Windows Live" clId="Web-{4E0A9943-0946-48F0-A71E-7E6D88A21234}" dt="2021-11-02T14:58:42.971" v="2"/>
          <pc:sldLayoutMkLst>
            <pc:docMk/>
            <pc:sldMasterMk cId="0" sldId="2147483648"/>
            <pc:sldLayoutMk cId="0" sldId="2147483660"/>
          </pc:sldLayoutMkLst>
        </pc:sldLayoutChg>
        <pc:sldLayoutChg chg="del">
          <pc:chgData name="maria fazel" userId="204b654235e57130" providerId="Windows Live" clId="Web-{4E0A9943-0946-48F0-A71E-7E6D88A21234}" dt="2021-11-02T14:58:42.971" v="2"/>
          <pc:sldLayoutMkLst>
            <pc:docMk/>
            <pc:sldMasterMk cId="0" sldId="2147483648"/>
            <pc:sldLayoutMk cId="0" sldId="2147483661"/>
          </pc:sldLayoutMkLst>
        </pc:sldLayoutChg>
        <pc:sldLayoutChg chg="del">
          <pc:chgData name="maria fazel" userId="204b654235e57130" providerId="Windows Live" clId="Web-{4E0A9943-0946-48F0-A71E-7E6D88A21234}" dt="2021-11-02T14:58:42.971" v="2"/>
          <pc:sldLayoutMkLst>
            <pc:docMk/>
            <pc:sldMasterMk cId="0" sldId="2147483648"/>
            <pc:sldLayoutMk cId="0" sldId="2147483662"/>
          </pc:sldLayoutMkLst>
        </pc:sldLayoutChg>
        <pc:sldLayoutChg chg="del">
          <pc:chgData name="maria fazel" userId="204b654235e57130" providerId="Windows Live" clId="Web-{4E0A9943-0946-48F0-A71E-7E6D88A21234}" dt="2021-11-02T14:58:42.971" v="2"/>
          <pc:sldLayoutMkLst>
            <pc:docMk/>
            <pc:sldMasterMk cId="0" sldId="2147483648"/>
            <pc:sldLayoutMk cId="0" sldId="2147483663"/>
          </pc:sldLayoutMkLst>
        </pc:sldLayoutChg>
        <pc:sldLayoutChg chg="del">
          <pc:chgData name="maria fazel" userId="204b654235e57130" providerId="Windows Live" clId="Web-{4E0A9943-0946-48F0-A71E-7E6D88A21234}" dt="2021-11-02T14:58:42.971" v="2"/>
          <pc:sldLayoutMkLst>
            <pc:docMk/>
            <pc:sldMasterMk cId="0" sldId="2147483648"/>
            <pc:sldLayoutMk cId="0" sldId="2147483664"/>
          </pc:sldLayoutMkLst>
        </pc:sldLayoutChg>
        <pc:sldLayoutChg chg="del">
          <pc:chgData name="maria fazel" userId="204b654235e57130" providerId="Windows Live" clId="Web-{4E0A9943-0946-48F0-A71E-7E6D88A21234}" dt="2021-11-02T14:58:42.971" v="2"/>
          <pc:sldLayoutMkLst>
            <pc:docMk/>
            <pc:sldMasterMk cId="0" sldId="2147483648"/>
            <pc:sldLayoutMk cId="0" sldId="2147483665"/>
          </pc:sldLayoutMkLst>
        </pc:sldLayoutChg>
        <pc:sldLayoutChg chg="del">
          <pc:chgData name="maria fazel" userId="204b654235e57130" providerId="Windows Live" clId="Web-{4E0A9943-0946-48F0-A71E-7E6D88A21234}" dt="2021-11-02T14:58:42.971" v="2"/>
          <pc:sldLayoutMkLst>
            <pc:docMk/>
            <pc:sldMasterMk cId="0" sldId="2147483648"/>
            <pc:sldLayoutMk cId="0" sldId="2147483666"/>
          </pc:sldLayoutMkLst>
        </pc:sldLayoutChg>
        <pc:sldLayoutChg chg="del">
          <pc:chgData name="maria fazel" userId="204b654235e57130" providerId="Windows Live" clId="Web-{4E0A9943-0946-48F0-A71E-7E6D88A21234}" dt="2021-11-02T14:58:42.971" v="2"/>
          <pc:sldLayoutMkLst>
            <pc:docMk/>
            <pc:sldMasterMk cId="0" sldId="2147483648"/>
            <pc:sldLayoutMk cId="0" sldId="2147483667"/>
          </pc:sldLayoutMkLst>
        </pc:sldLayoutChg>
      </pc:sldMasterChg>
      <pc:sldMasterChg chg="modSp add mod addSldLayout modSldLayout">
        <pc:chgData name="maria fazel" userId="204b654235e57130" providerId="Windows Live" clId="Web-{4E0A9943-0946-48F0-A71E-7E6D88A21234}" dt="2021-11-02T14:59:54.334" v="51"/>
        <pc:sldMasterMkLst>
          <pc:docMk/>
          <pc:sldMasterMk cId="2948561618" sldId="2147483668"/>
        </pc:sldMasterMkLst>
        <pc:spChg chg="mod">
          <ac:chgData name="maria fazel" userId="204b654235e57130" providerId="Windows Live" clId="Web-{4E0A9943-0946-48F0-A71E-7E6D88A21234}" dt="2021-11-02T14:59:54.334" v="51"/>
          <ac:spMkLst>
            <pc:docMk/>
            <pc:sldMasterMk cId="2948561618" sldId="2147483668"/>
            <ac:spMk id="5" creationId="{00000000-0000-0000-0000-000000000000}"/>
          </ac:spMkLst>
        </pc:spChg>
        <pc:sldLayoutChg chg="modSp add mod replId">
          <pc:chgData name="maria fazel" userId="204b654235e57130" providerId="Windows Live" clId="Web-{4E0A9943-0946-48F0-A71E-7E6D88A21234}" dt="2021-11-02T14:59:54.334" v="51"/>
          <pc:sldLayoutMkLst>
            <pc:docMk/>
            <pc:sldMasterMk cId="2948561618" sldId="2147483668"/>
            <pc:sldLayoutMk cId="4054253811" sldId="2147483669"/>
          </pc:sldLayoutMkLst>
          <pc:spChg chg="mod">
            <ac:chgData name="maria fazel" userId="204b654235e57130" providerId="Windows Live" clId="Web-{4E0A9943-0946-48F0-A71E-7E6D88A21234}" dt="2021-11-02T14:59:54.334" v="51"/>
            <ac:spMkLst>
              <pc:docMk/>
              <pc:sldMasterMk cId="2948561618" sldId="2147483668"/>
              <pc:sldLayoutMk cId="4054253811" sldId="2147483669"/>
              <ac:spMk id="5" creationId="{00000000-0000-0000-0000-000000000000}"/>
            </ac:spMkLst>
          </pc:spChg>
        </pc:sldLayoutChg>
        <pc:sldLayoutChg chg="modSp add mod replId">
          <pc:chgData name="maria fazel" userId="204b654235e57130" providerId="Windows Live" clId="Web-{4E0A9943-0946-48F0-A71E-7E6D88A21234}" dt="2021-11-02T14:59:54.334" v="51"/>
          <pc:sldLayoutMkLst>
            <pc:docMk/>
            <pc:sldMasterMk cId="2948561618" sldId="2147483668"/>
            <pc:sldLayoutMk cId="3895062074" sldId="2147483670"/>
          </pc:sldLayoutMkLst>
          <pc:spChg chg="mod">
            <ac:chgData name="maria fazel" userId="204b654235e57130" providerId="Windows Live" clId="Web-{4E0A9943-0946-48F0-A71E-7E6D88A21234}" dt="2021-11-02T14:59:54.334" v="51"/>
            <ac:spMkLst>
              <pc:docMk/>
              <pc:sldMasterMk cId="2948561618" sldId="2147483668"/>
              <pc:sldLayoutMk cId="3895062074" sldId="2147483670"/>
              <ac:spMk id="5" creationId="{00000000-0000-0000-0000-000000000000}"/>
            </ac:spMkLst>
          </pc:spChg>
        </pc:sldLayoutChg>
        <pc:sldLayoutChg chg="modSp add mod replId">
          <pc:chgData name="maria fazel" userId="204b654235e57130" providerId="Windows Live" clId="Web-{4E0A9943-0946-48F0-A71E-7E6D88A21234}" dt="2021-11-02T14:59:54.334" v="51"/>
          <pc:sldLayoutMkLst>
            <pc:docMk/>
            <pc:sldMasterMk cId="2948561618" sldId="2147483668"/>
            <pc:sldLayoutMk cId="2192593089" sldId="2147483671"/>
          </pc:sldLayoutMkLst>
          <pc:spChg chg="mod">
            <ac:chgData name="maria fazel" userId="204b654235e57130" providerId="Windows Live" clId="Web-{4E0A9943-0946-48F0-A71E-7E6D88A21234}" dt="2021-11-02T14:59:54.334" v="51"/>
            <ac:spMkLst>
              <pc:docMk/>
              <pc:sldMasterMk cId="2948561618" sldId="2147483668"/>
              <pc:sldLayoutMk cId="2192593089" sldId="2147483671"/>
              <ac:spMk id="5" creationId="{00000000-0000-0000-0000-000000000000}"/>
            </ac:spMkLst>
          </pc:spChg>
        </pc:sldLayoutChg>
        <pc:sldLayoutChg chg="modSp add mod replId">
          <pc:chgData name="maria fazel" userId="204b654235e57130" providerId="Windows Live" clId="Web-{4E0A9943-0946-48F0-A71E-7E6D88A21234}" dt="2021-11-02T14:59:54.334" v="51"/>
          <pc:sldLayoutMkLst>
            <pc:docMk/>
            <pc:sldMasterMk cId="2948561618" sldId="2147483668"/>
            <pc:sldLayoutMk cId="1623994642" sldId="2147483672"/>
          </pc:sldLayoutMkLst>
          <pc:spChg chg="mod">
            <ac:chgData name="maria fazel" userId="204b654235e57130" providerId="Windows Live" clId="Web-{4E0A9943-0946-48F0-A71E-7E6D88A21234}" dt="2021-11-02T14:59:54.334" v="51"/>
            <ac:spMkLst>
              <pc:docMk/>
              <pc:sldMasterMk cId="2948561618" sldId="2147483668"/>
              <pc:sldLayoutMk cId="1623994642" sldId="2147483672"/>
              <ac:spMk id="6" creationId="{00000000-0000-0000-0000-000000000000}"/>
            </ac:spMkLst>
          </pc:spChg>
        </pc:sldLayoutChg>
        <pc:sldLayoutChg chg="modSp add mod replId">
          <pc:chgData name="maria fazel" userId="204b654235e57130" providerId="Windows Live" clId="Web-{4E0A9943-0946-48F0-A71E-7E6D88A21234}" dt="2021-11-02T14:59:54.334" v="51"/>
          <pc:sldLayoutMkLst>
            <pc:docMk/>
            <pc:sldMasterMk cId="2948561618" sldId="2147483668"/>
            <pc:sldLayoutMk cId="3041689701" sldId="2147483673"/>
          </pc:sldLayoutMkLst>
          <pc:spChg chg="mod">
            <ac:chgData name="maria fazel" userId="204b654235e57130" providerId="Windows Live" clId="Web-{4E0A9943-0946-48F0-A71E-7E6D88A21234}" dt="2021-11-02T14:59:54.334" v="51"/>
            <ac:spMkLst>
              <pc:docMk/>
              <pc:sldMasterMk cId="2948561618" sldId="2147483668"/>
              <pc:sldLayoutMk cId="3041689701" sldId="2147483673"/>
              <ac:spMk id="8" creationId="{00000000-0000-0000-0000-000000000000}"/>
            </ac:spMkLst>
          </pc:spChg>
        </pc:sldLayoutChg>
        <pc:sldLayoutChg chg="modSp add mod replId">
          <pc:chgData name="maria fazel" userId="204b654235e57130" providerId="Windows Live" clId="Web-{4E0A9943-0946-48F0-A71E-7E6D88A21234}" dt="2021-11-02T14:59:54.334" v="51"/>
          <pc:sldLayoutMkLst>
            <pc:docMk/>
            <pc:sldMasterMk cId="2948561618" sldId="2147483668"/>
            <pc:sldLayoutMk cId="2751542528" sldId="2147483674"/>
          </pc:sldLayoutMkLst>
          <pc:spChg chg="mod">
            <ac:chgData name="maria fazel" userId="204b654235e57130" providerId="Windows Live" clId="Web-{4E0A9943-0946-48F0-A71E-7E6D88A21234}" dt="2021-11-02T14:59:54.334" v="51"/>
            <ac:spMkLst>
              <pc:docMk/>
              <pc:sldMasterMk cId="2948561618" sldId="2147483668"/>
              <pc:sldLayoutMk cId="2751542528" sldId="2147483674"/>
              <ac:spMk id="4" creationId="{00000000-0000-0000-0000-000000000000}"/>
            </ac:spMkLst>
          </pc:spChg>
        </pc:sldLayoutChg>
        <pc:sldLayoutChg chg="modSp add mod replId">
          <pc:chgData name="maria fazel" userId="204b654235e57130" providerId="Windows Live" clId="Web-{4E0A9943-0946-48F0-A71E-7E6D88A21234}" dt="2021-11-02T14:59:54.334" v="51"/>
          <pc:sldLayoutMkLst>
            <pc:docMk/>
            <pc:sldMasterMk cId="2948561618" sldId="2147483668"/>
            <pc:sldLayoutMk cId="3455235313" sldId="2147483675"/>
          </pc:sldLayoutMkLst>
          <pc:spChg chg="mod">
            <ac:chgData name="maria fazel" userId="204b654235e57130" providerId="Windows Live" clId="Web-{4E0A9943-0946-48F0-A71E-7E6D88A21234}" dt="2021-11-02T14:59:54.334" v="51"/>
            <ac:spMkLst>
              <pc:docMk/>
              <pc:sldMasterMk cId="2948561618" sldId="2147483668"/>
              <pc:sldLayoutMk cId="3455235313" sldId="2147483675"/>
              <ac:spMk id="3" creationId="{00000000-0000-0000-0000-000000000000}"/>
            </ac:spMkLst>
          </pc:spChg>
        </pc:sldLayoutChg>
        <pc:sldLayoutChg chg="modSp add mod replId">
          <pc:chgData name="maria fazel" userId="204b654235e57130" providerId="Windows Live" clId="Web-{4E0A9943-0946-48F0-A71E-7E6D88A21234}" dt="2021-11-02T14:59:54.334" v="51"/>
          <pc:sldLayoutMkLst>
            <pc:docMk/>
            <pc:sldMasterMk cId="2948561618" sldId="2147483668"/>
            <pc:sldLayoutMk cId="1849804311" sldId="2147483676"/>
          </pc:sldLayoutMkLst>
          <pc:spChg chg="mod">
            <ac:chgData name="maria fazel" userId="204b654235e57130" providerId="Windows Live" clId="Web-{4E0A9943-0946-48F0-A71E-7E6D88A21234}" dt="2021-11-02T14:59:54.334" v="51"/>
            <ac:spMkLst>
              <pc:docMk/>
              <pc:sldMasterMk cId="2948561618" sldId="2147483668"/>
              <pc:sldLayoutMk cId="1849804311" sldId="2147483676"/>
              <ac:spMk id="6" creationId="{00000000-0000-0000-0000-000000000000}"/>
            </ac:spMkLst>
          </pc:spChg>
        </pc:sldLayoutChg>
        <pc:sldLayoutChg chg="modSp add mod replId">
          <pc:chgData name="maria fazel" userId="204b654235e57130" providerId="Windows Live" clId="Web-{4E0A9943-0946-48F0-A71E-7E6D88A21234}" dt="2021-11-02T14:59:54.334" v="51"/>
          <pc:sldLayoutMkLst>
            <pc:docMk/>
            <pc:sldMasterMk cId="2948561618" sldId="2147483668"/>
            <pc:sldLayoutMk cId="1415025349" sldId="2147483677"/>
          </pc:sldLayoutMkLst>
          <pc:spChg chg="mod">
            <ac:chgData name="maria fazel" userId="204b654235e57130" providerId="Windows Live" clId="Web-{4E0A9943-0946-48F0-A71E-7E6D88A21234}" dt="2021-11-02T14:59:54.334" v="51"/>
            <ac:spMkLst>
              <pc:docMk/>
              <pc:sldMasterMk cId="2948561618" sldId="2147483668"/>
              <pc:sldLayoutMk cId="1415025349" sldId="2147483677"/>
              <ac:spMk id="6" creationId="{00000000-0000-0000-0000-000000000000}"/>
            </ac:spMkLst>
          </pc:spChg>
        </pc:sldLayoutChg>
        <pc:sldLayoutChg chg="modSp add mod replId">
          <pc:chgData name="maria fazel" userId="204b654235e57130" providerId="Windows Live" clId="Web-{4E0A9943-0946-48F0-A71E-7E6D88A21234}" dt="2021-11-02T14:59:54.334" v="51"/>
          <pc:sldLayoutMkLst>
            <pc:docMk/>
            <pc:sldMasterMk cId="2948561618" sldId="2147483668"/>
            <pc:sldLayoutMk cId="372199895" sldId="2147483678"/>
          </pc:sldLayoutMkLst>
          <pc:spChg chg="mod">
            <ac:chgData name="maria fazel" userId="204b654235e57130" providerId="Windows Live" clId="Web-{4E0A9943-0946-48F0-A71E-7E6D88A21234}" dt="2021-11-02T14:59:54.334" v="51"/>
            <ac:spMkLst>
              <pc:docMk/>
              <pc:sldMasterMk cId="2948561618" sldId="2147483668"/>
              <pc:sldLayoutMk cId="372199895" sldId="2147483678"/>
              <ac:spMk id="5" creationId="{00000000-0000-0000-0000-000000000000}"/>
            </ac:spMkLst>
          </pc:spChg>
        </pc:sldLayoutChg>
        <pc:sldLayoutChg chg="modSp add mod replId">
          <pc:chgData name="maria fazel" userId="204b654235e57130" providerId="Windows Live" clId="Web-{4E0A9943-0946-48F0-A71E-7E6D88A21234}" dt="2021-11-02T14:59:54.334" v="51"/>
          <pc:sldLayoutMkLst>
            <pc:docMk/>
            <pc:sldMasterMk cId="2948561618" sldId="2147483668"/>
            <pc:sldLayoutMk cId="102203922" sldId="2147483679"/>
          </pc:sldLayoutMkLst>
          <pc:spChg chg="mod">
            <ac:chgData name="maria fazel" userId="204b654235e57130" providerId="Windows Live" clId="Web-{4E0A9943-0946-48F0-A71E-7E6D88A21234}" dt="2021-11-02T14:59:54.334" v="51"/>
            <ac:spMkLst>
              <pc:docMk/>
              <pc:sldMasterMk cId="2948561618" sldId="2147483668"/>
              <pc:sldLayoutMk cId="102203922" sldId="2147483679"/>
              <ac:spMk id="5" creationId="{00000000-0000-0000-0000-000000000000}"/>
            </ac:spMkLst>
          </pc:spChg>
        </pc:sldLayoutChg>
        <pc:sldLayoutChg chg="modSp add mod replId">
          <pc:chgData name="maria fazel" userId="204b654235e57130" providerId="Windows Live" clId="Web-{4E0A9943-0946-48F0-A71E-7E6D88A21234}" dt="2021-11-02T14:59:54.334" v="51"/>
          <pc:sldLayoutMkLst>
            <pc:docMk/>
            <pc:sldMasterMk cId="2948561618" sldId="2147483668"/>
            <pc:sldLayoutMk cId="3354997786" sldId="2147483680"/>
          </pc:sldLayoutMkLst>
          <pc:spChg chg="mod">
            <ac:chgData name="maria fazel" userId="204b654235e57130" providerId="Windows Live" clId="Web-{4E0A9943-0946-48F0-A71E-7E6D88A21234}" dt="2021-11-02T14:59:54.334" v="51"/>
            <ac:spMkLst>
              <pc:docMk/>
              <pc:sldMasterMk cId="2948561618" sldId="2147483668"/>
              <pc:sldLayoutMk cId="3354997786" sldId="2147483680"/>
              <ac:spMk id="5" creationId="{00000000-0000-0000-0000-000000000000}"/>
            </ac:spMkLst>
          </pc:spChg>
        </pc:sldLayoutChg>
        <pc:sldLayoutChg chg="modSp add mod replId">
          <pc:chgData name="maria fazel" userId="204b654235e57130" providerId="Windows Live" clId="Web-{4E0A9943-0946-48F0-A71E-7E6D88A21234}" dt="2021-11-02T14:59:54.334" v="51"/>
          <pc:sldLayoutMkLst>
            <pc:docMk/>
            <pc:sldMasterMk cId="2948561618" sldId="2147483668"/>
            <pc:sldLayoutMk cId="558353509" sldId="2147483681"/>
          </pc:sldLayoutMkLst>
          <pc:spChg chg="mod">
            <ac:chgData name="maria fazel" userId="204b654235e57130" providerId="Windows Live" clId="Web-{4E0A9943-0946-48F0-A71E-7E6D88A21234}" dt="2021-11-02T14:59:54.334" v="51"/>
            <ac:spMkLst>
              <pc:docMk/>
              <pc:sldMasterMk cId="2948561618" sldId="2147483668"/>
              <pc:sldLayoutMk cId="558353509" sldId="2147483681"/>
              <ac:spMk id="5" creationId="{00000000-0000-0000-0000-000000000000}"/>
            </ac:spMkLst>
          </pc:spChg>
        </pc:sldLayoutChg>
        <pc:sldLayoutChg chg="modSp add mod replId">
          <pc:chgData name="maria fazel" userId="204b654235e57130" providerId="Windows Live" clId="Web-{4E0A9943-0946-48F0-A71E-7E6D88A21234}" dt="2021-11-02T14:59:54.334" v="51"/>
          <pc:sldLayoutMkLst>
            <pc:docMk/>
            <pc:sldMasterMk cId="2948561618" sldId="2147483668"/>
            <pc:sldLayoutMk cId="3000828594" sldId="2147483682"/>
          </pc:sldLayoutMkLst>
          <pc:spChg chg="mod">
            <ac:chgData name="maria fazel" userId="204b654235e57130" providerId="Windows Live" clId="Web-{4E0A9943-0946-48F0-A71E-7E6D88A21234}" dt="2021-11-02T14:59:54.334" v="51"/>
            <ac:spMkLst>
              <pc:docMk/>
              <pc:sldMasterMk cId="2948561618" sldId="2147483668"/>
              <pc:sldLayoutMk cId="3000828594" sldId="2147483682"/>
              <ac:spMk id="5" creationId="{00000000-0000-0000-0000-000000000000}"/>
            </ac:spMkLst>
          </pc:spChg>
        </pc:sldLayoutChg>
        <pc:sldLayoutChg chg="modSp add mod replId">
          <pc:chgData name="maria fazel" userId="204b654235e57130" providerId="Windows Live" clId="Web-{4E0A9943-0946-48F0-A71E-7E6D88A21234}" dt="2021-11-02T14:59:54.334" v="51"/>
          <pc:sldLayoutMkLst>
            <pc:docMk/>
            <pc:sldMasterMk cId="2948561618" sldId="2147483668"/>
            <pc:sldLayoutMk cId="2586997879" sldId="2147483683"/>
          </pc:sldLayoutMkLst>
          <pc:spChg chg="mod">
            <ac:chgData name="maria fazel" userId="204b654235e57130" providerId="Windows Live" clId="Web-{4E0A9943-0946-48F0-A71E-7E6D88A21234}" dt="2021-11-02T14:59:54.334" v="51"/>
            <ac:spMkLst>
              <pc:docMk/>
              <pc:sldMasterMk cId="2948561618" sldId="2147483668"/>
              <pc:sldLayoutMk cId="2586997879" sldId="2147483683"/>
              <ac:spMk id="5" creationId="{00000000-0000-0000-0000-000000000000}"/>
            </ac:spMkLst>
          </pc:spChg>
        </pc:sldLayoutChg>
        <pc:sldLayoutChg chg="modSp add mod replId">
          <pc:chgData name="maria fazel" userId="204b654235e57130" providerId="Windows Live" clId="Web-{4E0A9943-0946-48F0-A71E-7E6D88A21234}" dt="2021-11-02T14:59:54.334" v="51"/>
          <pc:sldLayoutMkLst>
            <pc:docMk/>
            <pc:sldMasterMk cId="2948561618" sldId="2147483668"/>
            <pc:sldLayoutMk cId="486098390" sldId="2147483684"/>
          </pc:sldLayoutMkLst>
          <pc:spChg chg="mod">
            <ac:chgData name="maria fazel" userId="204b654235e57130" providerId="Windows Live" clId="Web-{4E0A9943-0946-48F0-A71E-7E6D88A21234}" dt="2021-11-02T14:59:54.334" v="51"/>
            <ac:spMkLst>
              <pc:docMk/>
              <pc:sldMasterMk cId="2948561618" sldId="2147483668"/>
              <pc:sldLayoutMk cId="486098390" sldId="2147483684"/>
              <ac:spMk id="5" creationId="{00000000-0000-0000-0000-000000000000}"/>
            </ac:spMkLst>
          </pc:spChg>
        </pc:sldLayoutChg>
      </pc:sldMasterChg>
    </pc:docChg>
  </pc:docChgLst>
  <pc:docChgLst>
    <pc:chgData name="maria fazel" userId="204b654235e57130" providerId="Windows Live" clId="Web-{27E4706F-C54F-4084-AE92-4015E7F6C45C}"/>
    <pc:docChg chg="addSld delSld modSld">
      <pc:chgData name="maria fazel" userId="204b654235e57130" providerId="Windows Live" clId="Web-{27E4706F-C54F-4084-AE92-4015E7F6C45C}" dt="2021-11-03T21:43:55.141" v="363"/>
      <pc:docMkLst>
        <pc:docMk/>
      </pc:docMkLst>
      <pc:sldChg chg="modSp">
        <pc:chgData name="maria fazel" userId="204b654235e57130" providerId="Windows Live" clId="Web-{27E4706F-C54F-4084-AE92-4015E7F6C45C}" dt="2021-11-03T21:16:31.720" v="93" actId="20577"/>
        <pc:sldMkLst>
          <pc:docMk/>
          <pc:sldMk cId="3104945084" sldId="260"/>
        </pc:sldMkLst>
        <pc:spChg chg="mod">
          <ac:chgData name="maria fazel" userId="204b654235e57130" providerId="Windows Live" clId="Web-{27E4706F-C54F-4084-AE92-4015E7F6C45C}" dt="2021-11-03T21:16:31.720" v="93" actId="20577"/>
          <ac:spMkLst>
            <pc:docMk/>
            <pc:sldMk cId="3104945084" sldId="260"/>
            <ac:spMk id="2" creationId="{8FF8D210-E3AC-40FE-AC29-90A707E79AF5}"/>
          </ac:spMkLst>
        </pc:spChg>
      </pc:sldChg>
      <pc:sldChg chg="new del">
        <pc:chgData name="maria fazel" userId="204b654235e57130" providerId="Windows Live" clId="Web-{27E4706F-C54F-4084-AE92-4015E7F6C45C}" dt="2021-11-03T21:16:42.032" v="95"/>
        <pc:sldMkLst>
          <pc:docMk/>
          <pc:sldMk cId="324253144" sldId="261"/>
        </pc:sldMkLst>
      </pc:sldChg>
      <pc:sldChg chg="modSp new">
        <pc:chgData name="maria fazel" userId="204b654235e57130" providerId="Windows Live" clId="Web-{27E4706F-C54F-4084-AE92-4015E7F6C45C}" dt="2021-11-03T21:27:08.800" v="240" actId="20577"/>
        <pc:sldMkLst>
          <pc:docMk/>
          <pc:sldMk cId="1343989044" sldId="261"/>
        </pc:sldMkLst>
        <pc:spChg chg="mod">
          <ac:chgData name="maria fazel" userId="204b654235e57130" providerId="Windows Live" clId="Web-{27E4706F-C54F-4084-AE92-4015E7F6C45C}" dt="2021-11-03T21:19:00.677" v="128" actId="20577"/>
          <ac:spMkLst>
            <pc:docMk/>
            <pc:sldMk cId="1343989044" sldId="261"/>
            <ac:spMk id="2" creationId="{619BBD00-5EEF-4B62-B5E5-E0AA04619901}"/>
          </ac:spMkLst>
        </pc:spChg>
        <pc:spChg chg="mod">
          <ac:chgData name="maria fazel" userId="204b654235e57130" providerId="Windows Live" clId="Web-{27E4706F-C54F-4084-AE92-4015E7F6C45C}" dt="2021-11-03T21:19:18.131" v="138" actId="20577"/>
          <ac:spMkLst>
            <pc:docMk/>
            <pc:sldMk cId="1343989044" sldId="261"/>
            <ac:spMk id="3" creationId="{72795028-DE0C-4472-A015-D3DF05D56806}"/>
          </ac:spMkLst>
        </pc:spChg>
        <pc:spChg chg="mod">
          <ac:chgData name="maria fazel" userId="204b654235e57130" providerId="Windows Live" clId="Web-{27E4706F-C54F-4084-AE92-4015E7F6C45C}" dt="2021-11-03T21:21:38.603" v="219" actId="20577"/>
          <ac:spMkLst>
            <pc:docMk/>
            <pc:sldMk cId="1343989044" sldId="261"/>
            <ac:spMk id="4" creationId="{E961EE18-FE3C-46F2-AE24-D49E18E1AE2E}"/>
          </ac:spMkLst>
        </pc:spChg>
        <pc:spChg chg="mod">
          <ac:chgData name="maria fazel" userId="204b654235e57130" providerId="Windows Live" clId="Web-{27E4706F-C54F-4084-AE92-4015E7F6C45C}" dt="2021-11-03T21:22:15.292" v="221" actId="20577"/>
          <ac:spMkLst>
            <pc:docMk/>
            <pc:sldMk cId="1343989044" sldId="261"/>
            <ac:spMk id="5" creationId="{769A182C-463A-4100-B9A6-89C8ECDCC73A}"/>
          </ac:spMkLst>
        </pc:spChg>
        <pc:spChg chg="mod">
          <ac:chgData name="maria fazel" userId="204b654235e57130" providerId="Windows Live" clId="Web-{27E4706F-C54F-4084-AE92-4015E7F6C45C}" dt="2021-11-03T21:27:08.800" v="240" actId="20577"/>
          <ac:spMkLst>
            <pc:docMk/>
            <pc:sldMk cId="1343989044" sldId="261"/>
            <ac:spMk id="6" creationId="{5FA3B9EC-5E28-43BA-A3F2-B57F31A13BCB}"/>
          </ac:spMkLst>
        </pc:spChg>
      </pc:sldChg>
      <pc:sldChg chg="modSp new del">
        <pc:chgData name="maria fazel" userId="204b654235e57130" providerId="Windows Live" clId="Web-{27E4706F-C54F-4084-AE92-4015E7F6C45C}" dt="2021-11-03T21:18:26.395" v="124"/>
        <pc:sldMkLst>
          <pc:docMk/>
          <pc:sldMk cId="1832678439" sldId="261"/>
        </pc:sldMkLst>
        <pc:spChg chg="mod">
          <ac:chgData name="maria fazel" userId="204b654235e57130" providerId="Windows Live" clId="Web-{27E4706F-C54F-4084-AE92-4015E7F6C45C}" dt="2021-11-03T21:16:57.705" v="99" actId="20577"/>
          <ac:spMkLst>
            <pc:docMk/>
            <pc:sldMk cId="1832678439" sldId="261"/>
            <ac:spMk id="2" creationId="{A48D58D3-4487-48B7-8C4E-6D26BBDAA631}"/>
          </ac:spMkLst>
        </pc:spChg>
      </pc:sldChg>
      <pc:sldChg chg="addSp delSp modSp new del">
        <pc:chgData name="maria fazel" userId="204b654235e57130" providerId="Windows Live" clId="Web-{27E4706F-C54F-4084-AE92-4015E7F6C45C}" dt="2021-11-03T21:18:19.629" v="123"/>
        <pc:sldMkLst>
          <pc:docMk/>
          <pc:sldMk cId="372090392" sldId="262"/>
        </pc:sldMkLst>
        <pc:spChg chg="mod">
          <ac:chgData name="maria fazel" userId="204b654235e57130" providerId="Windows Live" clId="Web-{27E4706F-C54F-4084-AE92-4015E7F6C45C}" dt="2021-11-03T21:18:16.598" v="122" actId="20577"/>
          <ac:spMkLst>
            <pc:docMk/>
            <pc:sldMk cId="372090392" sldId="262"/>
            <ac:spMk id="2" creationId="{EBE9D9E9-EBDD-48C0-9AB7-5B5D1F141F06}"/>
          </ac:spMkLst>
        </pc:spChg>
        <pc:spChg chg="del mod">
          <ac:chgData name="maria fazel" userId="204b654235e57130" providerId="Windows Live" clId="Web-{27E4706F-C54F-4084-AE92-4015E7F6C45C}" dt="2021-11-03T21:18:13.332" v="121"/>
          <ac:spMkLst>
            <pc:docMk/>
            <pc:sldMk cId="372090392" sldId="262"/>
            <ac:spMk id="3" creationId="{CDE04614-6E0E-4846-8AB8-ED49FAEC7A38}"/>
          </ac:spMkLst>
        </pc:spChg>
        <pc:spChg chg="mod">
          <ac:chgData name="maria fazel" userId="204b654235e57130" providerId="Windows Live" clId="Web-{27E4706F-C54F-4084-AE92-4015E7F6C45C}" dt="2021-11-03T21:18:05.863" v="117" actId="1076"/>
          <ac:spMkLst>
            <pc:docMk/>
            <pc:sldMk cId="372090392" sldId="262"/>
            <ac:spMk id="4" creationId="{3538F02C-41E1-47E4-B277-A7FC7EE3CAE2}"/>
          </ac:spMkLst>
        </pc:spChg>
        <pc:spChg chg="mod">
          <ac:chgData name="maria fazel" userId="204b654235e57130" providerId="Windows Live" clId="Web-{27E4706F-C54F-4084-AE92-4015E7F6C45C}" dt="2021-11-03T21:17:52.378" v="116" actId="20577"/>
          <ac:spMkLst>
            <pc:docMk/>
            <pc:sldMk cId="372090392" sldId="262"/>
            <ac:spMk id="6" creationId="{67AAC6BF-7799-4CF5-AB35-A7B79739DBE6}"/>
          </ac:spMkLst>
        </pc:spChg>
        <pc:spChg chg="add mod">
          <ac:chgData name="maria fazel" userId="204b654235e57130" providerId="Windows Live" clId="Web-{27E4706F-C54F-4084-AE92-4015E7F6C45C}" dt="2021-11-03T21:18:13.332" v="121"/>
          <ac:spMkLst>
            <pc:docMk/>
            <pc:sldMk cId="372090392" sldId="262"/>
            <ac:spMk id="10" creationId="{4A7B7CD7-AA1A-4186-AFA1-DA237259B017}"/>
          </ac:spMkLst>
        </pc:spChg>
      </pc:sldChg>
      <pc:sldChg chg="new del">
        <pc:chgData name="maria fazel" userId="204b654235e57130" providerId="Windows Live" clId="Web-{27E4706F-C54F-4084-AE92-4015E7F6C45C}" dt="2021-11-03T21:30:50.197" v="267"/>
        <pc:sldMkLst>
          <pc:docMk/>
          <pc:sldMk cId="643999545" sldId="262"/>
        </pc:sldMkLst>
      </pc:sldChg>
      <pc:sldChg chg="new del">
        <pc:chgData name="maria fazel" userId="204b654235e57130" providerId="Windows Live" clId="Web-{27E4706F-C54F-4084-AE92-4015E7F6C45C}" dt="2021-11-03T21:27:29.145" v="242"/>
        <pc:sldMkLst>
          <pc:docMk/>
          <pc:sldMk cId="2372107179" sldId="262"/>
        </pc:sldMkLst>
      </pc:sldChg>
      <pc:sldChg chg="modSp new">
        <pc:chgData name="maria fazel" userId="204b654235e57130" providerId="Windows Live" clId="Web-{27E4706F-C54F-4084-AE92-4015E7F6C45C}" dt="2021-11-03T21:35:46.252" v="312" actId="20577"/>
        <pc:sldMkLst>
          <pc:docMk/>
          <pc:sldMk cId="2607229620" sldId="262"/>
        </pc:sldMkLst>
        <pc:spChg chg="mod">
          <ac:chgData name="maria fazel" userId="204b654235e57130" providerId="Windows Live" clId="Web-{27E4706F-C54F-4084-AE92-4015E7F6C45C}" dt="2021-11-03T21:35:46.252" v="312" actId="20577"/>
          <ac:spMkLst>
            <pc:docMk/>
            <pc:sldMk cId="2607229620" sldId="262"/>
            <ac:spMk id="2" creationId="{DA467318-532C-49FE-B44B-51AD008285B3}"/>
          </ac:spMkLst>
        </pc:spChg>
        <pc:spChg chg="mod">
          <ac:chgData name="maria fazel" userId="204b654235e57130" providerId="Windows Live" clId="Web-{27E4706F-C54F-4084-AE92-4015E7F6C45C}" dt="2021-11-03T21:34:05.906" v="283" actId="20577"/>
          <ac:spMkLst>
            <pc:docMk/>
            <pc:sldMk cId="2607229620" sldId="262"/>
            <ac:spMk id="4" creationId="{A1240E16-DF9D-416B-8DD9-07D17370436D}"/>
          </ac:spMkLst>
        </pc:spChg>
        <pc:spChg chg="mod">
          <ac:chgData name="maria fazel" userId="204b654235e57130" providerId="Windows Live" clId="Web-{27E4706F-C54F-4084-AE92-4015E7F6C45C}" dt="2021-11-03T21:35:24.252" v="294" actId="20577"/>
          <ac:spMkLst>
            <pc:docMk/>
            <pc:sldMk cId="2607229620" sldId="262"/>
            <ac:spMk id="6" creationId="{C45CCE00-9E41-4242-931C-77AB6CF7D635}"/>
          </ac:spMkLst>
        </pc:spChg>
      </pc:sldChg>
      <pc:sldChg chg="addSp modSp new del">
        <pc:chgData name="maria fazel" userId="204b654235e57130" providerId="Windows Live" clId="Web-{27E4706F-C54F-4084-AE92-4015E7F6C45C}" dt="2021-11-03T21:32:00.543" v="275"/>
        <pc:sldMkLst>
          <pc:docMk/>
          <pc:sldMk cId="2787671353" sldId="262"/>
        </pc:sldMkLst>
        <pc:spChg chg="add mod">
          <ac:chgData name="maria fazel" userId="204b654235e57130" providerId="Windows Live" clId="Web-{27E4706F-C54F-4084-AE92-4015E7F6C45C}" dt="2021-11-03T21:31:42.902" v="274"/>
          <ac:spMkLst>
            <pc:docMk/>
            <pc:sldMk cId="2787671353" sldId="262"/>
            <ac:spMk id="7" creationId="{2C4E8AFD-465F-41EF-8415-F73C12D3B4DA}"/>
          </ac:spMkLst>
        </pc:spChg>
      </pc:sldChg>
      <pc:sldChg chg="addSp delSp modSp new del">
        <pc:chgData name="maria fazel" userId="204b654235e57130" providerId="Windows Live" clId="Web-{27E4706F-C54F-4084-AE92-4015E7F6C45C}" dt="2021-11-03T21:30:18.462" v="265"/>
        <pc:sldMkLst>
          <pc:docMk/>
          <pc:sldMk cId="3400446748" sldId="262"/>
        </pc:sldMkLst>
        <pc:spChg chg="add mod">
          <ac:chgData name="maria fazel" userId="204b654235e57130" providerId="Windows Live" clId="Web-{27E4706F-C54F-4084-AE92-4015E7F6C45C}" dt="2021-11-03T21:30:07.821" v="264" actId="20577"/>
          <ac:spMkLst>
            <pc:docMk/>
            <pc:sldMk cId="3400446748" sldId="262"/>
            <ac:spMk id="4" creationId="{FB676E86-B936-47A6-B65F-E183A6661870}"/>
          </ac:spMkLst>
        </pc:spChg>
        <pc:spChg chg="add del">
          <ac:chgData name="maria fazel" userId="204b654235e57130" providerId="Windows Live" clId="Web-{27E4706F-C54F-4084-AE92-4015E7F6C45C}" dt="2021-11-03T21:29:30.085" v="257"/>
          <ac:spMkLst>
            <pc:docMk/>
            <pc:sldMk cId="3400446748" sldId="262"/>
            <ac:spMk id="5" creationId="{0DEE2BB3-A555-494B-B098-DD4BEBA2096E}"/>
          </ac:spMkLst>
        </pc:spChg>
      </pc:sldChg>
      <pc:sldChg chg="new del">
        <pc:chgData name="maria fazel" userId="204b654235e57130" providerId="Windows Live" clId="Web-{27E4706F-C54F-4084-AE92-4015E7F6C45C}" dt="2021-11-03T21:31:09.729" v="270"/>
        <pc:sldMkLst>
          <pc:docMk/>
          <pc:sldMk cId="3496159413" sldId="262"/>
        </pc:sldMkLst>
      </pc:sldChg>
      <pc:sldChg chg="modSp new">
        <pc:chgData name="maria fazel" userId="204b654235e57130" providerId="Windows Live" clId="Web-{27E4706F-C54F-4084-AE92-4015E7F6C45C}" dt="2021-11-03T21:43:54.063" v="362" actId="20577"/>
        <pc:sldMkLst>
          <pc:docMk/>
          <pc:sldMk cId="1942510881" sldId="263"/>
        </pc:sldMkLst>
        <pc:spChg chg="mod">
          <ac:chgData name="maria fazel" userId="204b654235e57130" providerId="Windows Live" clId="Web-{27E4706F-C54F-4084-AE92-4015E7F6C45C}" dt="2021-11-03T21:38:39.929" v="324" actId="20577"/>
          <ac:spMkLst>
            <pc:docMk/>
            <pc:sldMk cId="1942510881" sldId="263"/>
            <ac:spMk id="2" creationId="{53551152-4A5E-4236-80D7-A3A3BFAD3689}"/>
          </ac:spMkLst>
        </pc:spChg>
        <pc:spChg chg="mod">
          <ac:chgData name="maria fazel" userId="204b654235e57130" providerId="Windows Live" clId="Web-{27E4706F-C54F-4084-AE92-4015E7F6C45C}" dt="2021-11-03T21:43:47.422" v="361" actId="20577"/>
          <ac:spMkLst>
            <pc:docMk/>
            <pc:sldMk cId="1942510881" sldId="263"/>
            <ac:spMk id="4" creationId="{25F57CF9-7AB3-4C97-9DDB-E3BA6F0101D6}"/>
          </ac:spMkLst>
        </pc:spChg>
        <pc:spChg chg="mod">
          <ac:chgData name="maria fazel" userId="204b654235e57130" providerId="Windows Live" clId="Web-{27E4706F-C54F-4084-AE92-4015E7F6C45C}" dt="2021-11-03T21:43:54.063" v="362" actId="20577"/>
          <ac:spMkLst>
            <pc:docMk/>
            <pc:sldMk cId="1942510881" sldId="263"/>
            <ac:spMk id="6" creationId="{CF6FAA5F-1FEF-4A05-9FFD-7032BA2DC260}"/>
          </ac:spMkLst>
        </pc:spChg>
      </pc:sldChg>
      <pc:sldChg chg="new del">
        <pc:chgData name="maria fazel" userId="204b654235e57130" providerId="Windows Live" clId="Web-{27E4706F-C54F-4084-AE92-4015E7F6C45C}" dt="2021-11-03T21:31:13.291" v="271"/>
        <pc:sldMkLst>
          <pc:docMk/>
          <pc:sldMk cId="3576846487" sldId="263"/>
        </pc:sldMkLst>
      </pc:sldChg>
      <pc:sldChg chg="new">
        <pc:chgData name="maria fazel" userId="204b654235e57130" providerId="Windows Live" clId="Web-{27E4706F-C54F-4084-AE92-4015E7F6C45C}" dt="2021-11-03T21:43:55.141" v="363"/>
        <pc:sldMkLst>
          <pc:docMk/>
          <pc:sldMk cId="201138372" sldId="264"/>
        </pc:sldMkLst>
      </pc:sldChg>
    </pc:docChg>
  </pc:docChgLst>
  <pc:docChgLst>
    <pc:chgData name="maria fazel" userId="204b654235e57130" providerId="Windows Live" clId="Web-{93941A50-42AB-4E18-B855-0D9C2B5DA8C2}"/>
    <pc:docChg chg="addSld delSld modSld">
      <pc:chgData name="maria fazel" userId="204b654235e57130" providerId="Windows Live" clId="Web-{93941A50-42AB-4E18-B855-0D9C2B5DA8C2}" dt="2021-11-04T19:03:57.894" v="546" actId="20577"/>
      <pc:docMkLst>
        <pc:docMk/>
      </pc:docMkLst>
      <pc:sldChg chg="modSp">
        <pc:chgData name="maria fazel" userId="204b654235e57130" providerId="Windows Live" clId="Web-{93941A50-42AB-4E18-B855-0D9C2B5DA8C2}" dt="2021-11-04T19:03:57.894" v="546" actId="20577"/>
        <pc:sldMkLst>
          <pc:docMk/>
          <pc:sldMk cId="922338697" sldId="258"/>
        </pc:sldMkLst>
        <pc:spChg chg="mod">
          <ac:chgData name="maria fazel" userId="204b654235e57130" providerId="Windows Live" clId="Web-{93941A50-42AB-4E18-B855-0D9C2B5DA8C2}" dt="2021-11-04T19:03:57.894" v="546" actId="20577"/>
          <ac:spMkLst>
            <pc:docMk/>
            <pc:sldMk cId="922338697" sldId="258"/>
            <ac:spMk id="3" creationId="{8CB09A21-075C-4D94-9D14-E580C6D5446D}"/>
          </ac:spMkLst>
        </pc:spChg>
      </pc:sldChg>
      <pc:sldChg chg="addSp modSp">
        <pc:chgData name="maria fazel" userId="204b654235e57130" providerId="Windows Live" clId="Web-{93941A50-42AB-4E18-B855-0D9C2B5DA8C2}" dt="2021-11-04T18:49:46.784" v="532" actId="14100"/>
        <pc:sldMkLst>
          <pc:docMk/>
          <pc:sldMk cId="3557954019" sldId="259"/>
        </pc:sldMkLst>
        <pc:picChg chg="add mod">
          <ac:chgData name="maria fazel" userId="204b654235e57130" providerId="Windows Live" clId="Web-{93941A50-42AB-4E18-B855-0D9C2B5DA8C2}" dt="2021-11-04T18:49:46.784" v="532" actId="14100"/>
          <ac:picMkLst>
            <pc:docMk/>
            <pc:sldMk cId="3557954019" sldId="259"/>
            <ac:picMk id="5" creationId="{A0D46335-D449-4F69-A6DD-D03C530E0587}"/>
          </ac:picMkLst>
        </pc:picChg>
      </pc:sldChg>
      <pc:sldChg chg="del">
        <pc:chgData name="maria fazel" userId="204b654235e57130" providerId="Windows Live" clId="Web-{93941A50-42AB-4E18-B855-0D9C2B5DA8C2}" dt="2021-11-04T17:55:50.453" v="91"/>
        <pc:sldMkLst>
          <pc:docMk/>
          <pc:sldMk cId="3104945084" sldId="260"/>
        </pc:sldMkLst>
      </pc:sldChg>
      <pc:sldChg chg="addSp modSp del">
        <pc:chgData name="maria fazel" userId="204b654235e57130" providerId="Windows Live" clId="Web-{93941A50-42AB-4E18-B855-0D9C2B5DA8C2}" dt="2021-11-04T18:09:23.278" v="354"/>
        <pc:sldMkLst>
          <pc:docMk/>
          <pc:sldMk cId="201138372" sldId="264"/>
        </pc:sldMkLst>
        <pc:spChg chg="mod">
          <ac:chgData name="maria fazel" userId="204b654235e57130" providerId="Windows Live" clId="Web-{93941A50-42AB-4E18-B855-0D9C2B5DA8C2}" dt="2021-11-04T17:48:46.086" v="1" actId="20577"/>
          <ac:spMkLst>
            <pc:docMk/>
            <pc:sldMk cId="201138372" sldId="264"/>
            <ac:spMk id="2" creationId="{D0C271EA-D0AC-40A9-A0B0-D01D58334B8A}"/>
          </ac:spMkLst>
        </pc:spChg>
        <pc:spChg chg="mod">
          <ac:chgData name="maria fazel" userId="204b654235e57130" providerId="Windows Live" clId="Web-{93941A50-42AB-4E18-B855-0D9C2B5DA8C2}" dt="2021-11-04T17:58:16.195" v="129" actId="20577"/>
          <ac:spMkLst>
            <pc:docMk/>
            <pc:sldMk cId="201138372" sldId="264"/>
            <ac:spMk id="3" creationId="{07CCE21D-19D5-4BA0-83EB-6E230EE3E3CC}"/>
          </ac:spMkLst>
        </pc:spChg>
        <pc:spChg chg="mod">
          <ac:chgData name="maria fazel" userId="204b654235e57130" providerId="Windows Live" clId="Web-{93941A50-42AB-4E18-B855-0D9C2B5DA8C2}" dt="2021-11-04T18:06:42.972" v="301" actId="20577"/>
          <ac:spMkLst>
            <pc:docMk/>
            <pc:sldMk cId="201138372" sldId="264"/>
            <ac:spMk id="4" creationId="{3245637B-CA32-4A0D-BBB0-64423362B659}"/>
          </ac:spMkLst>
        </pc:spChg>
        <pc:spChg chg="mod">
          <ac:chgData name="maria fazel" userId="204b654235e57130" providerId="Windows Live" clId="Web-{93941A50-42AB-4E18-B855-0D9C2B5DA8C2}" dt="2021-11-04T18:04:37.215" v="278" actId="20577"/>
          <ac:spMkLst>
            <pc:docMk/>
            <pc:sldMk cId="201138372" sldId="264"/>
            <ac:spMk id="5" creationId="{25D8EAFF-9A25-431D-A583-6D9E4D709919}"/>
          </ac:spMkLst>
        </pc:spChg>
        <pc:spChg chg="mod">
          <ac:chgData name="maria fazel" userId="204b654235e57130" providerId="Windows Live" clId="Web-{93941A50-42AB-4E18-B855-0D9C2B5DA8C2}" dt="2021-11-04T18:01:28.502" v="166" actId="1076"/>
          <ac:spMkLst>
            <pc:docMk/>
            <pc:sldMk cId="201138372" sldId="264"/>
            <ac:spMk id="6" creationId="{7EA25B6C-CF18-410C-AF12-F00C55897D8E}"/>
          </ac:spMkLst>
        </pc:spChg>
        <pc:spChg chg="add mod">
          <ac:chgData name="maria fazel" userId="204b654235e57130" providerId="Windows Live" clId="Web-{93941A50-42AB-4E18-B855-0D9C2B5DA8C2}" dt="2021-11-04T18:05:29.125" v="284" actId="20577"/>
          <ac:spMkLst>
            <pc:docMk/>
            <pc:sldMk cId="201138372" sldId="264"/>
            <ac:spMk id="9" creationId="{AD78D4EE-4660-4FE6-BE68-D7980391DD2D}"/>
          </ac:spMkLst>
        </pc:spChg>
      </pc:sldChg>
      <pc:sldChg chg="modSp new">
        <pc:chgData name="maria fazel" userId="204b654235e57130" providerId="Windows Live" clId="Web-{93941A50-42AB-4E18-B855-0D9C2B5DA8C2}" dt="2021-11-04T18:09:16.746" v="353" actId="20577"/>
        <pc:sldMkLst>
          <pc:docMk/>
          <pc:sldMk cId="3057347965" sldId="265"/>
        </pc:sldMkLst>
        <pc:spChg chg="mod">
          <ac:chgData name="maria fazel" userId="204b654235e57130" providerId="Windows Live" clId="Web-{93941A50-42AB-4E18-B855-0D9C2B5DA8C2}" dt="2021-11-04T18:09:05.792" v="334" actId="20577"/>
          <ac:spMkLst>
            <pc:docMk/>
            <pc:sldMk cId="3057347965" sldId="265"/>
            <ac:spMk id="2" creationId="{1274BE08-E711-4329-86AC-F0AEA5D3617E}"/>
          </ac:spMkLst>
        </pc:spChg>
        <pc:spChg chg="mod">
          <ac:chgData name="maria fazel" userId="204b654235e57130" providerId="Windows Live" clId="Web-{93941A50-42AB-4E18-B855-0D9C2B5DA8C2}" dt="2021-11-04T18:09:11.590" v="346" actId="20577"/>
          <ac:spMkLst>
            <pc:docMk/>
            <pc:sldMk cId="3057347965" sldId="265"/>
            <ac:spMk id="3" creationId="{956F0753-8C10-4C9A-9941-E8B9D385B643}"/>
          </ac:spMkLst>
        </pc:spChg>
        <pc:spChg chg="mod">
          <ac:chgData name="maria fazel" userId="204b654235e57130" providerId="Windows Live" clId="Web-{93941A50-42AB-4E18-B855-0D9C2B5DA8C2}" dt="2021-11-04T18:08:08.602" v="324" actId="20577"/>
          <ac:spMkLst>
            <pc:docMk/>
            <pc:sldMk cId="3057347965" sldId="265"/>
            <ac:spMk id="4" creationId="{200B2B86-A181-42B0-B9B1-9D574A0CAD7B}"/>
          </ac:spMkLst>
        </pc:spChg>
        <pc:spChg chg="mod">
          <ac:chgData name="maria fazel" userId="204b654235e57130" providerId="Windows Live" clId="Web-{93941A50-42AB-4E18-B855-0D9C2B5DA8C2}" dt="2021-11-04T18:09:16.746" v="353" actId="20577"/>
          <ac:spMkLst>
            <pc:docMk/>
            <pc:sldMk cId="3057347965" sldId="265"/>
            <ac:spMk id="5" creationId="{D40F943D-D908-4331-884E-53348562CAEC}"/>
          </ac:spMkLst>
        </pc:spChg>
        <pc:spChg chg="mod">
          <ac:chgData name="maria fazel" userId="204b654235e57130" providerId="Windows Live" clId="Web-{93941A50-42AB-4E18-B855-0D9C2B5DA8C2}" dt="2021-11-04T18:08:41.869" v="332" actId="20577"/>
          <ac:spMkLst>
            <pc:docMk/>
            <pc:sldMk cId="3057347965" sldId="265"/>
            <ac:spMk id="6" creationId="{3426E7DC-CBE7-4229-A59E-626643FD72A9}"/>
          </ac:spMkLst>
        </pc:spChg>
      </pc:sldChg>
      <pc:sldChg chg="new del">
        <pc:chgData name="maria fazel" userId="204b654235e57130" providerId="Windows Live" clId="Web-{93941A50-42AB-4E18-B855-0D9C2B5DA8C2}" dt="2021-11-04T18:09:53.498" v="358"/>
        <pc:sldMkLst>
          <pc:docMk/>
          <pc:sldMk cId="629948641" sldId="266"/>
        </pc:sldMkLst>
      </pc:sldChg>
      <pc:sldChg chg="new del">
        <pc:chgData name="maria fazel" userId="204b654235e57130" providerId="Windows Live" clId="Web-{93941A50-42AB-4E18-B855-0D9C2B5DA8C2}" dt="2021-11-04T18:09:38.216" v="356"/>
        <pc:sldMkLst>
          <pc:docMk/>
          <pc:sldMk cId="999694829" sldId="266"/>
        </pc:sldMkLst>
      </pc:sldChg>
      <pc:sldChg chg="addSp modSp new">
        <pc:chgData name="maria fazel" userId="204b654235e57130" providerId="Windows Live" clId="Web-{93941A50-42AB-4E18-B855-0D9C2B5DA8C2}" dt="2021-11-04T18:57:27.638" v="535" actId="1076"/>
        <pc:sldMkLst>
          <pc:docMk/>
          <pc:sldMk cId="1714446512" sldId="266"/>
        </pc:sldMkLst>
        <pc:spChg chg="mod">
          <ac:chgData name="maria fazel" userId="204b654235e57130" providerId="Windows Live" clId="Web-{93941A50-42AB-4E18-B855-0D9C2B5DA8C2}" dt="2021-11-04T18:17:09.100" v="362" actId="20577"/>
          <ac:spMkLst>
            <pc:docMk/>
            <pc:sldMk cId="1714446512" sldId="266"/>
            <ac:spMk id="2" creationId="{595D87F9-1E5D-40FC-8812-28F63D53A570}"/>
          </ac:spMkLst>
        </pc:spChg>
        <pc:spChg chg="mod">
          <ac:chgData name="maria fazel" userId="204b654235e57130" providerId="Windows Live" clId="Web-{93941A50-42AB-4E18-B855-0D9C2B5DA8C2}" dt="2021-11-04T18:31:36.178" v="439" actId="20577"/>
          <ac:spMkLst>
            <pc:docMk/>
            <pc:sldMk cId="1714446512" sldId="266"/>
            <ac:spMk id="4" creationId="{03BBD49C-5922-44D3-BA00-C3155CC9E5AF}"/>
          </ac:spMkLst>
        </pc:spChg>
        <pc:spChg chg="mod">
          <ac:chgData name="maria fazel" userId="204b654235e57130" providerId="Windows Live" clId="Web-{93941A50-42AB-4E18-B855-0D9C2B5DA8C2}" dt="2021-11-04T18:39:30.359" v="445" actId="20577"/>
          <ac:spMkLst>
            <pc:docMk/>
            <pc:sldMk cId="1714446512" sldId="266"/>
            <ac:spMk id="6" creationId="{8F1B6FD0-E754-4BA8-BE58-2888F7FAD52A}"/>
          </ac:spMkLst>
        </pc:spChg>
        <pc:picChg chg="add mod">
          <ac:chgData name="maria fazel" userId="204b654235e57130" providerId="Windows Live" clId="Web-{93941A50-42AB-4E18-B855-0D9C2B5DA8C2}" dt="2021-11-04T18:57:27.638" v="535" actId="1076"/>
          <ac:picMkLst>
            <pc:docMk/>
            <pc:sldMk cId="1714446512" sldId="266"/>
            <ac:picMk id="9" creationId="{77AEA54A-38BD-41C0-8A00-058B81139316}"/>
          </ac:picMkLst>
        </pc:picChg>
      </pc:sldChg>
      <pc:sldChg chg="modSp new">
        <pc:chgData name="maria fazel" userId="204b654235e57130" providerId="Windows Live" clId="Web-{93941A50-42AB-4E18-B855-0D9C2B5DA8C2}" dt="2021-11-04T18:48:46.187" v="529" actId="20577"/>
        <pc:sldMkLst>
          <pc:docMk/>
          <pc:sldMk cId="918708552" sldId="267"/>
        </pc:sldMkLst>
        <pc:spChg chg="mod">
          <ac:chgData name="maria fazel" userId="204b654235e57130" providerId="Windows Live" clId="Web-{93941A50-42AB-4E18-B855-0D9C2B5DA8C2}" dt="2021-11-04T18:47:41.668" v="525" actId="20577"/>
          <ac:spMkLst>
            <pc:docMk/>
            <pc:sldMk cId="918708552" sldId="267"/>
            <ac:spMk id="2" creationId="{AFB10128-8C52-40A5-9143-33E0BACBF654}"/>
          </ac:spMkLst>
        </pc:spChg>
        <pc:spChg chg="mod">
          <ac:chgData name="maria fazel" userId="204b654235e57130" providerId="Windows Live" clId="Web-{93941A50-42AB-4E18-B855-0D9C2B5DA8C2}" dt="2021-11-04T18:48:46.187" v="529" actId="20577"/>
          <ac:spMkLst>
            <pc:docMk/>
            <pc:sldMk cId="918708552" sldId="267"/>
            <ac:spMk id="4" creationId="{21DB57E5-46CF-4E0B-A6DB-F5AC443C4513}"/>
          </ac:spMkLst>
        </pc:spChg>
      </pc:sldChg>
      <pc:sldChg chg="addSp delSp modSp new">
        <pc:chgData name="maria fazel" userId="204b654235e57130" providerId="Windows Live" clId="Web-{93941A50-42AB-4E18-B855-0D9C2B5DA8C2}" dt="2021-11-04T19:03:17.594" v="543" actId="20577"/>
        <pc:sldMkLst>
          <pc:docMk/>
          <pc:sldMk cId="1175132226" sldId="268"/>
        </pc:sldMkLst>
        <pc:spChg chg="mod">
          <ac:chgData name="maria fazel" userId="204b654235e57130" providerId="Windows Live" clId="Web-{93941A50-42AB-4E18-B855-0D9C2B5DA8C2}" dt="2021-11-04T19:03:17.594" v="543" actId="20577"/>
          <ac:spMkLst>
            <pc:docMk/>
            <pc:sldMk cId="1175132226" sldId="268"/>
            <ac:spMk id="2" creationId="{D2DABD56-AA9E-442F-B63A-B48DC1E52549}"/>
          </ac:spMkLst>
        </pc:spChg>
        <pc:spChg chg="mod">
          <ac:chgData name="maria fazel" userId="204b654235e57130" providerId="Windows Live" clId="Web-{93941A50-42AB-4E18-B855-0D9C2B5DA8C2}" dt="2021-11-04T19:01:03.806" v="539" actId="20577"/>
          <ac:spMkLst>
            <pc:docMk/>
            <pc:sldMk cId="1175132226" sldId="268"/>
            <ac:spMk id="4" creationId="{64D92BC8-B7F7-4B4F-ACC0-8C4453004B23}"/>
          </ac:spMkLst>
        </pc:spChg>
        <pc:spChg chg="del">
          <ac:chgData name="maria fazel" userId="204b654235e57130" providerId="Windows Live" clId="Web-{93941A50-42AB-4E18-B855-0D9C2B5DA8C2}" dt="2021-11-04T19:01:06.431" v="540"/>
          <ac:spMkLst>
            <pc:docMk/>
            <pc:sldMk cId="1175132226" sldId="268"/>
            <ac:spMk id="6" creationId="{417F4863-916B-4E35-98FA-D10A1CA6044D}"/>
          </ac:spMkLst>
        </pc:spChg>
        <pc:picChg chg="add mod ord">
          <ac:chgData name="maria fazel" userId="204b654235e57130" providerId="Windows Live" clId="Web-{93941A50-42AB-4E18-B855-0D9C2B5DA8C2}" dt="2021-11-04T19:01:22.432" v="541" actId="14100"/>
          <ac:picMkLst>
            <pc:docMk/>
            <pc:sldMk cId="1175132226" sldId="268"/>
            <ac:picMk id="9" creationId="{553C70FC-970C-4575-A8A5-60EEA359D11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61DE7E89-004B-46E4-BE4F-375A5D9EE7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47678E5-8341-4707-B61F-B955AEBCAF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32B9B-7827-4F7E-BDB3-EE5BC2ECA6AB}" type="datetime1">
              <a:rPr lang="de-DE" smtClean="0"/>
              <a:t>04.11.2021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729671A-FCB6-41AF-ABC1-5C933C018A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1A310AC-99E2-4794-BC11-D602F077AF4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3E5B5-393E-402A-9D43-70A5B8FF14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4244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B7292-9670-4082-92C4-EC0C9E59297C}" type="datetime1">
              <a:rPr lang="de-DE" smtClean="0"/>
              <a:pPr/>
              <a:t>04.11.2021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 dirty="0"/>
              <a:t>Textmasterformat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71314-0F76-4479-A67A-124107B5465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4908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B71314-0F76-4479-A67A-124107B5465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8411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Maria, Ceren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253811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Maria, Ceren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99895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Maria, Ceren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203922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Maria, Ceren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97786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Maria, Ceren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8353509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Maria, Ceren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828594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Maria, Ceren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997879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Maria, Ceren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098390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Maria, Ceren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062074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Maria, Ceren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3089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Maria, Ceren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994642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Maria, Ceren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689701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Maria, Ceren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54252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Maria, Ceren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235313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Maria, Ceren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804311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Maria, Ceren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025349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Maria, Ceren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56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/>
              <a:t>Ramadan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r>
              <a:rPr lang="de-DE" dirty="0"/>
              <a:t>A </a:t>
            </a:r>
            <a:r>
              <a:rPr lang="de-DE" dirty="0" err="1"/>
              <a:t>special</a:t>
            </a:r>
            <a:r>
              <a:rPr lang="de-DE" dirty="0"/>
              <a:t> </a:t>
            </a:r>
            <a:r>
              <a:rPr lang="de-DE" dirty="0" err="1"/>
              <a:t>celebration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 Muslims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6F4AA4-58CC-4A81-990C-6E53CBAC1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1</a:t>
            </a:fld>
            <a:endParaRPr lang="de-DE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053E81EF-0E74-4975-996C-BC1C376A6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Maria, Ceren</a:t>
            </a:r>
          </a:p>
        </p:txBody>
      </p: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5D87F9-1E5D-40FC-8812-28F63D53A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>
                <a:ea typeface="+mj-lt"/>
                <a:cs typeface="+mj-lt"/>
              </a:rPr>
              <a:t>How</a:t>
            </a:r>
            <a:r>
              <a:rPr lang="de-DE" dirty="0">
                <a:ea typeface="+mj-lt"/>
                <a:cs typeface="+mj-lt"/>
              </a:rPr>
              <a:t> do Muslims </a:t>
            </a:r>
            <a:r>
              <a:rPr lang="de-DE" dirty="0" err="1">
                <a:ea typeface="+mj-lt"/>
                <a:cs typeface="+mj-lt"/>
              </a:rPr>
              <a:t>families</a:t>
            </a:r>
            <a:r>
              <a:rPr lang="de-DE" dirty="0">
                <a:ea typeface="+mj-lt"/>
                <a:cs typeface="+mj-lt"/>
              </a:rPr>
              <a:t> </a:t>
            </a:r>
            <a:r>
              <a:rPr lang="de-DE" dirty="0" err="1">
                <a:ea typeface="+mj-lt"/>
                <a:cs typeface="+mj-lt"/>
              </a:rPr>
              <a:t>celebrate</a:t>
            </a:r>
            <a:r>
              <a:rPr lang="de-DE" dirty="0">
                <a:ea typeface="+mj-lt"/>
                <a:cs typeface="+mj-lt"/>
              </a:rPr>
              <a:t> </a:t>
            </a:r>
            <a:r>
              <a:rPr lang="de-DE" dirty="0" err="1">
                <a:ea typeface="+mj-lt"/>
                <a:cs typeface="+mj-lt"/>
              </a:rPr>
              <a:t>the</a:t>
            </a:r>
            <a:r>
              <a:rPr lang="de-DE" dirty="0">
                <a:ea typeface="+mj-lt"/>
                <a:cs typeface="+mj-lt"/>
              </a:rPr>
              <a:t> </a:t>
            </a:r>
            <a:r>
              <a:rPr lang="de-DE" dirty="0" err="1">
                <a:ea typeface="+mj-lt"/>
                <a:cs typeface="+mj-lt"/>
              </a:rPr>
              <a:t>sugar</a:t>
            </a:r>
            <a:r>
              <a:rPr lang="de-DE" dirty="0">
                <a:ea typeface="+mj-lt"/>
                <a:cs typeface="+mj-lt"/>
              </a:rPr>
              <a:t> </a:t>
            </a:r>
            <a:r>
              <a:rPr lang="de-DE" dirty="0" err="1">
                <a:ea typeface="+mj-lt"/>
                <a:cs typeface="+mj-lt"/>
              </a:rPr>
              <a:t>festival</a:t>
            </a:r>
            <a:r>
              <a:rPr lang="de-DE" dirty="0">
                <a:ea typeface="+mj-lt"/>
                <a:cs typeface="+mj-lt"/>
              </a:rPr>
              <a:t>?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F58BC53-C93E-4957-B59D-F2A41F76EA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3BBD49C-5922-44D3-BA00-C3155CC9E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2832495"/>
            <a:ext cx="4185623" cy="330411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The </a:t>
            </a:r>
            <a:r>
              <a:rPr lang="de-DE" dirty="0" err="1"/>
              <a:t>festival</a:t>
            </a:r>
            <a:r>
              <a:rPr lang="de-DE" dirty="0"/>
              <a:t> last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three</a:t>
            </a:r>
            <a:r>
              <a:rPr lang="de-DE" dirty="0"/>
              <a:t> </a:t>
            </a:r>
            <a:r>
              <a:rPr lang="de-DE" dirty="0" err="1"/>
              <a:t>days</a:t>
            </a:r>
            <a:endParaRPr lang="de-DE"/>
          </a:p>
          <a:p>
            <a:r>
              <a:rPr lang="de-DE" dirty="0" err="1">
                <a:ea typeface="+mn-lt"/>
                <a:cs typeface="+mn-lt"/>
              </a:rPr>
              <a:t>is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celebrated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directly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after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the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month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of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fasting</a:t>
            </a:r>
            <a:endParaRPr lang="de-DE" dirty="0">
              <a:ea typeface="+mn-lt"/>
              <a:cs typeface="+mn-lt"/>
            </a:endParaRPr>
          </a:p>
          <a:p>
            <a:r>
              <a:rPr lang="de-DE" dirty="0">
                <a:ea typeface="+mn-lt"/>
                <a:cs typeface="+mn-lt"/>
              </a:rPr>
              <a:t>on </a:t>
            </a:r>
            <a:r>
              <a:rPr lang="de-DE" dirty="0" err="1">
                <a:ea typeface="+mn-lt"/>
                <a:cs typeface="+mn-lt"/>
              </a:rPr>
              <a:t>the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first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day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everyone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dress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smartly</a:t>
            </a:r>
            <a:endParaRPr lang="de-DE" dirty="0">
              <a:ea typeface="+mn-lt"/>
              <a:cs typeface="+mn-lt"/>
            </a:endParaRPr>
          </a:p>
          <a:p>
            <a:r>
              <a:rPr lang="de-DE" dirty="0" err="1">
                <a:ea typeface="+mn-lt"/>
                <a:cs typeface="+mn-lt"/>
              </a:rPr>
              <a:t>you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get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new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clothes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from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the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family</a:t>
            </a:r>
            <a:endParaRPr lang="de-DE" dirty="0">
              <a:ea typeface="+mn-lt"/>
              <a:cs typeface="+mn-lt"/>
            </a:endParaRPr>
          </a:p>
          <a:p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B90D710-37DC-42A9-B60F-0E5797934D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F1B6FD0-E754-4BA8-BE58-2888F7FAD52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 err="1">
                <a:ea typeface="+mn-lt"/>
                <a:cs typeface="+mn-lt"/>
              </a:rPr>
              <a:t>There</a:t>
            </a:r>
            <a:r>
              <a:rPr lang="de-DE" dirty="0">
                <a:ea typeface="+mn-lt"/>
                <a:cs typeface="+mn-lt"/>
              </a:rPr>
              <a:t> </a:t>
            </a:r>
            <a:r>
              <a:rPr lang="de-DE" dirty="0" err="1">
                <a:ea typeface="+mn-lt"/>
                <a:cs typeface="+mn-lt"/>
              </a:rPr>
              <a:t>are</a:t>
            </a:r>
            <a:r>
              <a:rPr lang="de-DE" dirty="0">
                <a:ea typeface="+mn-lt"/>
                <a:cs typeface="+mn-lt"/>
              </a:rPr>
              <a:t> </a:t>
            </a:r>
            <a:r>
              <a:rPr lang="de-DE" dirty="0" err="1">
                <a:ea typeface="+mn-lt"/>
                <a:cs typeface="+mn-lt"/>
              </a:rPr>
              <a:t>many</a:t>
            </a:r>
            <a:r>
              <a:rPr lang="de-DE" dirty="0">
                <a:ea typeface="+mn-lt"/>
                <a:cs typeface="+mn-lt"/>
              </a:rPr>
              <a:t> </a:t>
            </a:r>
            <a:r>
              <a:rPr lang="de-DE" dirty="0" err="1">
                <a:ea typeface="+mn-lt"/>
                <a:cs typeface="+mn-lt"/>
              </a:rPr>
              <a:t>sweet</a:t>
            </a:r>
          </a:p>
          <a:p>
            <a:r>
              <a:rPr lang="de-DE" dirty="0" err="1">
                <a:ea typeface="+mn-lt"/>
                <a:cs typeface="+mn-lt"/>
              </a:rPr>
              <a:t>it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is</a:t>
            </a:r>
            <a:r>
              <a:rPr lang="de-DE" dirty="0">
                <a:ea typeface="+mn-lt"/>
                <a:cs typeface="+mn-lt"/>
              </a:rPr>
              <a:t> also </a:t>
            </a:r>
            <a:r>
              <a:rPr lang="de-DE" dirty="0" err="1">
                <a:ea typeface="+mn-lt"/>
                <a:cs typeface="+mn-lt"/>
              </a:rPr>
              <a:t>donated</a:t>
            </a:r>
            <a:r>
              <a:rPr lang="de-DE" dirty="0">
                <a:ea typeface="+mn-lt"/>
                <a:cs typeface="+mn-lt"/>
              </a:rPr>
              <a:t> so </a:t>
            </a:r>
            <a:r>
              <a:rPr lang="de-DE" dirty="0" err="1">
                <a:ea typeface="+mn-lt"/>
                <a:cs typeface="+mn-lt"/>
              </a:rPr>
              <a:t>that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families</a:t>
            </a:r>
            <a:r>
              <a:rPr lang="de-DE" dirty="0">
                <a:ea typeface="+mn-lt"/>
                <a:cs typeface="+mn-lt"/>
              </a:rPr>
              <a:t> in </a:t>
            </a:r>
            <a:r>
              <a:rPr lang="de-DE" dirty="0" err="1">
                <a:ea typeface="+mn-lt"/>
                <a:cs typeface="+mn-lt"/>
              </a:rPr>
              <a:t>poor</a:t>
            </a:r>
            <a:r>
              <a:rPr lang="de-DE" dirty="0">
                <a:ea typeface="+mn-lt"/>
                <a:cs typeface="+mn-lt"/>
              </a:rPr>
              <a:t> countries </a:t>
            </a:r>
            <a:r>
              <a:rPr lang="de-DE" dirty="0" err="1">
                <a:ea typeface="+mn-lt"/>
                <a:cs typeface="+mn-lt"/>
              </a:rPr>
              <a:t>can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make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themselves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comfortable</a:t>
            </a:r>
            <a:r>
              <a:rPr lang="de-DE" dirty="0">
                <a:ea typeface="+mn-lt"/>
                <a:cs typeface="+mn-lt"/>
              </a:rPr>
              <a:t> on </a:t>
            </a:r>
            <a:r>
              <a:rPr lang="de-DE" dirty="0" err="1">
                <a:ea typeface="+mn-lt"/>
                <a:cs typeface="+mn-lt"/>
              </a:rPr>
              <a:t>the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days</a:t>
            </a:r>
            <a:r>
              <a:rPr lang="de-DE" dirty="0">
                <a:ea typeface="+mn-lt"/>
                <a:cs typeface="+mn-lt"/>
              </a:rPr>
              <a:t> </a:t>
            </a:r>
            <a:endParaRPr lang="de-DE" dirty="0"/>
          </a:p>
          <a:p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6E2B0DA2-70CA-41B1-8AB7-0BBA83640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Maria, Ceren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BBBB18FB-CB11-4727-99D4-462AE7DF7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10</a:t>
            </a:fld>
            <a:endParaRPr lang="en-US" dirty="0"/>
          </a:p>
        </p:txBody>
      </p:sp>
      <p:pic>
        <p:nvPicPr>
          <p:cNvPr id="9" name="Grafik 9" descr="Ein Bild, das farbig enthält.&#10;&#10;Beschreibung automatisch generiert.">
            <a:extLst>
              <a:ext uri="{FF2B5EF4-FFF2-40B4-BE49-F238E27FC236}">
                <a16:creationId xmlns:a16="http://schemas.microsoft.com/office/drawing/2014/main" id="{77AEA54A-38BD-41C0-8A00-058B81139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6739" y="4722823"/>
            <a:ext cx="2743199" cy="1829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446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434A4D-B37D-4DAE-8264-A5DEFE9FE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Table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contents</a:t>
            </a:r>
            <a:r>
              <a:rPr lang="de-DE" dirty="0"/>
              <a:t> 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B09A21-075C-4D94-9D14-E580C6D54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ramadan</a:t>
            </a:r>
            <a:r>
              <a:rPr lang="de-DE" dirty="0"/>
              <a:t>?</a:t>
            </a:r>
          </a:p>
          <a:p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fasting</a:t>
            </a:r>
            <a:r>
              <a:rPr lang="de-DE" dirty="0"/>
              <a:t> </a:t>
            </a:r>
            <a:r>
              <a:rPr lang="de-DE" dirty="0" err="1"/>
              <a:t>done</a:t>
            </a:r>
            <a:r>
              <a:rPr lang="de-DE" dirty="0"/>
              <a:t> in </a:t>
            </a:r>
            <a:r>
              <a:rPr lang="de-DE" dirty="0" err="1"/>
              <a:t>islam</a:t>
            </a:r>
            <a:r>
              <a:rPr lang="de-DE" dirty="0"/>
              <a:t>?</a:t>
            </a:r>
            <a:endParaRPr lang="de-DE" dirty="0">
              <a:ea typeface="+mn-lt"/>
              <a:cs typeface="+mn-lt"/>
            </a:endParaRPr>
          </a:p>
          <a:p>
            <a:r>
              <a:rPr lang="de-DE" dirty="0" err="1">
                <a:ea typeface="+mn-lt"/>
                <a:cs typeface="+mn-lt"/>
              </a:rPr>
              <a:t>What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meals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are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prepared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for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breaking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the</a:t>
            </a:r>
            <a:r>
              <a:rPr lang="de-DE" dirty="0">
                <a:ea typeface="+mn-lt"/>
                <a:cs typeface="+mn-lt"/>
              </a:rPr>
              <a:t> fast </a:t>
            </a:r>
            <a:r>
              <a:rPr lang="de-DE" dirty="0" err="1">
                <a:ea typeface="+mn-lt"/>
                <a:cs typeface="+mn-lt"/>
              </a:rPr>
              <a:t>during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the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month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of</a:t>
            </a:r>
            <a:r>
              <a:rPr lang="de-DE" dirty="0">
                <a:ea typeface="+mn-lt"/>
                <a:cs typeface="+mn-lt"/>
              </a:rPr>
              <a:t> Ramadan?</a:t>
            </a:r>
          </a:p>
          <a:p>
            <a:r>
              <a:rPr lang="de-DE" dirty="0">
                <a:ea typeface="+mn-lt"/>
                <a:cs typeface="+mn-lt"/>
              </a:rPr>
              <a:t> </a:t>
            </a:r>
            <a:r>
              <a:rPr lang="de-DE" dirty="0" err="1">
                <a:ea typeface="+mn-lt"/>
                <a:cs typeface="+mn-lt"/>
              </a:rPr>
              <a:t>Isn't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it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unhealthy</a:t>
            </a:r>
            <a:r>
              <a:rPr lang="de-DE" dirty="0">
                <a:ea typeface="+mn-lt"/>
                <a:cs typeface="+mn-lt"/>
              </a:rPr>
              <a:t> not </a:t>
            </a:r>
            <a:r>
              <a:rPr lang="de-DE" dirty="0" err="1">
                <a:ea typeface="+mn-lt"/>
                <a:cs typeface="+mn-lt"/>
              </a:rPr>
              <a:t>to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drink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anything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during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fasting</a:t>
            </a:r>
            <a:r>
              <a:rPr lang="de-DE" dirty="0">
                <a:ea typeface="+mn-lt"/>
                <a:cs typeface="+mn-lt"/>
              </a:rPr>
              <a:t>?</a:t>
            </a:r>
            <a:endParaRPr lang="de-DE" dirty="0"/>
          </a:p>
          <a:p>
            <a:r>
              <a:rPr lang="de-DE" dirty="0" err="1">
                <a:ea typeface="+mn-lt"/>
                <a:cs typeface="+mn-lt"/>
              </a:rPr>
              <a:t>When</a:t>
            </a:r>
            <a:r>
              <a:rPr lang="de-DE" dirty="0">
                <a:ea typeface="+mn-lt"/>
                <a:cs typeface="+mn-lt"/>
              </a:rPr>
              <a:t> </a:t>
            </a:r>
            <a:r>
              <a:rPr lang="de-DE" dirty="0" err="1">
                <a:ea typeface="+mn-lt"/>
                <a:cs typeface="+mn-lt"/>
              </a:rPr>
              <a:t>does</a:t>
            </a:r>
            <a:r>
              <a:rPr lang="de-DE" dirty="0">
                <a:ea typeface="+mn-lt"/>
                <a:cs typeface="+mn-lt"/>
              </a:rPr>
              <a:t>  </a:t>
            </a:r>
            <a:r>
              <a:rPr lang="de-DE" dirty="0" err="1">
                <a:ea typeface="+mn-lt"/>
                <a:cs typeface="+mn-lt"/>
              </a:rPr>
              <a:t>lent</a:t>
            </a:r>
            <a:r>
              <a:rPr lang="de-DE" dirty="0">
                <a:ea typeface="+mn-lt"/>
                <a:cs typeface="+mn-lt"/>
              </a:rPr>
              <a:t> beginn?</a:t>
            </a:r>
            <a:endParaRPr lang="de-DE" dirty="0"/>
          </a:p>
          <a:p>
            <a:r>
              <a:rPr lang="de-DE" dirty="0"/>
              <a:t>Who </a:t>
            </a:r>
            <a:r>
              <a:rPr lang="de-DE" dirty="0" err="1"/>
              <a:t>is</a:t>
            </a:r>
            <a:r>
              <a:rPr lang="de-DE" dirty="0"/>
              <a:t> </a:t>
            </a:r>
            <a:r>
              <a:rPr lang="de-DE" dirty="0" err="1"/>
              <a:t>obliged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fast and </a:t>
            </a:r>
            <a:r>
              <a:rPr lang="de-DE" dirty="0" err="1"/>
              <a:t>who</a:t>
            </a:r>
            <a:r>
              <a:rPr lang="de-DE" dirty="0"/>
              <a:t> not?</a:t>
            </a:r>
          </a:p>
          <a:p>
            <a:r>
              <a:rPr lang="de-DE" dirty="0" err="1"/>
              <a:t>How</a:t>
            </a:r>
            <a:r>
              <a:rPr lang="de-DE" dirty="0"/>
              <a:t> do Muslims </a:t>
            </a:r>
            <a:r>
              <a:rPr lang="de-DE" dirty="0" err="1"/>
              <a:t>families</a:t>
            </a:r>
            <a:r>
              <a:rPr lang="de-DE" dirty="0"/>
              <a:t> </a:t>
            </a:r>
            <a:r>
              <a:rPr lang="de-DE" dirty="0" err="1"/>
              <a:t>celebrate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sugar</a:t>
            </a:r>
            <a:r>
              <a:rPr lang="de-DE" dirty="0"/>
              <a:t> </a:t>
            </a:r>
            <a:r>
              <a:rPr lang="de-DE" dirty="0" err="1"/>
              <a:t>festival</a:t>
            </a:r>
            <a:r>
              <a:rPr lang="de-DE" dirty="0"/>
              <a:t>? 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FAE96DF-B7D3-4D4B-A4F9-EF3D86745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Maria, Ceren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58643F9-A51A-4386-9AFB-12C8575DC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338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4B4ED5-4031-4E2C-B8DE-D35A68C21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Ramadan?</a:t>
            </a:r>
            <a:br>
              <a:rPr lang="de-DE" dirty="0"/>
            </a:br>
            <a:br>
              <a:rPr lang="de-DE" dirty="0"/>
            </a:br>
            <a:r>
              <a:rPr lang="de-DE" sz="2000" dirty="0"/>
              <a:t>.</a:t>
            </a:r>
            <a:r>
              <a:rPr lang="de-DE" sz="2000" dirty="0" err="1"/>
              <a:t>It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one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five</a:t>
            </a:r>
            <a:r>
              <a:rPr lang="de-DE" sz="2000" dirty="0"/>
              <a:t> </a:t>
            </a:r>
            <a:r>
              <a:rPr lang="de-DE" sz="2000" dirty="0" err="1"/>
              <a:t>rules</a:t>
            </a:r>
            <a:r>
              <a:rPr lang="de-DE" sz="2000" dirty="0"/>
              <a:t> (Main </a:t>
            </a:r>
            <a:r>
              <a:rPr lang="de-DE" sz="2000" dirty="0" err="1"/>
              <a:t>duties</a:t>
            </a:r>
            <a:r>
              <a:rPr lang="de-DE" sz="2000" dirty="0"/>
              <a:t>)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islam</a:t>
            </a:r>
            <a:br>
              <a:rPr lang="de-DE" sz="2000" dirty="0"/>
            </a:br>
            <a:br>
              <a:rPr lang="de-DE" sz="2000" dirty="0"/>
            </a:br>
            <a:r>
              <a:rPr lang="de-DE" sz="2000" dirty="0"/>
              <a:t>.The </a:t>
            </a:r>
            <a:r>
              <a:rPr lang="de-DE" sz="2000" dirty="0" err="1"/>
              <a:t>five</a:t>
            </a:r>
            <a:r>
              <a:rPr lang="de-DE" sz="2000" dirty="0"/>
              <a:t>-time </a:t>
            </a:r>
            <a:r>
              <a:rPr lang="de-DE" sz="2000" dirty="0" err="1"/>
              <a:t>prayers</a:t>
            </a:r>
            <a:r>
              <a:rPr lang="de-DE" sz="2000" dirty="0"/>
              <a:t> a </a:t>
            </a:r>
            <a:r>
              <a:rPr lang="de-DE" sz="2000" dirty="0" err="1"/>
              <a:t>day</a:t>
            </a:r>
            <a:r>
              <a:rPr lang="de-DE" sz="2000" dirty="0"/>
              <a:t>,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pilgrimage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 </a:t>
            </a:r>
            <a:r>
              <a:rPr lang="de-DE" sz="2000" dirty="0" err="1"/>
              <a:t>Mecca</a:t>
            </a:r>
            <a:r>
              <a:rPr lang="de-DE" sz="2000" dirty="0"/>
              <a:t> and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payment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Zakat </a:t>
            </a:r>
            <a:r>
              <a:rPr lang="de-DE" sz="2000" dirty="0" err="1"/>
              <a:t>are</a:t>
            </a:r>
            <a:r>
              <a:rPr lang="de-DE" sz="2000" dirty="0"/>
              <a:t> 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other</a:t>
            </a:r>
            <a:r>
              <a:rPr lang="de-DE" sz="2000" dirty="0"/>
              <a:t> </a:t>
            </a:r>
            <a:r>
              <a:rPr lang="de-DE" sz="2000" dirty="0" err="1"/>
              <a:t>rules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00764CD-3372-4DDA-AD4A-1DC63D394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Maria, Ceren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7AF8AF5-8284-4263-8B03-21CFD0C41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3</a:t>
            </a:fld>
            <a:endParaRPr lang="en-US" dirty="0"/>
          </a:p>
        </p:txBody>
      </p:sp>
      <p:pic>
        <p:nvPicPr>
          <p:cNvPr id="5" name="Grafik 5">
            <a:extLst>
              <a:ext uri="{FF2B5EF4-FFF2-40B4-BE49-F238E27FC236}">
                <a16:creationId xmlns:a16="http://schemas.microsoft.com/office/drawing/2014/main" id="{A0D46335-D449-4F69-A6DD-D03C530E05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2638" y="3496160"/>
            <a:ext cx="3337301" cy="2229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954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9BBD00-5EEF-4B62-B5E5-E0AA04619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fasting</a:t>
            </a:r>
            <a:r>
              <a:rPr lang="de-DE" dirty="0"/>
              <a:t> </a:t>
            </a:r>
            <a:r>
              <a:rPr lang="de-DE" dirty="0" err="1"/>
              <a:t>gone</a:t>
            </a:r>
            <a:r>
              <a:rPr lang="de-DE" dirty="0"/>
              <a:t> im </a:t>
            </a:r>
            <a:r>
              <a:rPr lang="de-DE" dirty="0" err="1"/>
              <a:t>islam</a:t>
            </a:r>
            <a:r>
              <a:rPr lang="de-DE" dirty="0"/>
              <a:t>?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795028-DE0C-4472-A015-D3DF05D568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External </a:t>
            </a:r>
            <a:r>
              <a:rPr lang="de-DE" dirty="0" err="1"/>
              <a:t>Fasting</a:t>
            </a:r>
            <a:r>
              <a:rPr lang="de-DE" dirty="0"/>
              <a:t>: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61EE18-FE3C-46F2-AE24-D49E18E1AE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The </a:t>
            </a:r>
            <a:r>
              <a:rPr lang="de-DE" dirty="0" err="1"/>
              <a:t>muslims</a:t>
            </a:r>
            <a:r>
              <a:rPr lang="de-DE" dirty="0"/>
              <a:t> </a:t>
            </a:r>
            <a:r>
              <a:rPr lang="de-DE" dirty="0" err="1"/>
              <a:t>does</a:t>
            </a:r>
            <a:r>
              <a:rPr lang="de-DE" dirty="0"/>
              <a:t> not </a:t>
            </a:r>
            <a:r>
              <a:rPr lang="de-DE" dirty="0" err="1"/>
              <a:t>drink</a:t>
            </a:r>
            <a:r>
              <a:rPr lang="de-DE" dirty="0"/>
              <a:t> and </a:t>
            </a:r>
            <a:r>
              <a:rPr lang="de-DE" dirty="0" err="1"/>
              <a:t>eat</a:t>
            </a:r>
            <a:r>
              <a:rPr lang="de-DE" dirty="0"/>
              <a:t> </a:t>
            </a:r>
            <a:r>
              <a:rPr lang="de-DE" dirty="0" err="1"/>
              <a:t>until</a:t>
            </a:r>
            <a:r>
              <a:rPr lang="de-DE" dirty="0"/>
              <a:t> </a:t>
            </a:r>
            <a:r>
              <a:rPr lang="de-DE" dirty="0" err="1"/>
              <a:t>sunset</a:t>
            </a:r>
            <a:endParaRPr lang="de-DE"/>
          </a:p>
          <a:p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 also </a:t>
            </a:r>
            <a:r>
              <a:rPr lang="de-DE" dirty="0" err="1"/>
              <a:t>abstain</a:t>
            </a:r>
            <a:r>
              <a:rPr lang="de-DE" dirty="0"/>
              <a:t> 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sleeping</a:t>
            </a:r>
            <a:r>
              <a:rPr lang="de-DE" dirty="0"/>
              <a:t> 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partner</a:t>
            </a:r>
            <a:r>
              <a:rPr lang="de-DE" dirty="0"/>
              <a:t> 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69A182C-463A-4100-B9A6-89C8ECDCC7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err="1">
                <a:ea typeface="+mn-lt"/>
                <a:cs typeface="+mn-lt"/>
              </a:rPr>
              <a:t>inner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fasting</a:t>
            </a:r>
            <a:r>
              <a:rPr lang="de-DE" dirty="0">
                <a:ea typeface="+mn-lt"/>
                <a:cs typeface="+mn-lt"/>
              </a:rPr>
              <a:t>:</a:t>
            </a:r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FA3B9EC-5E28-43BA-A3F2-B57F31A13BC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>
                <a:ea typeface="+mn-lt"/>
                <a:cs typeface="+mn-lt"/>
              </a:rPr>
              <a:t>Muslim </a:t>
            </a:r>
            <a:r>
              <a:rPr lang="de-DE" dirty="0" err="1">
                <a:ea typeface="+mn-lt"/>
                <a:cs typeface="+mn-lt"/>
              </a:rPr>
              <a:t>should</a:t>
            </a:r>
            <a:r>
              <a:rPr lang="de-DE" dirty="0">
                <a:ea typeface="+mn-lt"/>
                <a:cs typeface="+mn-lt"/>
              </a:rPr>
              <a:t> also </a:t>
            </a:r>
            <a:r>
              <a:rPr lang="de-DE" dirty="0" err="1">
                <a:ea typeface="+mn-lt"/>
                <a:cs typeface="+mn-lt"/>
              </a:rPr>
              <a:t>always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keep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himself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from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sins</a:t>
            </a:r>
            <a:endParaRPr lang="de-DE">
              <a:ea typeface="+mn-lt"/>
              <a:cs typeface="+mn-lt"/>
            </a:endParaRPr>
          </a:p>
          <a:p>
            <a:r>
              <a:rPr lang="de-DE" dirty="0">
                <a:ea typeface="+mn-lt"/>
                <a:cs typeface="+mn-lt"/>
              </a:rPr>
              <a:t>not </a:t>
            </a:r>
            <a:r>
              <a:rPr lang="de-DE" dirty="0" err="1">
                <a:ea typeface="+mn-lt"/>
                <a:cs typeface="+mn-lt"/>
              </a:rPr>
              <a:t>to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look</a:t>
            </a:r>
            <a:r>
              <a:rPr lang="de-DE" dirty="0">
                <a:ea typeface="+mn-lt"/>
                <a:cs typeface="+mn-lt"/>
              </a:rPr>
              <a:t> at </a:t>
            </a:r>
            <a:r>
              <a:rPr lang="de-DE" dirty="0" err="1">
                <a:ea typeface="+mn-lt"/>
                <a:cs typeface="+mn-lt"/>
              </a:rPr>
              <a:t>anything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reprehensible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consciously</a:t>
            </a:r>
            <a:endParaRPr lang="de-DE">
              <a:ea typeface="+mn-lt"/>
              <a:cs typeface="+mn-lt"/>
            </a:endParaRPr>
          </a:p>
          <a:p>
            <a:r>
              <a:rPr lang="de-DE" dirty="0" err="1"/>
              <a:t>Dont</a:t>
            </a:r>
            <a:r>
              <a:rPr lang="de-DE" dirty="0"/>
              <a:t> </a:t>
            </a:r>
            <a:r>
              <a:rPr lang="de-DE" dirty="0" err="1"/>
              <a:t>speak</a:t>
            </a:r>
            <a:r>
              <a:rPr lang="de-DE" dirty="0"/>
              <a:t> </a:t>
            </a:r>
            <a:r>
              <a:rPr lang="de-DE" dirty="0" err="1"/>
              <a:t>badly</a:t>
            </a:r>
            <a:r>
              <a:rPr lang="de-DE" dirty="0"/>
              <a:t> </a:t>
            </a:r>
          </a:p>
          <a:p>
            <a:r>
              <a:rPr lang="de-DE" dirty="0">
                <a:ea typeface="+mn-lt"/>
                <a:cs typeface="+mn-lt"/>
              </a:rPr>
              <a:t> </a:t>
            </a:r>
            <a:r>
              <a:rPr lang="de-DE" dirty="0" err="1">
                <a:ea typeface="+mn-lt"/>
                <a:cs typeface="+mn-lt"/>
              </a:rPr>
              <a:t>hear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nothing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evil</a:t>
            </a:r>
            <a:r>
              <a:rPr lang="de-DE" dirty="0">
                <a:ea typeface="+mn-lt"/>
                <a:cs typeface="+mn-lt"/>
              </a:rPr>
              <a:t> and do </a:t>
            </a:r>
            <a:r>
              <a:rPr lang="de-DE" dirty="0" err="1">
                <a:ea typeface="+mn-lt"/>
                <a:cs typeface="+mn-lt"/>
              </a:rPr>
              <a:t>nothing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despicable</a:t>
            </a:r>
            <a:endParaRPr lang="de-DE">
              <a:ea typeface="+mn-lt"/>
              <a:cs typeface="+mn-lt"/>
            </a:endParaRPr>
          </a:p>
          <a:p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B256A45A-DBC6-4EEA-A5D9-77F1684FA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Maria, Ceren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B229A97C-50DD-4706-97EA-E96945407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989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67318-532C-49FE-B44B-51AD00828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fasting</a:t>
            </a:r>
            <a:r>
              <a:rPr lang="de-DE" dirty="0"/>
              <a:t> im Islam?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149720-55C1-4DA0-9495-488586CBF2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240E16-DF9D-416B-8DD9-07D17370436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de-DE" dirty="0" err="1">
                <a:ea typeface="+mn-lt"/>
                <a:cs typeface="+mn-lt"/>
              </a:rPr>
              <a:t>For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fasting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means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recognizing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that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one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is</a:t>
            </a:r>
            <a:r>
              <a:rPr lang="de-DE" dirty="0">
                <a:ea typeface="+mn-lt"/>
                <a:cs typeface="+mn-lt"/>
              </a:rPr>
              <a:t> in </a:t>
            </a:r>
            <a:r>
              <a:rPr lang="de-DE" dirty="0" err="1">
                <a:ea typeface="+mn-lt"/>
                <a:cs typeface="+mn-lt"/>
              </a:rPr>
              <a:t>truth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dependent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solely</a:t>
            </a:r>
            <a:r>
              <a:rPr lang="de-DE" dirty="0">
                <a:ea typeface="+mn-lt"/>
                <a:cs typeface="+mn-lt"/>
              </a:rPr>
              <a:t> on </a:t>
            </a:r>
            <a:r>
              <a:rPr lang="de-DE" dirty="0" err="1">
                <a:ea typeface="+mn-lt"/>
                <a:cs typeface="+mn-lt"/>
              </a:rPr>
              <a:t>God</a:t>
            </a:r>
            <a:r>
              <a:rPr lang="de-DE" dirty="0">
                <a:ea typeface="+mn-lt"/>
                <a:cs typeface="+mn-lt"/>
              </a:rPr>
              <a:t>.</a:t>
            </a:r>
          </a:p>
          <a:p>
            <a:r>
              <a:rPr lang="de-DE" dirty="0">
                <a:ea typeface="+mn-lt"/>
                <a:cs typeface="+mn-lt"/>
              </a:rPr>
              <a:t>At </a:t>
            </a:r>
            <a:r>
              <a:rPr lang="de-DE" dirty="0" err="1">
                <a:ea typeface="+mn-lt"/>
                <a:cs typeface="+mn-lt"/>
              </a:rPr>
              <a:t>the</a:t>
            </a:r>
            <a:r>
              <a:rPr lang="de-DE" dirty="0">
                <a:ea typeface="+mn-lt"/>
                <a:cs typeface="+mn-lt"/>
              </a:rPr>
              <a:t> same time, </a:t>
            </a:r>
            <a:r>
              <a:rPr lang="de-DE" dirty="0" err="1">
                <a:ea typeface="+mn-lt"/>
                <a:cs typeface="+mn-lt"/>
              </a:rPr>
              <a:t>the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fasting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should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become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aware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that</a:t>
            </a:r>
            <a:r>
              <a:rPr lang="de-DE" dirty="0">
                <a:ea typeface="+mn-lt"/>
                <a:cs typeface="+mn-lt"/>
              </a:rPr>
              <a:t> he </a:t>
            </a:r>
            <a:r>
              <a:rPr lang="de-DE" dirty="0" err="1">
                <a:ea typeface="+mn-lt"/>
                <a:cs typeface="+mn-lt"/>
              </a:rPr>
              <a:t>can</a:t>
            </a:r>
            <a:r>
              <a:rPr lang="de-DE" dirty="0">
                <a:ea typeface="+mn-lt"/>
                <a:cs typeface="+mn-lt"/>
              </a:rPr>
              <a:t> and </a:t>
            </a:r>
            <a:r>
              <a:rPr lang="de-DE" dirty="0" err="1">
                <a:ea typeface="+mn-lt"/>
                <a:cs typeface="+mn-lt"/>
              </a:rPr>
              <a:t>must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renounce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his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supposed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dependence</a:t>
            </a:r>
            <a:r>
              <a:rPr lang="de-DE" dirty="0">
                <a:ea typeface="+mn-lt"/>
                <a:cs typeface="+mn-lt"/>
              </a:rPr>
              <a:t> on </a:t>
            </a:r>
            <a:r>
              <a:rPr lang="de-DE" dirty="0" err="1">
                <a:ea typeface="+mn-lt"/>
                <a:cs typeface="+mn-lt"/>
              </a:rPr>
              <a:t>others</a:t>
            </a:r>
            <a:r>
              <a:rPr lang="de-DE" dirty="0">
                <a:ea typeface="+mn-lt"/>
                <a:cs typeface="+mn-lt"/>
              </a:rPr>
              <a:t>.</a:t>
            </a:r>
          </a:p>
          <a:p>
            <a:r>
              <a:rPr lang="de-DE" dirty="0">
                <a:ea typeface="+mn-lt"/>
                <a:cs typeface="+mn-lt"/>
              </a:rPr>
              <a:t>He </a:t>
            </a:r>
            <a:r>
              <a:rPr lang="de-DE" dirty="0" err="1">
                <a:ea typeface="+mn-lt"/>
                <a:cs typeface="+mn-lt"/>
              </a:rPr>
              <a:t>is</a:t>
            </a:r>
            <a:r>
              <a:rPr lang="de-DE" dirty="0">
                <a:ea typeface="+mn-lt"/>
                <a:cs typeface="+mn-lt"/>
              </a:rPr>
              <a:t> a </a:t>
            </a:r>
            <a:r>
              <a:rPr lang="de-DE" dirty="0" err="1">
                <a:ea typeface="+mn-lt"/>
                <a:cs typeface="+mn-lt"/>
              </a:rPr>
              <a:t>pilgrim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who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has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set</a:t>
            </a:r>
            <a:r>
              <a:rPr lang="de-DE" dirty="0">
                <a:ea typeface="+mn-lt"/>
                <a:cs typeface="+mn-lt"/>
              </a:rPr>
              <a:t> out </a:t>
            </a:r>
            <a:r>
              <a:rPr lang="de-DE" dirty="0" err="1">
                <a:ea typeface="+mn-lt"/>
                <a:cs typeface="+mn-lt"/>
              </a:rPr>
              <a:t>with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his</a:t>
            </a:r>
            <a:r>
              <a:rPr lang="de-DE" dirty="0">
                <a:ea typeface="+mn-lt"/>
                <a:cs typeface="+mn-lt"/>
              </a:rPr>
              <a:t> fast </a:t>
            </a:r>
            <a:r>
              <a:rPr lang="de-DE" dirty="0" err="1">
                <a:ea typeface="+mn-lt"/>
                <a:cs typeface="+mn-lt"/>
              </a:rPr>
              <a:t>to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his</a:t>
            </a:r>
            <a:r>
              <a:rPr lang="de-DE" dirty="0">
                <a:ea typeface="+mn-lt"/>
                <a:cs typeface="+mn-lt"/>
              </a:rPr>
              <a:t> Creator and </a:t>
            </a:r>
            <a:r>
              <a:rPr lang="de-DE" dirty="0" err="1">
                <a:ea typeface="+mn-lt"/>
                <a:cs typeface="+mn-lt"/>
              </a:rPr>
              <a:t>leaves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behind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everything</a:t>
            </a:r>
            <a:r>
              <a:rPr lang="de-DE" dirty="0">
                <a:ea typeface="+mn-lt"/>
                <a:cs typeface="+mn-lt"/>
              </a:rPr>
              <a:t> he </a:t>
            </a:r>
            <a:r>
              <a:rPr lang="de-DE" dirty="0" err="1">
                <a:ea typeface="+mn-lt"/>
                <a:cs typeface="+mn-lt"/>
              </a:rPr>
              <a:t>is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used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to</a:t>
            </a:r>
            <a:r>
              <a:rPr lang="de-DE" dirty="0">
                <a:ea typeface="+mn-lt"/>
                <a:cs typeface="+mn-lt"/>
              </a:rPr>
              <a:t> but not </a:t>
            </a:r>
            <a:r>
              <a:rPr lang="de-DE" dirty="0" err="1">
                <a:ea typeface="+mn-lt"/>
                <a:cs typeface="+mn-lt"/>
              </a:rPr>
              <a:t>necessarily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needed</a:t>
            </a:r>
            <a:r>
              <a:rPr lang="de-DE" dirty="0">
                <a:ea typeface="+mn-lt"/>
                <a:cs typeface="+mn-lt"/>
              </a:rPr>
              <a:t>.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A74A7F1-BF16-4778-89B5-78FD6FD8EB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45CCE00-9E41-4242-931C-77AB6CF7D63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de-DE" dirty="0">
                <a:ea typeface="+mn-lt"/>
                <a:cs typeface="+mn-lt"/>
              </a:rPr>
              <a:t>In </a:t>
            </a:r>
            <a:r>
              <a:rPr lang="de-DE" dirty="0" err="1">
                <a:ea typeface="+mn-lt"/>
                <a:cs typeface="+mn-lt"/>
              </a:rPr>
              <a:t>addition</a:t>
            </a:r>
            <a:r>
              <a:rPr lang="de-DE" dirty="0">
                <a:ea typeface="+mn-lt"/>
                <a:cs typeface="+mn-lt"/>
              </a:rPr>
              <a:t>, </a:t>
            </a:r>
            <a:r>
              <a:rPr lang="de-DE" dirty="0" err="1">
                <a:ea typeface="+mn-lt"/>
                <a:cs typeface="+mn-lt"/>
              </a:rPr>
              <a:t>when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the</a:t>
            </a:r>
            <a:r>
              <a:rPr lang="de-DE" dirty="0">
                <a:ea typeface="+mn-lt"/>
                <a:cs typeface="+mn-lt"/>
              </a:rPr>
              <a:t> Muslim fasts, he </a:t>
            </a:r>
            <a:r>
              <a:rPr lang="de-DE" dirty="0" err="1">
                <a:ea typeface="+mn-lt"/>
                <a:cs typeface="+mn-lt"/>
              </a:rPr>
              <a:t>deals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more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intensively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with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the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remaining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services</a:t>
            </a:r>
            <a:r>
              <a:rPr lang="de-DE" dirty="0">
                <a:ea typeface="+mn-lt"/>
                <a:cs typeface="+mn-lt"/>
              </a:rPr>
              <a:t> such </a:t>
            </a:r>
            <a:r>
              <a:rPr lang="de-DE" dirty="0" err="1">
                <a:ea typeface="+mn-lt"/>
                <a:cs typeface="+mn-lt"/>
              </a:rPr>
              <a:t>example</a:t>
            </a:r>
            <a:r>
              <a:rPr lang="de-DE" dirty="0">
                <a:ea typeface="+mn-lt"/>
                <a:cs typeface="+mn-lt"/>
              </a:rPr>
              <a:t> </a:t>
            </a:r>
            <a:r>
              <a:rPr lang="de-DE" dirty="0" err="1">
                <a:ea typeface="+mn-lt"/>
                <a:cs typeface="+mn-lt"/>
              </a:rPr>
              <a:t>prayers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or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reading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the</a:t>
            </a:r>
            <a:r>
              <a:rPr lang="de-DE" dirty="0">
                <a:ea typeface="+mn-lt"/>
                <a:cs typeface="+mn-lt"/>
              </a:rPr>
              <a:t> Koran.</a:t>
            </a:r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43EDEB21-C3E0-4107-B2B6-B4C005A3F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Maria, Ceren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23F9266C-44EE-4ED9-8DBD-CD80D90A5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229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DABD56-AA9E-442F-B63A-B48DC1E52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ea typeface="+mj-lt"/>
                <a:cs typeface="+mj-lt"/>
              </a:rPr>
              <a:t>What</a:t>
            </a:r>
            <a:r>
              <a:rPr lang="de-DE" dirty="0">
                <a:ea typeface="+mj-lt"/>
                <a:cs typeface="+mj-lt"/>
              </a:rPr>
              <a:t> </a:t>
            </a:r>
            <a:r>
              <a:rPr lang="de-DE" dirty="0" err="1">
                <a:ea typeface="+mj-lt"/>
                <a:cs typeface="+mj-lt"/>
              </a:rPr>
              <a:t>meals</a:t>
            </a:r>
            <a:r>
              <a:rPr lang="de-DE" dirty="0">
                <a:ea typeface="+mj-lt"/>
                <a:cs typeface="+mj-lt"/>
              </a:rPr>
              <a:t> </a:t>
            </a:r>
            <a:r>
              <a:rPr lang="de-DE" dirty="0" err="1">
                <a:ea typeface="+mj-lt"/>
                <a:cs typeface="+mj-lt"/>
              </a:rPr>
              <a:t>are</a:t>
            </a:r>
            <a:r>
              <a:rPr lang="de-DE" dirty="0">
                <a:ea typeface="+mj-lt"/>
                <a:cs typeface="+mj-lt"/>
              </a:rPr>
              <a:t> </a:t>
            </a:r>
            <a:r>
              <a:rPr lang="de-DE" dirty="0" err="1">
                <a:ea typeface="+mj-lt"/>
                <a:cs typeface="+mj-lt"/>
              </a:rPr>
              <a:t>prepared</a:t>
            </a:r>
            <a:r>
              <a:rPr lang="de-DE" dirty="0">
                <a:ea typeface="+mj-lt"/>
                <a:cs typeface="+mj-lt"/>
              </a:rPr>
              <a:t> </a:t>
            </a:r>
            <a:r>
              <a:rPr lang="de-DE" dirty="0" err="1">
                <a:ea typeface="+mj-lt"/>
                <a:cs typeface="+mj-lt"/>
              </a:rPr>
              <a:t>for</a:t>
            </a:r>
            <a:r>
              <a:rPr lang="de-DE" dirty="0">
                <a:ea typeface="+mj-lt"/>
                <a:cs typeface="+mj-lt"/>
              </a:rPr>
              <a:t> </a:t>
            </a:r>
            <a:r>
              <a:rPr lang="de-DE" dirty="0" err="1">
                <a:ea typeface="+mj-lt"/>
                <a:cs typeface="+mj-lt"/>
              </a:rPr>
              <a:t>breaking</a:t>
            </a:r>
            <a:r>
              <a:rPr lang="de-DE" dirty="0">
                <a:ea typeface="+mj-lt"/>
                <a:cs typeface="+mj-lt"/>
              </a:rPr>
              <a:t> </a:t>
            </a:r>
            <a:r>
              <a:rPr lang="de-DE" dirty="0" err="1">
                <a:ea typeface="+mj-lt"/>
                <a:cs typeface="+mj-lt"/>
              </a:rPr>
              <a:t>the</a:t>
            </a:r>
            <a:r>
              <a:rPr lang="de-DE" dirty="0">
                <a:ea typeface="+mj-lt"/>
                <a:cs typeface="+mj-lt"/>
              </a:rPr>
              <a:t> fast </a:t>
            </a:r>
            <a:r>
              <a:rPr lang="de-DE" dirty="0" err="1">
                <a:ea typeface="+mj-lt"/>
                <a:cs typeface="+mj-lt"/>
              </a:rPr>
              <a:t>during</a:t>
            </a:r>
            <a:r>
              <a:rPr lang="de-DE" dirty="0">
                <a:ea typeface="+mj-lt"/>
                <a:cs typeface="+mj-lt"/>
              </a:rPr>
              <a:t> </a:t>
            </a:r>
            <a:r>
              <a:rPr lang="de-DE" dirty="0" err="1">
                <a:ea typeface="+mj-lt"/>
                <a:cs typeface="+mj-lt"/>
              </a:rPr>
              <a:t>the</a:t>
            </a:r>
            <a:r>
              <a:rPr lang="de-DE" dirty="0">
                <a:ea typeface="+mj-lt"/>
                <a:cs typeface="+mj-lt"/>
              </a:rPr>
              <a:t> </a:t>
            </a:r>
            <a:r>
              <a:rPr lang="de-DE" dirty="0" err="1">
                <a:ea typeface="+mj-lt"/>
                <a:cs typeface="+mj-lt"/>
              </a:rPr>
              <a:t>month</a:t>
            </a:r>
            <a:r>
              <a:rPr lang="de-DE" dirty="0">
                <a:ea typeface="+mj-lt"/>
                <a:cs typeface="+mj-lt"/>
              </a:rPr>
              <a:t> </a:t>
            </a:r>
            <a:r>
              <a:rPr lang="de-DE" dirty="0" err="1">
                <a:ea typeface="+mj-lt"/>
                <a:cs typeface="+mj-lt"/>
              </a:rPr>
              <a:t>of</a:t>
            </a:r>
            <a:r>
              <a:rPr lang="de-DE" dirty="0">
                <a:ea typeface="+mj-lt"/>
                <a:cs typeface="+mj-lt"/>
              </a:rPr>
              <a:t> Ramadan?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75E4940-7569-4388-87D6-FE61845F81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4D92BC8-B7F7-4B4F-ACC0-8C4453004B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 err="1">
                <a:ea typeface="+mn-lt"/>
                <a:cs typeface="+mn-lt"/>
              </a:rPr>
              <a:t>this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depends</a:t>
            </a:r>
            <a:r>
              <a:rPr lang="de-DE" dirty="0">
                <a:ea typeface="+mn-lt"/>
                <a:cs typeface="+mn-lt"/>
              </a:rPr>
              <a:t> on </a:t>
            </a:r>
            <a:r>
              <a:rPr lang="de-DE" dirty="0" err="1">
                <a:ea typeface="+mn-lt"/>
                <a:cs typeface="+mn-lt"/>
              </a:rPr>
              <a:t>the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respective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eating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habits</a:t>
            </a:r>
            <a:r>
              <a:rPr lang="de-DE" dirty="0">
                <a:ea typeface="+mn-lt"/>
                <a:cs typeface="+mn-lt"/>
              </a:rPr>
              <a:t> and </a:t>
            </a:r>
            <a:r>
              <a:rPr lang="de-DE" dirty="0" err="1">
                <a:ea typeface="+mn-lt"/>
                <a:cs typeface="+mn-lt"/>
              </a:rPr>
              <a:t>the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cultural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background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of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the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fasting</a:t>
            </a:r>
            <a:r>
              <a:rPr lang="de-DE" dirty="0">
                <a:ea typeface="+mn-lt"/>
                <a:cs typeface="+mn-lt"/>
              </a:rPr>
              <a:t> Muslim.</a:t>
            </a:r>
          </a:p>
          <a:p>
            <a:r>
              <a:rPr lang="de-DE" dirty="0" err="1">
                <a:ea typeface="+mn-lt"/>
                <a:cs typeface="+mn-lt"/>
              </a:rPr>
              <a:t>Often</a:t>
            </a:r>
            <a:r>
              <a:rPr lang="de-DE" dirty="0">
                <a:ea typeface="+mn-lt"/>
                <a:cs typeface="+mn-lt"/>
              </a:rPr>
              <a:t> a </a:t>
            </a:r>
            <a:r>
              <a:rPr lang="de-DE" dirty="0" err="1">
                <a:ea typeface="+mn-lt"/>
                <a:cs typeface="+mn-lt"/>
              </a:rPr>
              <a:t>hot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meal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is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prepared</a:t>
            </a:r>
            <a:r>
              <a:rPr lang="de-DE" dirty="0">
                <a:ea typeface="+mn-lt"/>
                <a:cs typeface="+mn-lt"/>
              </a:rPr>
              <a:t> in </a:t>
            </a:r>
            <a:r>
              <a:rPr lang="de-DE" dirty="0" err="1">
                <a:ea typeface="+mn-lt"/>
                <a:cs typeface="+mn-lt"/>
              </a:rPr>
              <a:t>the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evening</a:t>
            </a:r>
            <a:r>
              <a:rPr lang="de-DE" dirty="0">
                <a:ea typeface="+mn-lt"/>
                <a:cs typeface="+mn-lt"/>
              </a:rPr>
              <a:t>, but </a:t>
            </a:r>
            <a:r>
              <a:rPr lang="de-DE" dirty="0" err="1">
                <a:ea typeface="+mn-lt"/>
                <a:cs typeface="+mn-lt"/>
              </a:rPr>
              <a:t>many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enjoy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the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atmosphere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of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the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fasting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month</a:t>
            </a:r>
            <a:r>
              <a:rPr lang="de-DE" dirty="0">
                <a:ea typeface="+mn-lt"/>
                <a:cs typeface="+mn-lt"/>
              </a:rPr>
              <a:t> and </a:t>
            </a:r>
            <a:r>
              <a:rPr lang="de-DE" dirty="0" err="1">
                <a:ea typeface="+mn-lt"/>
                <a:cs typeface="+mn-lt"/>
              </a:rPr>
              <a:t>being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together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with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family</a:t>
            </a:r>
            <a:r>
              <a:rPr lang="de-DE" dirty="0">
                <a:ea typeface="+mn-lt"/>
                <a:cs typeface="+mn-lt"/>
              </a:rPr>
              <a:t> and </a:t>
            </a:r>
            <a:r>
              <a:rPr lang="de-DE" dirty="0" err="1">
                <a:ea typeface="+mn-lt"/>
                <a:cs typeface="+mn-lt"/>
              </a:rPr>
              <a:t>friends</a:t>
            </a:r>
            <a:r>
              <a:rPr lang="de-DE" dirty="0">
                <a:ea typeface="+mn-lt"/>
                <a:cs typeface="+mn-lt"/>
              </a:rPr>
              <a:t> and </a:t>
            </a:r>
            <a:r>
              <a:rPr lang="de-DE" dirty="0" err="1">
                <a:ea typeface="+mn-lt"/>
                <a:cs typeface="+mn-lt"/>
              </a:rPr>
              <a:t>attach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less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importance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to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the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food</a:t>
            </a:r>
            <a:r>
              <a:rPr lang="de-DE" dirty="0">
                <a:ea typeface="+mn-lt"/>
                <a:cs typeface="+mn-lt"/>
              </a:rPr>
              <a:t>.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3733D7B-E709-4836-B678-329E00FF7C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9" name="Grafik 9" descr="Ein Bild, das Teller, Essen, Tisch, drinnen enthält.&#10;&#10;Beschreibung automatisch generiert.">
            <a:extLst>
              <a:ext uri="{FF2B5EF4-FFF2-40B4-BE49-F238E27FC236}">
                <a16:creationId xmlns:a16="http://schemas.microsoft.com/office/drawing/2014/main" id="{553C70FC-970C-4575-A8A5-60EEA359D11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087938" y="3009410"/>
            <a:ext cx="4186237" cy="2772970"/>
          </a:xfrm>
        </p:spPr>
      </p:pic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168F5594-609E-480A-A9B8-810AB4F00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Maria, Ceren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3093ADDB-79D3-48E3-BA18-8D43DE31A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132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B10128-8C52-40A5-9143-33E0BACBF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Isn't</a:t>
            </a:r>
            <a:r>
              <a:rPr lang="de-DE" dirty="0"/>
              <a:t> </a:t>
            </a:r>
            <a:r>
              <a:rPr lang="de-DE" dirty="0" err="1"/>
              <a:t>it</a:t>
            </a:r>
            <a:r>
              <a:rPr lang="de-DE" dirty="0"/>
              <a:t> </a:t>
            </a:r>
            <a:r>
              <a:rPr lang="de-DE" dirty="0" err="1"/>
              <a:t>unhealthy</a:t>
            </a:r>
            <a:r>
              <a:rPr lang="de-DE" dirty="0"/>
              <a:t> not </a:t>
            </a:r>
            <a:r>
              <a:rPr lang="de-DE" dirty="0" err="1"/>
              <a:t>to</a:t>
            </a:r>
            <a:r>
              <a:rPr lang="de-DE" dirty="0"/>
              <a:t> </a:t>
            </a:r>
            <a:r>
              <a:rPr lang="de-DE" dirty="0" err="1"/>
              <a:t>drink</a:t>
            </a:r>
            <a:r>
              <a:rPr lang="de-DE" dirty="0"/>
              <a:t> </a:t>
            </a:r>
            <a:r>
              <a:rPr lang="de-DE" dirty="0" err="1"/>
              <a:t>anything</a:t>
            </a:r>
            <a:r>
              <a:rPr lang="de-DE" dirty="0"/>
              <a:t> </a:t>
            </a:r>
            <a:r>
              <a:rPr lang="de-DE" dirty="0" err="1"/>
              <a:t>during</a:t>
            </a:r>
            <a:r>
              <a:rPr lang="de-DE" dirty="0"/>
              <a:t> </a:t>
            </a:r>
            <a:r>
              <a:rPr lang="de-DE" dirty="0" err="1"/>
              <a:t>fasting</a:t>
            </a:r>
            <a:r>
              <a:rPr lang="de-DE" dirty="0"/>
              <a:t>?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061C51-B6B0-4E3D-A5BF-AB03E4EC11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1DB57E5-46CF-4E0B-A6DB-F5AC443C45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 err="1">
                <a:ea typeface="+mn-lt"/>
                <a:cs typeface="+mn-lt"/>
              </a:rPr>
              <a:t>if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you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are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physically</a:t>
            </a:r>
            <a:r>
              <a:rPr lang="de-DE" dirty="0">
                <a:ea typeface="+mn-lt"/>
                <a:cs typeface="+mn-lt"/>
              </a:rPr>
              <a:t> fit, </a:t>
            </a:r>
            <a:r>
              <a:rPr lang="de-DE" dirty="0" err="1">
                <a:ea typeface="+mn-lt"/>
                <a:cs typeface="+mn-lt"/>
              </a:rPr>
              <a:t>no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damage</a:t>
            </a:r>
            <a:r>
              <a:rPr lang="de-DE" dirty="0">
                <a:ea typeface="+mn-lt"/>
                <a:cs typeface="+mn-lt"/>
              </a:rPr>
              <a:t> will </a:t>
            </a:r>
            <a:r>
              <a:rPr lang="de-DE" dirty="0" err="1">
                <a:ea typeface="+mn-lt"/>
                <a:cs typeface="+mn-lt"/>
              </a:rPr>
              <a:t>occur</a:t>
            </a:r>
            <a:endParaRPr lang="de-DE" dirty="0">
              <a:ea typeface="+mn-lt"/>
              <a:cs typeface="+mn-lt"/>
            </a:endParaRPr>
          </a:p>
          <a:p>
            <a:r>
              <a:rPr lang="de-DE" dirty="0">
                <a:ea typeface="+mn-lt"/>
                <a:cs typeface="+mn-lt"/>
              </a:rPr>
              <a:t> In </a:t>
            </a:r>
            <a:r>
              <a:rPr lang="de-DE" dirty="0" err="1">
                <a:ea typeface="+mn-lt"/>
                <a:cs typeface="+mn-lt"/>
              </a:rPr>
              <a:t>addition</a:t>
            </a:r>
            <a:r>
              <a:rPr lang="de-DE" dirty="0">
                <a:ea typeface="+mn-lt"/>
                <a:cs typeface="+mn-lt"/>
              </a:rPr>
              <a:t>, </a:t>
            </a:r>
            <a:r>
              <a:rPr lang="de-DE" dirty="0" err="1">
                <a:ea typeface="+mn-lt"/>
                <a:cs typeface="+mn-lt"/>
              </a:rPr>
              <a:t>the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renunciation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of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food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causes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you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to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feel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less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thirsty</a:t>
            </a:r>
            <a:endParaRPr lang="de-DE" dirty="0" err="1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E9A3855-D898-4BD3-8638-F664795078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75C0841-279E-4E73-ACB2-F6CA7C48657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A4AA0B55-945F-406A-BAD4-421660A1C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Maria, Ceren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FD088315-8182-4FBD-BCD2-4CEB8498D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708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551152-4A5E-4236-80D7-A3A3BFAD3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When</a:t>
            </a:r>
            <a:r>
              <a:rPr lang="de-DE" dirty="0"/>
              <a:t> </a:t>
            </a:r>
            <a:r>
              <a:rPr lang="de-DE" dirty="0" err="1"/>
              <a:t>does</a:t>
            </a:r>
            <a:r>
              <a:rPr lang="de-DE" dirty="0"/>
              <a:t>  </a:t>
            </a:r>
            <a:r>
              <a:rPr lang="de-DE" dirty="0" err="1"/>
              <a:t>lent</a:t>
            </a:r>
            <a:r>
              <a:rPr lang="de-DE" dirty="0"/>
              <a:t> beginn?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9CA455-B492-4508-8C92-CF3AB758CF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5F57CF9-7AB3-4C97-9DDB-E3BA6F0101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de-DE" dirty="0">
                <a:ea typeface="+mn-lt"/>
                <a:cs typeface="+mn-lt"/>
              </a:rPr>
              <a:t>Ramadan </a:t>
            </a:r>
            <a:r>
              <a:rPr lang="de-DE" dirty="0" err="1">
                <a:ea typeface="+mn-lt"/>
                <a:cs typeface="+mn-lt"/>
              </a:rPr>
              <a:t>takes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place</a:t>
            </a:r>
            <a:r>
              <a:rPr lang="de-DE" dirty="0">
                <a:ea typeface="+mn-lt"/>
                <a:cs typeface="+mn-lt"/>
              </a:rPr>
              <a:t> in </a:t>
            </a:r>
            <a:r>
              <a:rPr lang="de-DE" dirty="0" err="1">
                <a:ea typeface="+mn-lt"/>
                <a:cs typeface="+mn-lt"/>
              </a:rPr>
              <a:t>the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ninth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month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of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the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Islamic</a:t>
            </a:r>
            <a:r>
              <a:rPr lang="de-DE" dirty="0">
                <a:ea typeface="+mn-lt"/>
                <a:cs typeface="+mn-lt"/>
              </a:rPr>
              <a:t> lunar </a:t>
            </a:r>
            <a:r>
              <a:rPr lang="de-DE" dirty="0" err="1">
                <a:ea typeface="+mn-lt"/>
                <a:cs typeface="+mn-lt"/>
              </a:rPr>
              <a:t>calendar</a:t>
            </a:r>
            <a:endParaRPr lang="de-DE" dirty="0">
              <a:ea typeface="+mn-lt"/>
              <a:cs typeface="+mn-lt"/>
            </a:endParaRPr>
          </a:p>
          <a:p>
            <a:r>
              <a:rPr lang="de-DE" dirty="0">
                <a:ea typeface="+mn-lt"/>
                <a:cs typeface="+mn-lt"/>
              </a:rPr>
              <a:t>Thus, </a:t>
            </a:r>
            <a:r>
              <a:rPr lang="de-DE" dirty="0" err="1">
                <a:ea typeface="+mn-lt"/>
                <a:cs typeface="+mn-lt"/>
              </a:rPr>
              <a:t>the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month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of</a:t>
            </a:r>
            <a:r>
              <a:rPr lang="de-DE" dirty="0">
                <a:ea typeface="+mn-lt"/>
                <a:cs typeface="+mn-lt"/>
              </a:rPr>
              <a:t> Ramadan </a:t>
            </a:r>
            <a:r>
              <a:rPr lang="de-DE" dirty="0" err="1">
                <a:ea typeface="+mn-lt"/>
                <a:cs typeface="+mn-lt"/>
              </a:rPr>
              <a:t>shifts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forward</a:t>
            </a:r>
            <a:r>
              <a:rPr lang="de-DE" dirty="0">
                <a:ea typeface="+mn-lt"/>
                <a:cs typeface="+mn-lt"/>
              </a:rPr>
              <a:t> 10 </a:t>
            </a:r>
            <a:r>
              <a:rPr lang="de-DE" dirty="0" err="1">
                <a:ea typeface="+mn-lt"/>
                <a:cs typeface="+mn-lt"/>
              </a:rPr>
              <a:t>or</a:t>
            </a:r>
            <a:r>
              <a:rPr lang="de-DE" dirty="0">
                <a:ea typeface="+mn-lt"/>
                <a:cs typeface="+mn-lt"/>
              </a:rPr>
              <a:t> 11 </a:t>
            </a:r>
            <a:r>
              <a:rPr lang="de-DE" dirty="0" err="1">
                <a:ea typeface="+mn-lt"/>
                <a:cs typeface="+mn-lt"/>
              </a:rPr>
              <a:t>days</a:t>
            </a:r>
            <a:r>
              <a:rPr lang="de-DE" dirty="0">
                <a:ea typeface="+mn-lt"/>
                <a:cs typeface="+mn-lt"/>
              </a:rPr>
              <a:t> a </a:t>
            </a:r>
            <a:r>
              <a:rPr lang="de-DE" dirty="0" err="1">
                <a:ea typeface="+mn-lt"/>
                <a:cs typeface="+mn-lt"/>
              </a:rPr>
              <a:t>year</a:t>
            </a:r>
            <a:r>
              <a:rPr lang="de-DE" dirty="0">
                <a:ea typeface="+mn-lt"/>
                <a:cs typeface="+mn-lt"/>
              </a:rPr>
              <a:t> and </a:t>
            </a:r>
            <a:r>
              <a:rPr lang="de-DE" dirty="0" err="1">
                <a:ea typeface="+mn-lt"/>
                <a:cs typeface="+mn-lt"/>
              </a:rPr>
              <a:t>gradually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passes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through</a:t>
            </a:r>
            <a:r>
              <a:rPr lang="de-DE" dirty="0">
                <a:ea typeface="+mn-lt"/>
                <a:cs typeface="+mn-lt"/>
              </a:rPr>
              <a:t> all </a:t>
            </a:r>
            <a:r>
              <a:rPr lang="de-DE" dirty="0" err="1">
                <a:ea typeface="+mn-lt"/>
                <a:cs typeface="+mn-lt"/>
              </a:rPr>
              <a:t>seasons</a:t>
            </a:r>
            <a:endParaRPr lang="de-DE" dirty="0">
              <a:ea typeface="+mn-lt"/>
              <a:cs typeface="+mn-lt"/>
            </a:endParaRPr>
          </a:p>
          <a:p>
            <a:endParaRPr lang="de-DE" dirty="0" err="1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5D9B972-EF73-49EB-B737-5BB005225E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F6FAA5F-1FEF-4A05-9FFD-7032BA2DC26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de-DE" dirty="0"/>
              <a:t>A Muslim will </a:t>
            </a:r>
            <a:r>
              <a:rPr lang="de-DE" dirty="0" err="1"/>
              <a:t>therefore</a:t>
            </a:r>
            <a:r>
              <a:rPr lang="de-DE" dirty="0"/>
              <a:t> </a:t>
            </a:r>
            <a:r>
              <a:rPr lang="de-DE" dirty="0" err="1"/>
              <a:t>experience</a:t>
            </a:r>
            <a:r>
              <a:rPr lang="de-DE" dirty="0"/>
              <a:t> </a:t>
            </a:r>
            <a:r>
              <a:rPr lang="de-DE" dirty="0" err="1"/>
              <a:t>fasting</a:t>
            </a:r>
            <a:r>
              <a:rPr lang="de-DE" dirty="0"/>
              <a:t> </a:t>
            </a:r>
            <a:r>
              <a:rPr lang="de-DE" dirty="0" err="1"/>
              <a:t>days</a:t>
            </a:r>
            <a:r>
              <a:rPr lang="de-DE" dirty="0"/>
              <a:t> in </a:t>
            </a:r>
            <a:r>
              <a:rPr lang="de-DE" dirty="0" err="1"/>
              <a:t>the</a:t>
            </a:r>
            <a:r>
              <a:rPr lang="de-DE" dirty="0"/>
              <a:t> </a:t>
            </a:r>
            <a:r>
              <a:rPr lang="de-DE" dirty="0" err="1"/>
              <a:t>course</a:t>
            </a:r>
            <a:r>
              <a:rPr lang="de-DE" dirty="0"/>
              <a:t> </a:t>
            </a:r>
            <a:r>
              <a:rPr lang="de-DE" dirty="0" err="1"/>
              <a:t>of</a:t>
            </a:r>
            <a:r>
              <a:rPr lang="de-DE" dirty="0"/>
              <a:t> </a:t>
            </a:r>
            <a:r>
              <a:rPr lang="de-DE" dirty="0" err="1"/>
              <a:t>his</a:t>
            </a:r>
            <a:r>
              <a:rPr lang="de-DE" dirty="0"/>
              <a:t> </a:t>
            </a:r>
            <a:r>
              <a:rPr lang="de-DE" dirty="0" err="1"/>
              <a:t>life</a:t>
            </a:r>
            <a:r>
              <a:rPr lang="de-DE" dirty="0"/>
              <a:t> </a:t>
            </a:r>
            <a:r>
              <a:rPr lang="de-DE" dirty="0" err="1"/>
              <a:t>both</a:t>
            </a:r>
            <a:r>
              <a:rPr lang="de-DE" dirty="0"/>
              <a:t> in </a:t>
            </a:r>
            <a:r>
              <a:rPr lang="de-DE" dirty="0" err="1"/>
              <a:t>winter</a:t>
            </a:r>
            <a:r>
              <a:rPr lang="de-DE" dirty="0"/>
              <a:t> </a:t>
            </a:r>
            <a:r>
              <a:rPr lang="de-DE" dirty="0" err="1"/>
              <a:t>with</a:t>
            </a:r>
            <a:r>
              <a:rPr lang="de-DE" dirty="0"/>
              <a:t> </a:t>
            </a:r>
            <a:r>
              <a:rPr lang="de-DE" dirty="0" err="1"/>
              <a:t>shorter</a:t>
            </a:r>
            <a:r>
              <a:rPr lang="de-DE" dirty="0"/>
              <a:t> </a:t>
            </a:r>
            <a:r>
              <a:rPr lang="de-DE" dirty="0" err="1"/>
              <a:t>days</a:t>
            </a:r>
            <a:r>
              <a:rPr lang="de-DE" dirty="0"/>
              <a:t>, and </a:t>
            </a:r>
            <a:r>
              <a:rPr lang="de-DE" dirty="0" err="1"/>
              <a:t>fasting</a:t>
            </a:r>
            <a:r>
              <a:rPr lang="de-DE" dirty="0"/>
              <a:t> </a:t>
            </a:r>
            <a:r>
              <a:rPr lang="de-DE" dirty="0" err="1"/>
              <a:t>days</a:t>
            </a:r>
            <a:r>
              <a:rPr lang="de-DE" dirty="0"/>
              <a:t> in </a:t>
            </a:r>
            <a:r>
              <a:rPr lang="de-DE" dirty="0" err="1"/>
              <a:t>summer</a:t>
            </a:r>
            <a:r>
              <a:rPr lang="de-DE" dirty="0"/>
              <a:t>, </a:t>
            </a:r>
            <a:r>
              <a:rPr lang="de-DE" dirty="0" err="1"/>
              <a:t>when</a:t>
            </a:r>
            <a:r>
              <a:rPr lang="de-DE" dirty="0"/>
              <a:t> </a:t>
            </a:r>
            <a:r>
              <a:rPr lang="de-DE" dirty="0" err="1"/>
              <a:t>the</a:t>
            </a:r>
            <a:r>
              <a:rPr lang="de-DE" dirty="0"/>
              <a:t> </a:t>
            </a:r>
            <a:r>
              <a:rPr lang="de-DE" dirty="0" err="1"/>
              <a:t>days</a:t>
            </a:r>
            <a:r>
              <a:rPr lang="de-DE" dirty="0"/>
              <a:t> </a:t>
            </a:r>
            <a:r>
              <a:rPr lang="de-DE" dirty="0" err="1"/>
              <a:t>are</a:t>
            </a:r>
            <a:r>
              <a:rPr lang="de-DE" dirty="0"/>
              <a:t> </a:t>
            </a:r>
            <a:r>
              <a:rPr lang="de-DE" dirty="0" err="1"/>
              <a:t>long</a:t>
            </a:r>
            <a:r>
              <a:rPr lang="de-DE" dirty="0"/>
              <a:t> and </a:t>
            </a:r>
            <a:r>
              <a:rPr lang="de-DE" dirty="0" err="1"/>
              <a:t>fasting</a:t>
            </a:r>
            <a:r>
              <a:rPr lang="de-DE" dirty="0"/>
              <a:t> </a:t>
            </a:r>
            <a:r>
              <a:rPr lang="de-DE" dirty="0" err="1"/>
              <a:t>becomes</a:t>
            </a:r>
            <a:r>
              <a:rPr lang="de-DE" dirty="0"/>
              <a:t> </a:t>
            </a:r>
            <a:r>
              <a:rPr lang="de-DE" dirty="0" err="1"/>
              <a:t>more</a:t>
            </a:r>
            <a:r>
              <a:rPr lang="de-DE" dirty="0"/>
              <a:t> </a:t>
            </a:r>
            <a:r>
              <a:rPr lang="de-DE" dirty="0" err="1"/>
              <a:t>difficllt</a:t>
            </a:r>
          </a:p>
          <a:p>
            <a:r>
              <a:rPr lang="de-DE" dirty="0" err="1">
                <a:ea typeface="+mn-lt"/>
                <a:cs typeface="+mn-lt"/>
              </a:rPr>
              <a:t>If</a:t>
            </a:r>
            <a:r>
              <a:rPr lang="de-DE" dirty="0">
                <a:ea typeface="+mn-lt"/>
                <a:cs typeface="+mn-lt"/>
              </a:rPr>
              <a:t> a </a:t>
            </a:r>
            <a:r>
              <a:rPr lang="de-DE" dirty="0" err="1">
                <a:ea typeface="+mn-lt"/>
                <a:cs typeface="+mn-lt"/>
              </a:rPr>
              <a:t>certain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fixed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season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were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set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for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fasting</a:t>
            </a:r>
            <a:r>
              <a:rPr lang="de-DE" dirty="0">
                <a:ea typeface="+mn-lt"/>
                <a:cs typeface="+mn-lt"/>
              </a:rPr>
              <a:t>, </a:t>
            </a:r>
            <a:r>
              <a:rPr lang="de-DE" dirty="0" err="1">
                <a:ea typeface="+mn-lt"/>
                <a:cs typeface="+mn-lt"/>
              </a:rPr>
              <a:t>it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would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mean</a:t>
            </a:r>
            <a:r>
              <a:rPr lang="de-DE" dirty="0">
                <a:ea typeface="+mn-lt"/>
                <a:cs typeface="+mn-lt"/>
              </a:rPr>
              <a:t> a permanent </a:t>
            </a:r>
            <a:r>
              <a:rPr lang="de-DE" dirty="0" err="1">
                <a:ea typeface="+mn-lt"/>
                <a:cs typeface="+mn-lt"/>
              </a:rPr>
              <a:t>advantage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for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some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of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the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followers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of</a:t>
            </a:r>
            <a:r>
              <a:rPr lang="de-DE" dirty="0">
                <a:ea typeface="+mn-lt"/>
                <a:cs typeface="+mn-lt"/>
              </a:rPr>
              <a:t> Islam in different </a:t>
            </a:r>
            <a:r>
              <a:rPr lang="de-DE" dirty="0" err="1">
                <a:ea typeface="+mn-lt"/>
                <a:cs typeface="+mn-lt"/>
              </a:rPr>
              <a:t>parts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of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the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world</a:t>
            </a:r>
            <a:r>
              <a:rPr lang="de-DE" dirty="0">
                <a:ea typeface="+mn-lt"/>
                <a:cs typeface="+mn-lt"/>
              </a:rPr>
              <a:t>, </a:t>
            </a:r>
            <a:r>
              <a:rPr lang="de-DE" dirty="0" err="1">
                <a:ea typeface="+mn-lt"/>
                <a:cs typeface="+mn-lt"/>
              </a:rPr>
              <a:t>for</a:t>
            </a:r>
            <a:r>
              <a:rPr lang="de-DE" dirty="0">
                <a:ea typeface="+mn-lt"/>
                <a:cs typeface="+mn-lt"/>
              </a:rPr>
              <a:t> </a:t>
            </a:r>
            <a:r>
              <a:rPr lang="de-DE" dirty="0" err="1">
                <a:ea typeface="+mn-lt"/>
                <a:cs typeface="+mn-lt"/>
              </a:rPr>
              <a:t>others</a:t>
            </a:r>
            <a:r>
              <a:rPr lang="de-DE" dirty="0">
                <a:ea typeface="+mn-lt"/>
                <a:cs typeface="+mn-lt"/>
              </a:rPr>
              <a:t> a permanent </a:t>
            </a:r>
            <a:r>
              <a:rPr lang="de-DE" dirty="0" err="1">
                <a:ea typeface="+mn-lt"/>
                <a:cs typeface="+mn-lt"/>
              </a:rPr>
              <a:t>disadvantage</a:t>
            </a:r>
            <a:r>
              <a:rPr lang="de-DE" dirty="0">
                <a:ea typeface="+mn-lt"/>
                <a:cs typeface="+mn-lt"/>
              </a:rPr>
              <a:t>.</a:t>
            </a:r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0119A9DA-5DB0-4F64-941F-35CC4136B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Maria, Ceren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EE3D2603-963D-4CE0-A256-D2B259882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510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74BE08-E711-4329-86AC-F0AEA5D36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Who </a:t>
            </a:r>
            <a:r>
              <a:rPr lang="de-DE" dirty="0" err="1"/>
              <a:t>is</a:t>
            </a:r>
            <a:r>
              <a:rPr lang="de-DE" dirty="0"/>
              <a:t> </a:t>
            </a:r>
            <a:r>
              <a:rPr lang="de-DE" dirty="0" err="1"/>
              <a:t>obliged</a:t>
            </a:r>
            <a:r>
              <a:rPr lang="de-DE" dirty="0"/>
              <a:t> </a:t>
            </a:r>
            <a:r>
              <a:rPr lang="de-DE" dirty="0" err="1"/>
              <a:t>to</a:t>
            </a:r>
            <a:r>
              <a:rPr lang="de-DE" dirty="0"/>
              <a:t> fast and </a:t>
            </a:r>
            <a:r>
              <a:rPr lang="de-DE" dirty="0" err="1"/>
              <a:t>who</a:t>
            </a:r>
            <a:r>
              <a:rPr lang="de-DE" dirty="0"/>
              <a:t> not?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56F0753-8C10-4C9A-9941-E8B9D385B6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Who </a:t>
            </a:r>
            <a:r>
              <a:rPr lang="de-DE" dirty="0" err="1"/>
              <a:t>are</a:t>
            </a:r>
            <a:r>
              <a:rPr lang="de-DE" dirty="0"/>
              <a:t> 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00B2B86-A181-42B0-B9B1-9D574A0CAD7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de-DE" dirty="0" err="1"/>
              <a:t>applies</a:t>
            </a:r>
            <a:r>
              <a:rPr lang="de-DE" dirty="0"/>
              <a:t> </a:t>
            </a:r>
            <a:r>
              <a:rPr lang="de-DE" dirty="0" err="1"/>
              <a:t>to</a:t>
            </a:r>
            <a:r>
              <a:rPr lang="de-DE" dirty="0"/>
              <a:t> </a:t>
            </a:r>
            <a:r>
              <a:rPr lang="de-DE" dirty="0" err="1"/>
              <a:t>every</a:t>
            </a:r>
            <a:r>
              <a:rPr lang="de-DE" dirty="0"/>
              <a:t> </a:t>
            </a:r>
            <a:r>
              <a:rPr lang="de-DE" dirty="0" err="1"/>
              <a:t>mentally</a:t>
            </a:r>
            <a:r>
              <a:rPr lang="de-DE" dirty="0"/>
              <a:t> </a:t>
            </a:r>
            <a:r>
              <a:rPr lang="de-DE" dirty="0" err="1"/>
              <a:t>accountable</a:t>
            </a:r>
            <a:r>
              <a:rPr lang="de-DE" dirty="0"/>
              <a:t> Muslim so </a:t>
            </a:r>
            <a:r>
              <a:rPr lang="de-DE" dirty="0" err="1"/>
              <a:t>for</a:t>
            </a:r>
            <a:r>
              <a:rPr lang="de-DE" dirty="0"/>
              <a:t> </a:t>
            </a:r>
            <a:r>
              <a:rPr lang="de-DE" dirty="0" err="1"/>
              <a:t>men</a:t>
            </a:r>
            <a:r>
              <a:rPr lang="de-DE" dirty="0"/>
              <a:t> and </a:t>
            </a:r>
            <a:r>
              <a:rPr lang="de-DE" dirty="0" err="1"/>
              <a:t>women</a:t>
            </a:r>
            <a:r>
              <a:rPr lang="de-DE" dirty="0"/>
              <a:t> </a:t>
            </a:r>
            <a:endParaRPr lang="de-DE" dirty="0">
              <a:ea typeface="+mn-lt"/>
              <a:cs typeface="+mn-lt"/>
            </a:endParaRPr>
          </a:p>
          <a:p>
            <a:pPr marL="285750" indent="-285750">
              <a:buFont typeface="Wingdings" charset="2"/>
              <a:buChar char="Ø"/>
            </a:pPr>
            <a:r>
              <a:rPr lang="de-DE" dirty="0" err="1"/>
              <a:t>children</a:t>
            </a:r>
            <a:r>
              <a:rPr lang="de-DE" dirty="0"/>
              <a:t> </a:t>
            </a:r>
            <a:r>
              <a:rPr lang="de-DE" dirty="0" err="1"/>
              <a:t>who</a:t>
            </a:r>
            <a:r>
              <a:rPr lang="de-DE" dirty="0"/>
              <a:t> </a:t>
            </a:r>
            <a:r>
              <a:rPr lang="de-DE" dirty="0" err="1"/>
              <a:t>are</a:t>
            </a:r>
            <a:r>
              <a:rPr lang="de-DE" dirty="0"/>
              <a:t> in </a:t>
            </a:r>
            <a:r>
              <a:rPr lang="de-DE" dirty="0" err="1"/>
              <a:t>puberty</a:t>
            </a:r>
            <a:endParaRPr lang="de-DE" dirty="0" err="1">
              <a:ea typeface="+mn-lt"/>
              <a:cs typeface="+mn-lt"/>
            </a:endParaRPr>
          </a:p>
          <a:p>
            <a:pPr marL="285750" indent="-285750">
              <a:buFont typeface="Wingdings" charset="2"/>
              <a:buChar char="Ø"/>
            </a:pPr>
            <a:r>
              <a:rPr lang="de-DE" dirty="0" err="1"/>
              <a:t>children</a:t>
            </a:r>
            <a:r>
              <a:rPr lang="de-DE" dirty="0"/>
              <a:t> </a:t>
            </a:r>
            <a:r>
              <a:rPr lang="de-DE" dirty="0" err="1"/>
              <a:t>who</a:t>
            </a:r>
            <a:r>
              <a:rPr lang="de-DE" dirty="0"/>
              <a:t> </a:t>
            </a:r>
            <a:r>
              <a:rPr lang="de-DE" dirty="0" err="1"/>
              <a:t>are</a:t>
            </a:r>
            <a:r>
              <a:rPr lang="de-DE" dirty="0"/>
              <a:t> not </a:t>
            </a:r>
            <a:r>
              <a:rPr lang="de-DE" dirty="0" err="1"/>
              <a:t>ready</a:t>
            </a:r>
            <a:r>
              <a:rPr lang="de-DE" dirty="0"/>
              <a:t> </a:t>
            </a:r>
            <a:r>
              <a:rPr lang="de-DE" dirty="0" err="1"/>
              <a:t>should</a:t>
            </a:r>
            <a:r>
              <a:rPr lang="de-DE" dirty="0"/>
              <a:t> fast </a:t>
            </a:r>
            <a:r>
              <a:rPr lang="de-DE" dirty="0" err="1"/>
              <a:t>for</a:t>
            </a:r>
            <a:r>
              <a:rPr lang="de-DE" dirty="0"/>
              <a:t> a </a:t>
            </a:r>
            <a:r>
              <a:rPr lang="de-DE" dirty="0" err="1"/>
              <a:t>few</a:t>
            </a:r>
            <a:r>
              <a:rPr lang="de-DE" dirty="0"/>
              <a:t> </a:t>
            </a:r>
            <a:r>
              <a:rPr lang="de-DE" dirty="0" err="1"/>
              <a:t>days</a:t>
            </a:r>
            <a:r>
              <a:rPr lang="de-DE" dirty="0"/>
              <a:t> </a:t>
            </a:r>
            <a:r>
              <a:rPr lang="de-DE" dirty="0" err="1"/>
              <a:t>to</a:t>
            </a:r>
            <a:r>
              <a:rPr lang="de-DE" dirty="0"/>
              <a:t> </a:t>
            </a:r>
            <a:r>
              <a:rPr lang="de-DE" dirty="0" err="1"/>
              <a:t>get</a:t>
            </a:r>
            <a:r>
              <a:rPr lang="de-DE" dirty="0"/>
              <a:t> </a:t>
            </a:r>
            <a:r>
              <a:rPr lang="de-DE" dirty="0" err="1"/>
              <a:t>used</a:t>
            </a:r>
            <a:r>
              <a:rPr lang="de-DE" dirty="0"/>
              <a:t> </a:t>
            </a:r>
            <a:r>
              <a:rPr lang="de-DE" dirty="0" err="1"/>
              <a:t>to</a:t>
            </a:r>
            <a:r>
              <a:rPr lang="de-DE" dirty="0"/>
              <a:t> </a:t>
            </a:r>
            <a:r>
              <a:rPr lang="de-DE" dirty="0" err="1"/>
              <a:t>it</a:t>
            </a:r>
            <a:endParaRPr lang="de-DE" dirty="0" err="1">
              <a:ea typeface="+mn-lt"/>
              <a:cs typeface="+mn-lt"/>
            </a:endParaRPr>
          </a:p>
          <a:p>
            <a:pPr marL="285750" indent="-285750">
              <a:buFont typeface="Wingdings" charset="2"/>
              <a:buChar char="Ø"/>
            </a:pP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40F943D-D908-4331-884E-53348562CA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/>
              <a:t>Who not 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426E7DC-CBE7-4229-A59E-626643FD72A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spcBef>
                <a:spcPts val="0"/>
              </a:spcBef>
              <a:buFont typeface="Wingdings" charset="2"/>
              <a:buChar char="Ø"/>
            </a:pPr>
            <a:r>
              <a:rPr lang="de-DE" dirty="0"/>
              <a:t>sick People</a:t>
            </a:r>
            <a:endParaRPr lang="en-US" dirty="0"/>
          </a:p>
          <a:p>
            <a:pPr marL="285750" indent="-285750">
              <a:spcBef>
                <a:spcPts val="0"/>
              </a:spcBef>
              <a:buFont typeface="Wingdings" charset="2"/>
              <a:buChar char="Ø"/>
            </a:pPr>
            <a:endParaRPr lang="de-DE" dirty="0"/>
          </a:p>
          <a:p>
            <a:pPr marL="285750" indent="-285750">
              <a:spcBef>
                <a:spcPts val="0"/>
              </a:spcBef>
              <a:buFont typeface="Wingdings" charset="2"/>
              <a:buChar char="Ø"/>
            </a:pPr>
            <a:r>
              <a:rPr lang="de-DE" dirty="0" err="1"/>
              <a:t>Pragnant</a:t>
            </a:r>
            <a:r>
              <a:rPr lang="de-DE" dirty="0"/>
              <a:t> Women</a:t>
            </a:r>
            <a:endParaRPr lang="en-US" dirty="0">
              <a:ea typeface="+mn-lt"/>
              <a:cs typeface="+mn-lt"/>
            </a:endParaRPr>
          </a:p>
          <a:p>
            <a:pPr marL="285750" indent="-285750">
              <a:spcBef>
                <a:spcPts val="0"/>
              </a:spcBef>
              <a:buFont typeface="Wingdings" charset="2"/>
              <a:buChar char="Ø"/>
            </a:pPr>
            <a:endParaRPr lang="de-DE" dirty="0"/>
          </a:p>
          <a:p>
            <a:pPr marL="285750" indent="-285750">
              <a:spcBef>
                <a:spcPts val="0"/>
              </a:spcBef>
              <a:buFont typeface="Wingdings" charset="2"/>
              <a:buChar char="Ø"/>
            </a:pPr>
            <a:r>
              <a:rPr lang="de-DE" dirty="0"/>
              <a:t>Nursing </a:t>
            </a:r>
            <a:r>
              <a:rPr lang="de-DE" dirty="0" err="1"/>
              <a:t>mothers</a:t>
            </a:r>
            <a:endParaRPr lang="en-US" dirty="0" err="1">
              <a:ea typeface="+mn-lt"/>
              <a:cs typeface="+mn-lt"/>
            </a:endParaRPr>
          </a:p>
          <a:p>
            <a:pPr marL="285750" indent="-285750">
              <a:spcBef>
                <a:spcPts val="0"/>
              </a:spcBef>
              <a:buFont typeface="Wingdings" charset="2"/>
              <a:buChar char="Ø"/>
            </a:pPr>
            <a:endParaRPr lang="de-DE" dirty="0"/>
          </a:p>
          <a:p>
            <a:pPr marL="285750" indent="-285750">
              <a:spcBef>
                <a:spcPts val="0"/>
              </a:spcBef>
              <a:buFont typeface="Wingdings" charset="2"/>
              <a:buChar char="Ø"/>
            </a:pPr>
            <a:r>
              <a:rPr lang="de-DE" dirty="0"/>
              <a:t>Women in </a:t>
            </a:r>
            <a:r>
              <a:rPr lang="de-DE" dirty="0" err="1"/>
              <a:t>menstuartion</a:t>
            </a:r>
            <a:endParaRPr lang="de-DE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3AE160B-4928-44DC-B151-7C8F30DF6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Maria, Ceren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60C808B7-E90B-4160-AC83-92573BA9D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3479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</Words>
  <Application>Microsoft Office PowerPoint</Application>
  <PresentationFormat>Breitbild</PresentationFormat>
  <Paragraphs>1</Paragraphs>
  <Slides>10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Facet</vt:lpstr>
      <vt:lpstr>Ramadan</vt:lpstr>
      <vt:lpstr>Table of contents </vt:lpstr>
      <vt:lpstr>What is the Ramadan?  .It is one of the five rules (Main duties) of islam  .The five-time prayers a day, the pilgrimage to Mecca and the payment of the Zakat are the other rules      </vt:lpstr>
      <vt:lpstr>How is fasting gone im islam?</vt:lpstr>
      <vt:lpstr>How is fasting im Islam?</vt:lpstr>
      <vt:lpstr>What meals are prepared for breaking the fast during the month of Ramadan?</vt:lpstr>
      <vt:lpstr>Isn't it unhealthy not to drink anything during fasting?</vt:lpstr>
      <vt:lpstr>When does  lent beginn?</vt:lpstr>
      <vt:lpstr>Who is obliged to fast and who not?</vt:lpstr>
      <vt:lpstr>How do Muslims families celebrate the sugar festival?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/>
  <cp:lastModifiedBy/>
  <cp:revision>442</cp:revision>
  <dcterms:created xsi:type="dcterms:W3CDTF">2021-11-02T14:58:15Z</dcterms:created>
  <dcterms:modified xsi:type="dcterms:W3CDTF">2021-11-04T19:12:01Z</dcterms:modified>
</cp:coreProperties>
</file>