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3" roundtripDataSignature="AMtx7mi8cVjQe0PVSyEUyPmD9P9FbICa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showMasterSp="0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>
            <a:gsLst>
              <a:gs pos="0">
                <a:srgbClr val="4D718F"/>
              </a:gs>
              <a:gs pos="55000">
                <a:srgbClr val="96C0E4"/>
              </a:gs>
              <a:gs pos="100000">
                <a:srgbClr val="4D718F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7" name="Google Shape;17;p9"/>
          <p:cNvSpPr txBox="1"/>
          <p:nvPr>
            <p:ph type="ctr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ucida Sans"/>
              <a:buNone/>
              <a:defRPr b="1" sz="4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9"/>
          <p:cNvSpPr txBox="1"/>
          <p:nvPr>
            <p:ph idx="1" type="subTitle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lvl="0" marR="64008" algn="r">
              <a:spcBef>
                <a:spcPts val="400"/>
              </a:spcBef>
              <a:spcAft>
                <a:spcPts val="0"/>
              </a:spcAft>
              <a:buSzPts val="1836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324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grpSp>
        <p:nvGrpSpPr>
          <p:cNvPr id="19" name="Google Shape;19;p9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20" name="Google Shape;20;p9"/>
            <p:cNvSpPr/>
            <p:nvPr/>
          </p:nvSpPr>
          <p:spPr>
            <a:xfrm>
              <a:off x="1687513" y="4832896"/>
              <a:ext cx="7456487" cy="518816"/>
            </a:xfrm>
            <a:custGeom>
              <a:rect b="b" l="l" r="r" t="t"/>
              <a:pathLst>
                <a:path extrusionOk="0" h="367" w="469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BFD3E5">
                <a:alpha val="40000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sp>
          <p:nvSpPr>
            <p:cNvPr id="21" name="Google Shape;21;p9"/>
            <p:cNvSpPr/>
            <p:nvPr/>
          </p:nvSpPr>
          <p:spPr>
            <a:xfrm>
              <a:off x="35443" y="5135526"/>
              <a:ext cx="9108557" cy="838200"/>
            </a:xfrm>
            <a:custGeom>
              <a:rect b="b" l="l" r="r" t="t"/>
              <a:pathLst>
                <a:path extrusionOk="0" h="528" w="5760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sp>
          <p:nvSpPr>
            <p:cNvPr id="22" name="Google Shape;22;p9"/>
            <p:cNvSpPr/>
            <p:nvPr/>
          </p:nvSpPr>
          <p:spPr>
            <a:xfrm>
              <a:off x="0" y="4883888"/>
              <a:ext cx="9144000" cy="1981200"/>
            </a:xfrm>
            <a:custGeom>
              <a:rect b="b" l="l" r="r" t="t"/>
              <a:pathLst>
                <a:path extrusionOk="0" h="1248" w="5760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 amt="50000"/>
              </a:blip>
              <a:tile algn="t" flip="none" tx="0" sx="50000" ty="0" sy="50000"/>
            </a:blip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cxnSp>
          <p:nvCxnSpPr>
            <p:cNvPr id="23" name="Google Shape;23;p9"/>
            <p:cNvCxnSpPr/>
            <p:nvPr/>
          </p:nvCxnSpPr>
          <p:spPr>
            <a:xfrm>
              <a:off x="-3765" y="4880373"/>
              <a:ext cx="9147765" cy="839943"/>
            </a:xfrm>
            <a:prstGeom prst="straightConnector1">
              <a:avLst/>
            </a:prstGeom>
            <a:noFill/>
            <a:ln cap="flat" cmpd="sng" w="12050">
              <a:solidFill>
                <a:srgbClr val="BACFE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24" name="Google Shape;24;p9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EF2F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0" lvl="1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0" lvl="2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0" lvl="3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0" lvl="4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0" lvl="5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0" lvl="6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0" lvl="7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0" lvl="8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 rot="5400000">
            <a:off x="2378964" y="-440436"/>
            <a:ext cx="4386071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6324" lvl="0" marL="457200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indent="-342900" lvl="1" marL="9144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8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8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 rot="5400000">
            <a:off x="4936367" y="2182285"/>
            <a:ext cx="5592761" cy="1777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 rot="5400000">
            <a:off x="823120" y="-91279"/>
            <a:ext cx="559276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6324" lvl="0" marL="457200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indent="-342900" lvl="1" marL="9144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95" name="Google Shape;95;p19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9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9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6324" lvl="0" marL="457200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indent="-342900" lvl="1" marL="9144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0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32" name="Google Shape;32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Lucida Sans"/>
              <a:buNone/>
              <a:defRPr b="1" sz="48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3922713" y="2931712"/>
            <a:ext cx="4572000" cy="1454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564"/>
              <a:buNone/>
              <a:defRPr sz="23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24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39" name="Google Shape;39;p11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6E90AC"/>
              </a:gs>
              <a:gs pos="72000">
                <a:srgbClr val="99BFE0"/>
              </a:gs>
              <a:gs pos="100000">
                <a:srgbClr val="ADCAE5"/>
              </a:gs>
            </a:gsLst>
            <a:lin ang="16200000" scaled="0"/>
          </a:gradFill>
          <a:ln cap="rnd" cmpd="sng" w="9525">
            <a:solidFill>
              <a:srgbClr val="6C8499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40" name="Google Shape;40;p11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6E90AC"/>
              </a:gs>
              <a:gs pos="72000">
                <a:srgbClr val="99BFE0"/>
              </a:gs>
              <a:gs pos="100000">
                <a:srgbClr val="ADCAE5"/>
              </a:gs>
            </a:gsLst>
            <a:lin ang="16200000" scaled="0"/>
          </a:gradFill>
          <a:ln cap="rnd" cmpd="sng" w="9525">
            <a:solidFill>
              <a:srgbClr val="6C8499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457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9504" lvl="0" marL="457200" algn="l">
              <a:spcBef>
                <a:spcPts val="400"/>
              </a:spcBef>
              <a:spcAft>
                <a:spcPts val="0"/>
              </a:spcAft>
              <a:buSzPts val="1904"/>
              <a:buChar char="🞂"/>
              <a:defRPr sz="2800"/>
            </a:lvl1pPr>
            <a:lvl2pPr indent="-381000" lvl="1" marL="914400" algn="l"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2" type="body"/>
          </p:nvPr>
        </p:nvSpPr>
        <p:spPr>
          <a:xfrm>
            <a:off x="4648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9504" lvl="0" marL="457200" algn="l">
              <a:spcBef>
                <a:spcPts val="400"/>
              </a:spcBef>
              <a:spcAft>
                <a:spcPts val="0"/>
              </a:spcAft>
              <a:buSzPts val="1904"/>
              <a:buChar char="🞂"/>
              <a:defRPr sz="2800"/>
            </a:lvl1pPr>
            <a:lvl2pPr indent="-381000" lvl="1" marL="914400" algn="l"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2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47" name="Google Shape;47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showMasterSp="0" type="twoTxTwoObj">
  <p:cSld name="TWO_OBJECTS_WITH_TEXT">
    <p:bg>
      <p:bgPr>
        <a:blipFill rotWithShape="1">
          <a:blip r:embed="rId2">
            <a:alphaModFix/>
          </a:blip>
          <a:tile algn="tl" flip="none" tx="0" sx="50000" ty="0" sy="50000"/>
        </a:blip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3"/>
          <p:cNvSpPr txBox="1"/>
          <p:nvPr>
            <p:ph idx="1" type="body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18287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32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24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2" type="body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18287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32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24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3" type="body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2232" lvl="0" marL="457200" algn="l">
              <a:spcBef>
                <a:spcPts val="400"/>
              </a:spcBef>
              <a:spcAft>
                <a:spcPts val="0"/>
              </a:spcAft>
              <a:buSzPts val="1632"/>
              <a:buChar char="🞂"/>
              <a:defRPr sz="2400"/>
            </a:lvl1pPr>
            <a:lvl2pPr indent="-355600" lvl="1" marL="914400" algn="l"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4" type="body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2232" lvl="0" marL="457200" algn="l">
              <a:spcBef>
                <a:spcPts val="0"/>
              </a:spcBef>
              <a:spcAft>
                <a:spcPts val="0"/>
              </a:spcAft>
              <a:buSzPts val="1632"/>
              <a:buChar char="🞂"/>
              <a:defRPr sz="2400"/>
            </a:lvl1pPr>
            <a:lvl2pPr indent="-355600" lvl="1" marL="914400" algn="l"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61" name="Google Shape;61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showMasterSp="0" type="objTx">
  <p:cSld name="OBJECT_WITH_CAPTION_TEXT">
    <p:bg>
      <p:bgPr>
        <a:blipFill rotWithShape="1">
          <a:blip r:embed="rId2">
            <a:alphaModFix/>
          </a:blip>
          <a:tile algn="tl" flip="none" tx="0" sx="50000" ty="0" sy="50000"/>
        </a:blip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/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Lucida Sans"/>
              <a:buNone/>
              <a:defRPr b="0" sz="25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4419600" y="5355102"/>
            <a:ext cx="3974592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400"/>
              </a:spcBef>
              <a:spcAft>
                <a:spcPts val="0"/>
              </a:spcAft>
              <a:buSzPts val="1088"/>
              <a:buNone/>
              <a:defRPr sz="1600"/>
            </a:lvl1pPr>
            <a:lvl2pPr indent="-228600" lvl="1" marL="914400" algn="l">
              <a:spcBef>
                <a:spcPts val="324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3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2" type="body"/>
          </p:nvPr>
        </p:nvSpPr>
        <p:spPr>
          <a:xfrm>
            <a:off x="914400" y="274320"/>
            <a:ext cx="7479792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6776" lvl="0" marL="457200" algn="l">
              <a:spcBef>
                <a:spcPts val="400"/>
              </a:spcBef>
              <a:spcAft>
                <a:spcPts val="0"/>
              </a:spcAft>
              <a:buSzPts val="2176"/>
              <a:buChar char="🞂"/>
              <a:defRPr sz="3200"/>
            </a:lvl1pPr>
            <a:lvl2pPr indent="-406400" lvl="1" marL="914400" algn="l">
              <a:spcBef>
                <a:spcPts val="324"/>
              </a:spcBef>
              <a:spcAft>
                <a:spcPts val="0"/>
              </a:spcAft>
              <a:buSzPts val="2800"/>
              <a:buChar char="◦"/>
              <a:defRPr sz="2800"/>
            </a:lvl2pPr>
            <a:lvl3pPr indent="-381000" lvl="2" marL="1371600" algn="l">
              <a:spcBef>
                <a:spcPts val="350"/>
              </a:spcBef>
              <a:spcAft>
                <a:spcPts val="0"/>
              </a:spcAft>
              <a:buSzPts val="2400"/>
              <a:buChar char="●"/>
              <a:defRPr sz="2400"/>
            </a:lvl3pPr>
            <a:lvl4pPr indent="-355600" lvl="3" marL="18288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showMasterSp="0" type="picTx">
  <p:cSld name="PICTURE_WITH_CAPTION_TEXT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idx="1" type="body"/>
          </p:nvPr>
        </p:nvSpPr>
        <p:spPr>
          <a:xfrm>
            <a:off x="1141232" y="5443402"/>
            <a:ext cx="7162800" cy="648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228600" lvl="0" marL="457200" marR="18288" algn="r">
              <a:spcBef>
                <a:spcPts val="400"/>
              </a:spcBef>
              <a:spcAft>
                <a:spcPts val="0"/>
              </a:spcAft>
              <a:buSzPts val="952"/>
              <a:buNone/>
              <a:defRPr sz="1400"/>
            </a:lvl1pPr>
            <a:lvl2pPr indent="-304800" lvl="1" marL="914400" algn="l">
              <a:spcBef>
                <a:spcPts val="324"/>
              </a:spcBef>
              <a:spcAft>
                <a:spcPts val="0"/>
              </a:spcAft>
              <a:buSzPts val="1200"/>
              <a:buChar char="◦"/>
              <a:defRPr sz="1200"/>
            </a:lvl2pPr>
            <a:lvl3pPr indent="-292100" lvl="2" marL="1371600" algn="l">
              <a:spcBef>
                <a:spcPts val="350"/>
              </a:spcBef>
              <a:spcAft>
                <a:spcPts val="0"/>
              </a:spcAft>
              <a:buSzPts val="1000"/>
              <a:buChar char="●"/>
              <a:defRPr sz="1000"/>
            </a:lvl3pPr>
            <a:lvl4pPr indent="-285750" lvl="3" marL="182880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5" name="Google Shape;75;p17"/>
          <p:cNvSpPr/>
          <p:nvPr>
            <p:ph idx="2" type="pic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17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0" lvl="1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0" lvl="2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0" lvl="3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0" lvl="4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0" lvl="5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0" lvl="6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0" lvl="7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0" lvl="8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79" name="Google Shape;79;p17"/>
          <p:cNvSpPr txBox="1"/>
          <p:nvPr>
            <p:ph type="title"/>
          </p:nvPr>
        </p:nvSpPr>
        <p:spPr>
          <a:xfrm>
            <a:off x="228600" y="4865122"/>
            <a:ext cx="8075432" cy="5626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Lucida Sans"/>
              <a:buNone/>
              <a:defRPr b="0" sz="3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7"/>
          <p:cNvSpPr/>
          <p:nvPr/>
        </p:nvSpPr>
        <p:spPr>
          <a:xfrm>
            <a:off x="716436" y="5001993"/>
            <a:ext cx="3802003" cy="1443111"/>
          </a:xfrm>
          <a:custGeom>
            <a:rect b="b" l="l" r="r" t="t"/>
            <a:pathLst>
              <a:path extrusionOk="0" h="528" w="5760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BFD3E5">
              <a:alpha val="4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1" name="Google Shape;81;p17"/>
          <p:cNvSpPr/>
          <p:nvPr/>
        </p:nvSpPr>
        <p:spPr>
          <a:xfrm>
            <a:off x="-53561" y="5785023"/>
            <a:ext cx="3802003" cy="838200"/>
          </a:xfrm>
          <a:custGeom>
            <a:rect b="b" l="l" r="r" t="t"/>
            <a:pathLst>
              <a:path extrusionOk="0" h="528" w="5760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2" name="Google Shape;82;p17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algn="t" flip="none" tx="0" sx="50000" ty="0" sy="5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83" name="Google Shape;83;p17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cap="flat" cmpd="sng" w="12050">
            <a:solidFill>
              <a:srgbClr val="BACFE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4" name="Google Shape;84;p17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6E90AC"/>
              </a:gs>
              <a:gs pos="72000">
                <a:srgbClr val="99BFE0"/>
              </a:gs>
              <a:gs pos="100000">
                <a:srgbClr val="ADCAE5"/>
              </a:gs>
            </a:gsLst>
            <a:lin ang="16200000" scaled="0"/>
          </a:gradFill>
          <a:ln cap="rnd" cmpd="sng" w="9525">
            <a:solidFill>
              <a:srgbClr val="6C8499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5" name="Google Shape;85;p17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6E90AC"/>
              </a:gs>
              <a:gs pos="72000">
                <a:srgbClr val="99BFE0"/>
              </a:gs>
              <a:gs pos="100000">
                <a:srgbClr val="ADCAE5"/>
              </a:gs>
            </a:gsLst>
            <a:lin ang="16200000" scaled="0"/>
          </a:gradFill>
          <a:ln cap="rnd" cmpd="sng" w="9525">
            <a:solidFill>
              <a:srgbClr val="6C8499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/>
          <p:nvPr/>
        </p:nvSpPr>
        <p:spPr>
          <a:xfrm>
            <a:off x="716436" y="5001993"/>
            <a:ext cx="3802003" cy="1443111"/>
          </a:xfrm>
          <a:custGeom>
            <a:rect b="b" l="l" r="r" t="t"/>
            <a:pathLst>
              <a:path extrusionOk="0" h="528" w="5760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BFD3E5">
              <a:alpha val="4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7" name="Google Shape;7;p8"/>
          <p:cNvSpPr/>
          <p:nvPr/>
        </p:nvSpPr>
        <p:spPr>
          <a:xfrm>
            <a:off x="-53561" y="5785023"/>
            <a:ext cx="3802003" cy="838200"/>
          </a:xfrm>
          <a:custGeom>
            <a:rect b="b" l="l" r="r" t="t"/>
            <a:pathLst>
              <a:path extrusionOk="0" h="528" w="5760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" name="Google Shape;8;p8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1">
              <a:alphaModFix amt="50000"/>
            </a:blip>
            <a:tile algn="t" flip="none" tx="0" sx="50000" ty="0" sy="5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9" name="Google Shape;9;p8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cap="flat" cmpd="sng" w="12050">
            <a:solidFill>
              <a:srgbClr val="BACFE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" name="Google Shape;1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8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5186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  <a:defRPr b="0" i="0" sz="27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-374650" lvl="1" marL="914400" marR="0" rtl="0" algn="l"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b="0" i="0" sz="23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-361950" lvl="2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-349250" lvl="3" marL="18288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b="0" i="0" sz="19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-342900" lvl="4" marL="2286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-342900" lvl="5" marL="27432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-330200" lvl="6" marL="32004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-330200" lvl="7" marL="36576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-330200" lvl="8" marL="41148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12" name="Google Shape;12;p8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"/>
          <p:cNvSpPr txBox="1"/>
          <p:nvPr>
            <p:ph type="ctrTitle"/>
          </p:nvPr>
        </p:nvSpPr>
        <p:spPr>
          <a:xfrm>
            <a:off x="428596" y="214290"/>
            <a:ext cx="7772400" cy="9725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Lucida Sans"/>
              <a:buNone/>
            </a:pPr>
            <a:r>
              <a:rPr b="1" lang="es-ES" sz="3600" u="sng"/>
              <a:t>LACK OF PRIMARY EDUCATION </a:t>
            </a:r>
            <a:endParaRPr b="1" sz="3600" u="sng"/>
          </a:p>
        </p:txBody>
      </p:sp>
      <p:sp>
        <p:nvSpPr>
          <p:cNvPr id="103" name="Google Shape;103;p1"/>
          <p:cNvSpPr txBox="1"/>
          <p:nvPr>
            <p:ph idx="1" type="subTitle"/>
          </p:nvPr>
        </p:nvSpPr>
        <p:spPr>
          <a:xfrm>
            <a:off x="5786446" y="6072206"/>
            <a:ext cx="3057524" cy="4286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64008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65"/>
              <a:buNone/>
            </a:pPr>
            <a:r>
              <a:rPr lang="es-ES" sz="1725">
                <a:solidFill>
                  <a:schemeClr val="dk1"/>
                </a:solidFill>
              </a:rPr>
              <a:t>By Migration 2 </a:t>
            </a:r>
            <a:endParaRPr sz="2287">
              <a:solidFill>
                <a:schemeClr val="dk1"/>
              </a:solidFill>
            </a:endParaRPr>
          </a:p>
          <a:p>
            <a:pPr indent="0" lvl="0" marL="0" marR="64008" rtl="0" algn="r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</a:pPr>
            <a:r>
              <a:t/>
            </a:r>
            <a:endParaRPr sz="1725">
              <a:solidFill>
                <a:schemeClr val="dk1"/>
              </a:solidFill>
            </a:endParaRPr>
          </a:p>
        </p:txBody>
      </p:sp>
      <p:pic>
        <p:nvPicPr>
          <p:cNvPr descr="image_6483441 (2).JPG" id="104" name="Google Shape;10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71670" y="1500174"/>
            <a:ext cx="5146569" cy="34286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1224"/>
              <a:buChar char="🞂"/>
            </a:pPr>
            <a:r>
              <a:rPr lang="es-ES" sz="1800"/>
              <a:t>Many p</a:t>
            </a:r>
            <a:r>
              <a:rPr lang="es-ES" sz="1800"/>
              <a:t>eople who immigrate to new countries haven’t had any access to a public primary education in their native countries. </a:t>
            </a:r>
            <a:endParaRPr/>
          </a:p>
          <a:p>
            <a:pPr indent="-178307" lvl="0" marL="365760" rtl="0" algn="l">
              <a:spcBef>
                <a:spcPts val="400"/>
              </a:spcBef>
              <a:spcAft>
                <a:spcPts val="0"/>
              </a:spcAft>
              <a:buSzPts val="1224"/>
              <a:buNone/>
            </a:pPr>
            <a:r>
              <a:t/>
            </a:r>
            <a:endParaRPr sz="1800"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224"/>
              <a:buChar char="🞂"/>
            </a:pPr>
            <a:r>
              <a:rPr lang="es-ES" sz="1800"/>
              <a:t>They </a:t>
            </a:r>
            <a:r>
              <a:rPr lang="es-ES" sz="1800"/>
              <a:t>don't</a:t>
            </a:r>
            <a:r>
              <a:rPr lang="es-ES" sz="1800"/>
              <a:t> often know the language well so they </a:t>
            </a:r>
            <a:r>
              <a:rPr lang="es-ES" sz="1800"/>
              <a:t>don't</a:t>
            </a:r>
            <a:r>
              <a:rPr lang="es-ES" sz="1800"/>
              <a:t> socialize so much with the local people. </a:t>
            </a:r>
            <a:endParaRPr sz="1800"/>
          </a:p>
          <a:p>
            <a:pPr indent="-152400" lvl="0" marL="365760" rtl="0" algn="l">
              <a:spcBef>
                <a:spcPts val="400"/>
              </a:spcBef>
              <a:spcAft>
                <a:spcPts val="0"/>
              </a:spcAft>
              <a:buSzPts val="1632"/>
              <a:buNone/>
            </a:pPr>
            <a:r>
              <a:t/>
            </a:r>
            <a:endParaRPr sz="2400"/>
          </a:p>
        </p:txBody>
      </p:sp>
      <p:sp>
        <p:nvSpPr>
          <p:cNvPr id="110" name="Google Shape;110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ucida Sans"/>
              <a:buNone/>
            </a:pPr>
            <a:r>
              <a:rPr lang="es-ES" sz="4000" u="sng"/>
              <a:t>THE </a:t>
            </a:r>
            <a:r>
              <a:rPr b="1" lang="es-ES" sz="4000" u="sng"/>
              <a:t>PROBLEMS</a:t>
            </a:r>
            <a:endParaRPr b="1" sz="4000" u="sng"/>
          </a:p>
        </p:txBody>
      </p:sp>
      <p:pic>
        <p:nvPicPr>
          <p:cNvPr descr="image_6483441 (3).JPG" id="111" name="Google Shape;11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43174" y="3286124"/>
            <a:ext cx="5564644" cy="2857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1224"/>
              <a:buChar char="🞂"/>
            </a:pPr>
            <a:r>
              <a:rPr lang="es-ES" sz="1800"/>
              <a:t>It could be a great idea, for us, to organize courses in </a:t>
            </a:r>
            <a:r>
              <a:rPr lang="es-ES" sz="1800"/>
              <a:t>libraries</a:t>
            </a:r>
            <a:r>
              <a:rPr lang="es-ES" sz="1800"/>
              <a:t> or schools in the afternoon or in the evening run by students, teachers and also volunteers. </a:t>
            </a:r>
            <a:endParaRPr/>
          </a:p>
          <a:p>
            <a:pPr indent="-178307" lvl="0" marL="365760" rtl="0" algn="l">
              <a:spcBef>
                <a:spcPts val="400"/>
              </a:spcBef>
              <a:spcAft>
                <a:spcPts val="0"/>
              </a:spcAft>
              <a:buSzPts val="1224"/>
              <a:buNone/>
            </a:pPr>
            <a:r>
              <a:t/>
            </a:r>
            <a:endParaRPr sz="1800"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224"/>
              <a:buChar char="🞂"/>
            </a:pPr>
            <a:r>
              <a:rPr lang="es-ES" sz="1800"/>
              <a:t>Thanks to these free courses people could learn the language faster and in doing so better integrate into society and increase their employment </a:t>
            </a:r>
            <a:r>
              <a:rPr lang="es-ES" sz="1800"/>
              <a:t>opportunities</a:t>
            </a:r>
            <a:endParaRPr sz="1800"/>
          </a:p>
        </p:txBody>
      </p:sp>
      <p:sp>
        <p:nvSpPr>
          <p:cNvPr id="117" name="Google Shape;117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Lucida Sans"/>
              <a:buNone/>
            </a:pPr>
            <a:r>
              <a:rPr b="1" lang="es-ES" sz="3600" u="sng"/>
              <a:t>POSSIBLE SOLUTION</a:t>
            </a:r>
            <a:endParaRPr b="1" sz="3600" u="sng"/>
          </a:p>
        </p:txBody>
      </p:sp>
      <p:pic>
        <p:nvPicPr>
          <p:cNvPr descr="image_6483441 (6).JPG" id="118" name="Google Shape;11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71868" y="3786190"/>
            <a:ext cx="4429156" cy="2686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1360"/>
              <a:buChar char="🞂"/>
            </a:pPr>
            <a:r>
              <a:rPr lang="es-ES" sz="2000"/>
              <a:t>We don’t require a lot of money because our idea is based on volunteers that can also help us raise funds.</a:t>
            </a:r>
            <a:endParaRPr/>
          </a:p>
          <a:p>
            <a:pPr indent="-169671" lvl="0" marL="365760" rtl="0" algn="l">
              <a:spcBef>
                <a:spcPts val="400"/>
              </a:spcBef>
              <a:spcAft>
                <a:spcPts val="0"/>
              </a:spcAft>
              <a:buSzPts val="1360"/>
              <a:buNone/>
            </a:pPr>
            <a:r>
              <a:t/>
            </a:r>
            <a:endParaRPr sz="2000"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360"/>
              <a:buChar char="🞂"/>
            </a:pPr>
            <a:r>
              <a:rPr lang="es-ES" sz="2000"/>
              <a:t>To </a:t>
            </a:r>
            <a:r>
              <a:rPr lang="es-ES" sz="2000"/>
              <a:t>acquire</a:t>
            </a:r>
            <a:r>
              <a:rPr lang="es-ES" sz="2000"/>
              <a:t> the </a:t>
            </a:r>
            <a:r>
              <a:rPr lang="es-ES" sz="2000"/>
              <a:t>necessary</a:t>
            </a:r>
            <a:r>
              <a:rPr lang="es-ES" sz="2000"/>
              <a:t> </a:t>
            </a:r>
            <a:r>
              <a:rPr lang="es-ES" sz="2000"/>
              <a:t>funds</a:t>
            </a:r>
            <a:r>
              <a:rPr lang="es-ES" sz="2000"/>
              <a:t> we would </a:t>
            </a:r>
            <a:r>
              <a:rPr lang="es-ES" sz="2000"/>
              <a:t>organize</a:t>
            </a:r>
            <a:r>
              <a:rPr lang="es-ES" sz="2000"/>
              <a:t> a </a:t>
            </a:r>
            <a:r>
              <a:rPr lang="es-ES" sz="2000"/>
              <a:t>fundraiser</a:t>
            </a:r>
            <a:r>
              <a:rPr lang="es-ES" sz="2000"/>
              <a:t> with the help of the city.</a:t>
            </a:r>
            <a:endParaRPr/>
          </a:p>
          <a:p>
            <a:pPr indent="-139446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</p:txBody>
      </p:sp>
      <p:sp>
        <p:nvSpPr>
          <p:cNvPr id="124" name="Google Shape;124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Lucida Sans"/>
              <a:buNone/>
            </a:pPr>
            <a:r>
              <a:rPr b="1" lang="es-ES" sz="3200" u="sng"/>
              <a:t>WHERE WE GET THE MONEY FROM</a:t>
            </a:r>
            <a:endParaRPr b="1" sz="3200" u="sng"/>
          </a:p>
        </p:txBody>
      </p:sp>
      <p:pic>
        <p:nvPicPr>
          <p:cNvPr descr="image_6483441.JPG" id="125" name="Google Shape;1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06142" y="3429011"/>
            <a:ext cx="4714909" cy="31432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1360"/>
              <a:buChar char="🞂"/>
            </a:pPr>
            <a:r>
              <a:rPr lang="es-ES" sz="2000"/>
              <a:t>We think that our idea is democratic </a:t>
            </a:r>
            <a:r>
              <a:rPr lang="es-ES" sz="2000"/>
              <a:t>because</a:t>
            </a:r>
            <a:r>
              <a:rPr lang="es-ES" sz="2000"/>
              <a:t> it can help people to better integrate into society </a:t>
            </a:r>
            <a:r>
              <a:rPr lang="es-ES" sz="2000"/>
              <a:t>and</a:t>
            </a:r>
            <a:r>
              <a:rPr lang="es-ES" sz="2000"/>
              <a:t> therefore increasingly participate in the democratic process.</a:t>
            </a:r>
            <a:endParaRPr sz="2000"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360"/>
              <a:buChar char="🞂"/>
            </a:pPr>
            <a:r>
              <a:rPr lang="es-ES" sz="2000"/>
              <a:t>People all together should decide when there are problems.</a:t>
            </a:r>
            <a:endParaRPr/>
          </a:p>
          <a:p>
            <a:pPr indent="-139446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</p:txBody>
      </p:sp>
      <p:sp>
        <p:nvSpPr>
          <p:cNvPr id="131" name="Google Shape;131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s-ES"/>
              <a:t>IS OUR IDEA DEMOCRATIC?</a:t>
            </a:r>
            <a:endParaRPr/>
          </a:p>
        </p:txBody>
      </p:sp>
      <p:pic>
        <p:nvPicPr>
          <p:cNvPr descr="image_6483441 (4).JPG" id="132" name="Google Shape;132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00430" y="3214686"/>
            <a:ext cx="4294869" cy="2857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36576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1360"/>
              <a:buChar char="🞂"/>
            </a:pPr>
            <a:r>
              <a:rPr lang="es-ES" sz="2000"/>
              <a:t>We have noticed that in our village/town there are a </a:t>
            </a:r>
            <a:r>
              <a:rPr lang="es-ES" sz="2000"/>
              <a:t>significant</a:t>
            </a:r>
            <a:r>
              <a:rPr lang="es-ES" sz="2000"/>
              <a:t> amount of people who come from other countries who don’t know how to speak the local language well.</a:t>
            </a:r>
            <a:endParaRPr sz="2000"/>
          </a:p>
        </p:txBody>
      </p:sp>
      <p:sp>
        <p:nvSpPr>
          <p:cNvPr id="138" name="Google Shape;138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s-ES"/>
              <a:t>WHY WE CHOSE THIS IDEA?</a:t>
            </a:r>
            <a:endParaRPr/>
          </a:p>
        </p:txBody>
      </p:sp>
      <p:pic>
        <p:nvPicPr>
          <p:cNvPr descr="image_6483441 (5).JPG" id="139" name="Google Shape;139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01968" y="3428991"/>
            <a:ext cx="5643602" cy="17608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"/>
          <p:cNvSpPr txBox="1"/>
          <p:nvPr>
            <p:ph idx="1" type="body"/>
          </p:nvPr>
        </p:nvSpPr>
        <p:spPr>
          <a:xfrm>
            <a:off x="2714612" y="2857496"/>
            <a:ext cx="3714776" cy="1285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3672"/>
              <a:buChar char="🞂"/>
            </a:pPr>
            <a:r>
              <a:rPr lang="es-ES" sz="5400"/>
              <a:t>THE END</a:t>
            </a:r>
            <a:endParaRPr sz="5400"/>
          </a:p>
        </p:txBody>
      </p:sp>
      <p:sp>
        <p:nvSpPr>
          <p:cNvPr id="145" name="Google Shape;145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t/>
            </a:r>
            <a:endParaRPr/>
          </a:p>
        </p:txBody>
      </p:sp>
      <p:sp>
        <p:nvSpPr>
          <p:cNvPr id="146" name="Google Shape;146;p7"/>
          <p:cNvSpPr txBox="1"/>
          <p:nvPr/>
        </p:nvSpPr>
        <p:spPr>
          <a:xfrm>
            <a:off x="5715000" y="6000775"/>
            <a:ext cx="32361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Thank you for your attention!</a:t>
            </a:r>
            <a:endParaRPr sz="16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ncurrencia">
  <a:themeElements>
    <a:clrScheme name="Intermedio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2021-11-05T10:47:15Z</dcterms:created>
  <dc:creator>Eufrasio</dc:creator>
</cp:coreProperties>
</file>