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657076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7102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2973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727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1533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453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08033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6115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0922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68086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36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52B6474-0074-4879-B58A-097B02CF3239}" type="datetimeFigureOut">
              <a:rPr lang="nb-NO" smtClean="0"/>
              <a:t>05.11.2021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16CF9104-7A25-40CB-8A4F-89035022CE2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184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272405-CD46-4876-AB16-1640339AAB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EUTHOPIA VILLAGE 2025</a:t>
            </a:r>
            <a:endParaRPr lang="en-US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DD24370-A83B-41FF-A190-8B51D3935E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By Migration 1</a:t>
            </a:r>
          </a:p>
        </p:txBody>
      </p:sp>
    </p:spTree>
    <p:extLst>
      <p:ext uri="{BB962C8B-B14F-4D97-AF65-F5344CB8AC3E}">
        <p14:creationId xmlns:p14="http://schemas.microsoft.com/office/powerpoint/2010/main" val="326444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677E031-0EC1-4E0D-8C28-C50238825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OUR PROBLEMS AND THEIR SOLUTIONS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7ECA77-F7E6-4D42-81D2-5A5B89545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 err="1"/>
              <a:t>Problems</a:t>
            </a:r>
            <a:endParaRPr lang="lv-LV" dirty="0"/>
          </a:p>
          <a:p>
            <a:r>
              <a:rPr lang="lv-LV" dirty="0" err="1"/>
              <a:t>Citizens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being</a:t>
            </a:r>
            <a:r>
              <a:rPr lang="lv-LV" dirty="0"/>
              <a:t> </a:t>
            </a:r>
            <a:r>
              <a:rPr lang="lv-LV" dirty="0" err="1"/>
              <a:t>able</a:t>
            </a:r>
            <a:r>
              <a:rPr lang="lv-LV" dirty="0"/>
              <a:t> to </a:t>
            </a:r>
            <a:r>
              <a:rPr lang="lv-LV" dirty="0" err="1"/>
              <a:t>speak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national</a:t>
            </a:r>
            <a:r>
              <a:rPr lang="lv-LV" dirty="0"/>
              <a:t> </a:t>
            </a:r>
            <a:r>
              <a:rPr lang="lv-LV" dirty="0" err="1"/>
              <a:t>language</a:t>
            </a:r>
            <a:r>
              <a:rPr lang="lv-LV" dirty="0"/>
              <a:t>, </a:t>
            </a:r>
            <a:r>
              <a:rPr lang="lv-LV" dirty="0" err="1"/>
              <a:t>thus</a:t>
            </a:r>
            <a:r>
              <a:rPr lang="lv-LV" dirty="0"/>
              <a:t> </a:t>
            </a:r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get</a:t>
            </a:r>
            <a:r>
              <a:rPr lang="lv-LV" dirty="0"/>
              <a:t> </a:t>
            </a:r>
            <a:r>
              <a:rPr lang="lv-LV" dirty="0" err="1"/>
              <a:t>bullied</a:t>
            </a:r>
            <a:endParaRPr lang="nb-NO" dirty="0"/>
          </a:p>
          <a:p>
            <a:r>
              <a:rPr lang="nb-NO" dirty="0"/>
              <a:t> </a:t>
            </a:r>
            <a:r>
              <a:rPr lang="lv-LV" dirty="0" err="1"/>
              <a:t>Can’t</a:t>
            </a:r>
            <a:r>
              <a:rPr lang="lv-LV" dirty="0"/>
              <a:t> </a:t>
            </a:r>
            <a:r>
              <a:rPr lang="lv-LV" dirty="0" err="1"/>
              <a:t>get</a:t>
            </a:r>
            <a:r>
              <a:rPr lang="lv-LV" dirty="0"/>
              <a:t> </a:t>
            </a:r>
            <a:r>
              <a:rPr lang="lv-LV" dirty="0" err="1"/>
              <a:t>an</a:t>
            </a:r>
            <a:r>
              <a:rPr lang="lv-LV" dirty="0"/>
              <a:t> </a:t>
            </a:r>
            <a:r>
              <a:rPr lang="lv-LV" dirty="0" err="1"/>
              <a:t>education</a:t>
            </a:r>
            <a:r>
              <a:rPr lang="lv-LV" dirty="0"/>
              <a:t> </a:t>
            </a:r>
            <a:r>
              <a:rPr lang="lv-LV" dirty="0" err="1"/>
              <a:t>because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language</a:t>
            </a:r>
            <a:r>
              <a:rPr lang="lv-LV" dirty="0"/>
              <a:t> </a:t>
            </a:r>
            <a:r>
              <a:rPr lang="lv-LV" dirty="0" err="1"/>
              <a:t>barrier</a:t>
            </a:r>
            <a:endParaRPr lang="lv-LV" dirty="0"/>
          </a:p>
          <a:p>
            <a:r>
              <a:rPr lang="lv-LV" dirty="0" err="1"/>
              <a:t>Unemployed</a:t>
            </a:r>
            <a:r>
              <a:rPr lang="lv-LV" dirty="0"/>
              <a:t> </a:t>
            </a:r>
            <a:r>
              <a:rPr lang="lv-LV" dirty="0" err="1"/>
              <a:t>because</a:t>
            </a:r>
            <a:r>
              <a:rPr lang="lv-LV" dirty="0"/>
              <a:t> </a:t>
            </a:r>
            <a:r>
              <a:rPr lang="lv-LV" dirty="0" err="1"/>
              <a:t>of</a:t>
            </a:r>
            <a:r>
              <a:rPr lang="lv-LV" dirty="0"/>
              <a:t> no </a:t>
            </a:r>
            <a:r>
              <a:rPr lang="lv-LV" dirty="0" err="1"/>
              <a:t>education</a:t>
            </a:r>
            <a:r>
              <a:rPr lang="nb-NO" dirty="0"/>
              <a:t>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Solutions</a:t>
            </a:r>
          </a:p>
          <a:p>
            <a:r>
              <a:rPr lang="lv-LV" dirty="0"/>
              <a:t> </a:t>
            </a:r>
            <a:r>
              <a:rPr lang="lv-LV" dirty="0" err="1"/>
              <a:t>Organizing</a:t>
            </a:r>
            <a:r>
              <a:rPr lang="lv-LV" dirty="0"/>
              <a:t> </a:t>
            </a:r>
            <a:r>
              <a:rPr lang="lv-LV" dirty="0" err="1"/>
              <a:t>group</a:t>
            </a:r>
            <a:r>
              <a:rPr lang="lv-LV" dirty="0"/>
              <a:t> </a:t>
            </a:r>
            <a:r>
              <a:rPr lang="lv-LV" dirty="0" err="1"/>
              <a:t>settings</a:t>
            </a:r>
            <a:r>
              <a:rPr lang="lv-LV" dirty="0"/>
              <a:t> to </a:t>
            </a:r>
            <a:r>
              <a:rPr lang="lv-LV" dirty="0" err="1"/>
              <a:t>speak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national</a:t>
            </a:r>
            <a:r>
              <a:rPr lang="lv-LV" dirty="0"/>
              <a:t> </a:t>
            </a:r>
            <a:r>
              <a:rPr lang="lv-LV" dirty="0" err="1"/>
              <a:t>language</a:t>
            </a:r>
            <a:endParaRPr lang="nb-NO" dirty="0"/>
          </a:p>
          <a:p>
            <a:r>
              <a:rPr lang="nb-NO" dirty="0"/>
              <a:t> </a:t>
            </a:r>
            <a:r>
              <a:rPr lang="lv-LV" dirty="0"/>
              <a:t>Professional </a:t>
            </a:r>
            <a:r>
              <a:rPr lang="lv-LV" dirty="0" err="1"/>
              <a:t>language</a:t>
            </a:r>
            <a:r>
              <a:rPr lang="lv-LV" dirty="0"/>
              <a:t> </a:t>
            </a:r>
            <a:r>
              <a:rPr lang="lv-LV" dirty="0" err="1"/>
              <a:t>lessons</a:t>
            </a:r>
            <a:endParaRPr lang="nb-NO" dirty="0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41169D25-A894-4F02-AFA7-6234920FA2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3629" y="3613286"/>
            <a:ext cx="2116954" cy="211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04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2F5209-8D9B-4C55-BD0D-82291E5EE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/>
              <a:t>CAN THE SOLUTIONS BE EASILY EXECUTED?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58E2539-4CD8-4FF6-B2B2-7305956D96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 </a:t>
            </a:r>
            <a:r>
              <a:rPr lang="en-US" dirty="0"/>
              <a:t>Organizing group </a:t>
            </a:r>
            <a:r>
              <a:rPr lang="lv-LV" dirty="0" err="1"/>
              <a:t>settin</a:t>
            </a:r>
            <a:r>
              <a:rPr lang="en-US" dirty="0" err="1"/>
              <a:t>gs</a:t>
            </a:r>
            <a:r>
              <a:rPr lang="en-US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more</a:t>
            </a:r>
            <a:r>
              <a:rPr lang="lv-LV" dirty="0"/>
              <a:t> </a:t>
            </a:r>
            <a:r>
              <a:rPr lang="lv-LV" dirty="0" err="1"/>
              <a:t>possible</a:t>
            </a:r>
            <a:endParaRPr lang="en-US" dirty="0"/>
          </a:p>
          <a:p>
            <a:r>
              <a:rPr lang="en-US" dirty="0"/>
              <a:t> Organizing language lessons can be a little harder</a:t>
            </a:r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lv-LV" dirty="0" err="1"/>
              <a:t>We</a:t>
            </a:r>
            <a:r>
              <a:rPr lang="lv-LV" dirty="0"/>
              <a:t> </a:t>
            </a:r>
            <a:r>
              <a:rPr lang="lv-LV" dirty="0" err="1"/>
              <a:t>believe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it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possible</a:t>
            </a:r>
            <a:r>
              <a:rPr lang="lv-LV" dirty="0"/>
              <a:t> to </a:t>
            </a:r>
            <a:r>
              <a:rPr lang="lv-LV" dirty="0" err="1"/>
              <a:t>learn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national</a:t>
            </a:r>
            <a:r>
              <a:rPr lang="lv-LV" dirty="0"/>
              <a:t> </a:t>
            </a:r>
            <a:r>
              <a:rPr lang="lv-LV" dirty="0" err="1"/>
              <a:t>language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 5 </a:t>
            </a:r>
            <a:r>
              <a:rPr lang="lv-LV" dirty="0" err="1"/>
              <a:t>years</a:t>
            </a:r>
            <a:r>
              <a:rPr lang="lv-LV" dirty="0"/>
              <a:t>. </a:t>
            </a:r>
          </a:p>
          <a:p>
            <a:r>
              <a:rPr lang="lv-LV" dirty="0" err="1"/>
              <a:t>Make</a:t>
            </a:r>
            <a:r>
              <a:rPr lang="lv-LV" dirty="0"/>
              <a:t> </a:t>
            </a:r>
            <a:r>
              <a:rPr lang="lv-LV" dirty="0" err="1"/>
              <a:t>flyers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posters</a:t>
            </a:r>
            <a:endParaRPr lang="en-US" dirty="0"/>
          </a:p>
          <a:p>
            <a:r>
              <a:rPr lang="en-US" dirty="0"/>
              <a:t> Students learn the language at school</a:t>
            </a:r>
            <a:r>
              <a:rPr lang="lv-LV" dirty="0"/>
              <a:t>, </a:t>
            </a:r>
            <a:r>
              <a:rPr lang="lv-LV" dirty="0" err="1"/>
              <a:t>but</a:t>
            </a:r>
            <a:r>
              <a:rPr lang="en-US" dirty="0"/>
              <a:t> adults learn it through private lessons</a:t>
            </a:r>
          </a:p>
          <a:p>
            <a:pPr marL="0" indent="0">
              <a:buNone/>
            </a:pPr>
            <a:r>
              <a:rPr lang="lv-LV" dirty="0" err="1"/>
              <a:t>Only</a:t>
            </a:r>
            <a:r>
              <a:rPr lang="lv-LV" dirty="0"/>
              <a:t> </a:t>
            </a:r>
            <a:r>
              <a:rPr lang="lv-LV" dirty="0" err="1"/>
              <a:t>problem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could</a:t>
            </a:r>
            <a:r>
              <a:rPr lang="lv-LV" dirty="0"/>
              <a:t> </a:t>
            </a:r>
            <a:r>
              <a:rPr lang="lv-LV" dirty="0" err="1"/>
              <a:t>occur</a:t>
            </a:r>
            <a:r>
              <a:rPr lang="lv-LV" dirty="0"/>
              <a:t> </a:t>
            </a:r>
            <a:r>
              <a:rPr lang="lv-LV" dirty="0" err="1"/>
              <a:t>is</a:t>
            </a:r>
            <a:r>
              <a:rPr lang="lv-LV" dirty="0"/>
              <a:t> </a:t>
            </a:r>
            <a:r>
              <a:rPr lang="lv-LV" dirty="0" err="1"/>
              <a:t>that</a:t>
            </a:r>
            <a:r>
              <a:rPr lang="lv-LV" dirty="0"/>
              <a:t> </a:t>
            </a:r>
            <a:r>
              <a:rPr lang="lv-LV" dirty="0" err="1"/>
              <a:t>not</a:t>
            </a:r>
            <a:r>
              <a:rPr lang="lv-LV" dirty="0"/>
              <a:t> </a:t>
            </a:r>
            <a:r>
              <a:rPr lang="lv-LV" dirty="0" err="1"/>
              <a:t>everyone</a:t>
            </a:r>
            <a:r>
              <a:rPr lang="lv-LV" dirty="0"/>
              <a:t> </a:t>
            </a:r>
            <a:r>
              <a:rPr lang="lv-LV" dirty="0" err="1"/>
              <a:t>wants</a:t>
            </a:r>
            <a:r>
              <a:rPr lang="lv-LV" dirty="0"/>
              <a:t> to </a:t>
            </a:r>
            <a:r>
              <a:rPr lang="lv-LV" dirty="0" err="1"/>
              <a:t>learn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language</a:t>
            </a:r>
            <a:r>
              <a:rPr lang="lv-LV" dirty="0"/>
              <a:t>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6881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2FF40C-A51B-491A-9A2D-400051B6C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MONEY WISE..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CCDE67-7829-4452-B08E-F18D5123F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lv-LV" dirty="0" err="1"/>
              <a:t>Our</a:t>
            </a:r>
            <a:r>
              <a:rPr lang="lv-LV" dirty="0"/>
              <a:t> </a:t>
            </a:r>
            <a:r>
              <a:rPr lang="lv-LV" dirty="0" err="1"/>
              <a:t>solutions</a:t>
            </a:r>
            <a:r>
              <a:rPr lang="lv-LV" dirty="0"/>
              <a:t> </a:t>
            </a:r>
            <a:r>
              <a:rPr lang="lv-LV" dirty="0" err="1"/>
              <a:t>will</a:t>
            </a:r>
            <a:r>
              <a:rPr lang="lv-LV" dirty="0"/>
              <a:t> </a:t>
            </a:r>
            <a:r>
              <a:rPr lang="lv-LV" dirty="0" err="1"/>
              <a:t>cost</a:t>
            </a:r>
            <a:r>
              <a:rPr lang="lv-LV" dirty="0"/>
              <a:t> </a:t>
            </a:r>
            <a:r>
              <a:rPr lang="lv-LV" dirty="0" err="1"/>
              <a:t>money</a:t>
            </a:r>
            <a:endParaRPr lang="en-US" dirty="0"/>
          </a:p>
          <a:p>
            <a:r>
              <a:rPr lang="en-US" dirty="0"/>
              <a:t> The money could come from the government, fundraisers </a:t>
            </a:r>
            <a:r>
              <a:rPr lang="lv-LV" dirty="0" err="1"/>
              <a:t>and</a:t>
            </a:r>
            <a:r>
              <a:rPr lang="lv-LV" dirty="0"/>
              <a:t>/</a:t>
            </a:r>
            <a:r>
              <a:rPr lang="en-US" dirty="0"/>
              <a:t>or donations</a:t>
            </a:r>
          </a:p>
          <a:p>
            <a:r>
              <a:rPr lang="en-US" dirty="0"/>
              <a:t> If </a:t>
            </a:r>
            <a:r>
              <a:rPr lang="lv-LV" dirty="0" err="1"/>
              <a:t>we</a:t>
            </a:r>
            <a:r>
              <a:rPr lang="lv-LV" dirty="0"/>
              <a:t>/</a:t>
            </a:r>
            <a:r>
              <a:rPr lang="lv-LV" dirty="0" err="1"/>
              <a:t>they</a:t>
            </a:r>
            <a:r>
              <a:rPr lang="lv-LV" dirty="0"/>
              <a:t> </a:t>
            </a:r>
            <a:r>
              <a:rPr lang="lv-LV" dirty="0" err="1"/>
              <a:t>pay</a:t>
            </a:r>
            <a:r>
              <a:rPr lang="en-US" dirty="0"/>
              <a:t>, the immigrants </a:t>
            </a:r>
            <a:r>
              <a:rPr lang="lv-LV" dirty="0" err="1"/>
              <a:t>can</a:t>
            </a:r>
            <a:r>
              <a:rPr lang="lv-LV" dirty="0"/>
              <a:t> </a:t>
            </a:r>
            <a:r>
              <a:rPr lang="lv-LV" dirty="0" err="1"/>
              <a:t>learn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language</a:t>
            </a:r>
            <a:r>
              <a:rPr lang="lv-LV" dirty="0"/>
              <a:t>, </a:t>
            </a:r>
            <a:r>
              <a:rPr lang="lv-LV" dirty="0" err="1"/>
              <a:t>communicate</a:t>
            </a:r>
            <a:r>
              <a:rPr lang="lv-LV" dirty="0"/>
              <a:t> </a:t>
            </a:r>
            <a:r>
              <a:rPr lang="lv-LV" dirty="0" err="1"/>
              <a:t>with</a:t>
            </a:r>
            <a:r>
              <a:rPr lang="lv-LV" dirty="0"/>
              <a:t> </a:t>
            </a:r>
            <a:r>
              <a:rPr lang="lv-LV" dirty="0" err="1"/>
              <a:t>other</a:t>
            </a:r>
            <a:r>
              <a:rPr lang="lv-LV" dirty="0"/>
              <a:t> </a:t>
            </a:r>
            <a:r>
              <a:rPr lang="lv-LV" dirty="0" err="1"/>
              <a:t>citizens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‘’</a:t>
            </a:r>
            <a:r>
              <a:rPr lang="lv-LV" dirty="0" err="1"/>
              <a:t>fit</a:t>
            </a:r>
            <a:r>
              <a:rPr lang="lv-LV" dirty="0"/>
              <a:t> </a:t>
            </a:r>
            <a:r>
              <a:rPr lang="lv-LV" dirty="0" err="1"/>
              <a:t>in</a:t>
            </a:r>
            <a:r>
              <a:rPr lang="lv-LV" dirty="0"/>
              <a:t>’’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society</a:t>
            </a:r>
            <a:r>
              <a:rPr lang="lv-LV" dirty="0"/>
              <a:t>.</a:t>
            </a:r>
            <a:endParaRPr lang="en-US" dirty="0"/>
          </a:p>
        </p:txBody>
      </p:sp>
      <p:pic>
        <p:nvPicPr>
          <p:cNvPr id="7" name="Attēls 6">
            <a:extLst>
              <a:ext uri="{FF2B5EF4-FFF2-40B4-BE49-F238E27FC236}">
                <a16:creationId xmlns:a16="http://schemas.microsoft.com/office/drawing/2014/main" id="{F14C8134-43EF-4923-B204-11265E8A19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5015" y="3573599"/>
            <a:ext cx="4876800" cy="2828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97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268CEF-B73D-4D52-8F7A-F52BEA9F2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IS YOUR IDEA DEMOCRATIC?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296B97-A617-48F6-BA72-DF61EE2ED3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 Our </a:t>
            </a:r>
            <a:r>
              <a:rPr lang="nb-NO" dirty="0" err="1"/>
              <a:t>idea</a:t>
            </a:r>
            <a:r>
              <a:rPr lang="nb-NO" dirty="0"/>
              <a:t> is </a:t>
            </a:r>
            <a:r>
              <a:rPr lang="nb-NO" dirty="0" err="1"/>
              <a:t>democratic</a:t>
            </a:r>
            <a:r>
              <a:rPr lang="nb-NO" dirty="0"/>
              <a:t>, </a:t>
            </a:r>
            <a:r>
              <a:rPr lang="nb-NO" dirty="0" err="1"/>
              <a:t>because</a:t>
            </a:r>
            <a:r>
              <a:rPr lang="nb-NO" dirty="0"/>
              <a:t> </a:t>
            </a:r>
            <a:r>
              <a:rPr lang="nb-NO" dirty="0" err="1"/>
              <a:t>we</a:t>
            </a:r>
            <a:r>
              <a:rPr lang="nb-NO" dirty="0"/>
              <a:t> do not force </a:t>
            </a:r>
            <a:r>
              <a:rPr lang="nb-NO" dirty="0" err="1"/>
              <a:t>the</a:t>
            </a:r>
            <a:r>
              <a:rPr lang="nb-NO" dirty="0"/>
              <a:t> immigrants to </a:t>
            </a:r>
            <a:r>
              <a:rPr lang="nb-NO" dirty="0" err="1"/>
              <a:t>learn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language</a:t>
            </a:r>
            <a:r>
              <a:rPr lang="nb-NO" dirty="0"/>
              <a:t> </a:t>
            </a:r>
          </a:p>
          <a:p>
            <a:r>
              <a:rPr lang="nb-NO" dirty="0"/>
              <a:t> It would help improve</a:t>
            </a:r>
            <a:r>
              <a:rPr lang="lv-LV" dirty="0"/>
              <a:t> </a:t>
            </a:r>
            <a:r>
              <a:rPr lang="lv-LV" dirty="0" err="1"/>
              <a:t>our</a:t>
            </a:r>
            <a:r>
              <a:rPr lang="lv-LV" dirty="0"/>
              <a:t> </a:t>
            </a:r>
            <a:r>
              <a:rPr lang="lv-LV" dirty="0" err="1"/>
              <a:t>life</a:t>
            </a:r>
            <a:r>
              <a:rPr lang="lv-LV" dirty="0"/>
              <a:t> </a:t>
            </a:r>
            <a:r>
              <a:rPr lang="lv-LV" dirty="0" err="1"/>
              <a:t>together</a:t>
            </a:r>
            <a:r>
              <a:rPr lang="nb-NO" dirty="0"/>
              <a:t> beacuse</a:t>
            </a:r>
            <a:endParaRPr lang="lv-LV" dirty="0"/>
          </a:p>
          <a:p>
            <a:pPr marL="914400" lvl="1" indent="-457200">
              <a:buFont typeface="+mj-lt"/>
              <a:buAutoNum type="arabicPeriod"/>
            </a:pPr>
            <a:r>
              <a:rPr lang="lv-LV" sz="1800" dirty="0" err="1"/>
              <a:t>Citizens</a:t>
            </a:r>
            <a:r>
              <a:rPr lang="lv-LV" sz="1800" dirty="0"/>
              <a:t> </a:t>
            </a:r>
            <a:r>
              <a:rPr lang="lv-LV" sz="1800" dirty="0" err="1"/>
              <a:t>will</a:t>
            </a:r>
            <a:r>
              <a:rPr lang="lv-LV" sz="1800" dirty="0"/>
              <a:t> </a:t>
            </a:r>
            <a:r>
              <a:rPr lang="lv-LV" sz="1800" dirty="0" err="1"/>
              <a:t>be</a:t>
            </a:r>
            <a:r>
              <a:rPr lang="lv-LV" sz="1800" dirty="0"/>
              <a:t> </a:t>
            </a:r>
            <a:r>
              <a:rPr lang="lv-LV" sz="1800" dirty="0" err="1"/>
              <a:t>able</a:t>
            </a:r>
            <a:r>
              <a:rPr lang="lv-LV" sz="1800" dirty="0"/>
              <a:t> to </a:t>
            </a:r>
            <a:r>
              <a:rPr lang="lv-LV" sz="1800" dirty="0" err="1"/>
              <a:t>communicate</a:t>
            </a:r>
            <a:r>
              <a:rPr lang="lv-LV" sz="1800" dirty="0"/>
              <a:t> </a:t>
            </a:r>
            <a:r>
              <a:rPr lang="lv-LV" sz="1800" dirty="0" err="1"/>
              <a:t>easier</a:t>
            </a:r>
            <a:endParaRPr lang="lv-LV" sz="1800" dirty="0"/>
          </a:p>
          <a:p>
            <a:pPr marL="914400" lvl="1" indent="-457200">
              <a:buFont typeface="+mj-lt"/>
              <a:buAutoNum type="arabicPeriod"/>
            </a:pPr>
            <a:r>
              <a:rPr lang="lv-LV" sz="1800" dirty="0" err="1"/>
              <a:t>Everyone</a:t>
            </a:r>
            <a:r>
              <a:rPr lang="lv-LV" sz="1800" dirty="0"/>
              <a:t> </a:t>
            </a:r>
            <a:r>
              <a:rPr lang="lv-LV" sz="1800" dirty="0" err="1"/>
              <a:t>will</a:t>
            </a:r>
            <a:r>
              <a:rPr lang="lv-LV" sz="1800" dirty="0"/>
              <a:t> </a:t>
            </a:r>
            <a:r>
              <a:rPr lang="lv-LV" sz="1800" dirty="0" err="1"/>
              <a:t>be</a:t>
            </a:r>
            <a:r>
              <a:rPr lang="lv-LV" sz="1800" dirty="0"/>
              <a:t> </a:t>
            </a:r>
            <a:r>
              <a:rPr lang="lv-LV" sz="1800" dirty="0" err="1"/>
              <a:t>comfortable</a:t>
            </a:r>
            <a:r>
              <a:rPr lang="lv-LV" sz="1800" dirty="0"/>
              <a:t> </a:t>
            </a:r>
            <a:r>
              <a:rPr lang="lv-LV" sz="1800" dirty="0" err="1"/>
              <a:t>with</a:t>
            </a:r>
            <a:r>
              <a:rPr lang="lv-LV" sz="1800" dirty="0"/>
              <a:t> </a:t>
            </a:r>
            <a:r>
              <a:rPr lang="lv-LV" sz="1800" dirty="0" err="1"/>
              <a:t>one</a:t>
            </a:r>
            <a:r>
              <a:rPr lang="lv-LV" sz="1800" dirty="0"/>
              <a:t> </a:t>
            </a:r>
            <a:r>
              <a:rPr lang="lv-LV" sz="1800" dirty="0" err="1"/>
              <a:t>another</a:t>
            </a:r>
            <a:endParaRPr lang="lv-LV" sz="1800" dirty="0"/>
          </a:p>
          <a:p>
            <a:pPr marL="914400" lvl="1" indent="-457200">
              <a:buFont typeface="+mj-lt"/>
              <a:buAutoNum type="arabicPeriod"/>
            </a:pPr>
            <a:r>
              <a:rPr lang="lv-LV" sz="1800" dirty="0" err="1"/>
              <a:t>Educational</a:t>
            </a:r>
            <a:r>
              <a:rPr lang="lv-LV" sz="1800" dirty="0"/>
              <a:t> </a:t>
            </a:r>
            <a:r>
              <a:rPr lang="lv-LV" sz="1800" dirty="0" err="1"/>
              <a:t>and</a:t>
            </a:r>
            <a:r>
              <a:rPr lang="lv-LV" sz="1800" dirty="0"/>
              <a:t> </a:t>
            </a:r>
            <a:r>
              <a:rPr lang="lv-LV" sz="1800" dirty="0" err="1"/>
              <a:t>employment</a:t>
            </a:r>
            <a:r>
              <a:rPr lang="lv-LV" sz="1800" dirty="0"/>
              <a:t> </a:t>
            </a:r>
            <a:r>
              <a:rPr lang="lv-LV" sz="1800" dirty="0" err="1"/>
              <a:t>options</a:t>
            </a:r>
            <a:r>
              <a:rPr lang="lv-LV" sz="1800" dirty="0"/>
              <a:t> </a:t>
            </a:r>
            <a:r>
              <a:rPr lang="lv-LV" sz="1800" dirty="0" err="1"/>
              <a:t>get</a:t>
            </a:r>
            <a:r>
              <a:rPr lang="lv-LV" sz="1800" dirty="0"/>
              <a:t> </a:t>
            </a:r>
            <a:r>
              <a:rPr lang="lv-LV" sz="1800" dirty="0" err="1"/>
              <a:t>wider</a:t>
            </a:r>
            <a:endParaRPr lang="nb-NO" sz="1800" dirty="0"/>
          </a:p>
          <a:p>
            <a:pPr marL="0" indent="0">
              <a:buNone/>
            </a:pPr>
            <a:endParaRPr lang="lv-LV" dirty="0"/>
          </a:p>
          <a:p>
            <a:pPr marL="0" indent="0">
              <a:buNone/>
            </a:pPr>
            <a:r>
              <a:rPr lang="nb-NO" dirty="0"/>
              <a:t>The village citizens decides when there are problems and then the government decides if they decline or approve the citzens’ ideas</a:t>
            </a:r>
          </a:p>
        </p:txBody>
      </p:sp>
    </p:spTree>
    <p:extLst>
      <p:ext uri="{BB962C8B-B14F-4D97-AF65-F5344CB8AC3E}">
        <p14:creationId xmlns:p14="http://schemas.microsoft.com/office/powerpoint/2010/main" val="1589290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1EDA2FF-E240-4718-9402-547CC6FCEB47}"/>
              </a:ext>
            </a:extLst>
          </p:cNvPr>
          <p:cNvSpPr txBox="1"/>
          <p:nvPr/>
        </p:nvSpPr>
        <p:spPr>
          <a:xfrm flipH="1">
            <a:off x="3207476" y="2644170"/>
            <a:ext cx="464493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3200" dirty="0" err="1"/>
              <a:t>Hope</a:t>
            </a:r>
            <a:r>
              <a:rPr lang="lv-LV" sz="3200" dirty="0"/>
              <a:t> </a:t>
            </a:r>
            <a:r>
              <a:rPr lang="lv-LV" sz="3200" dirty="0" err="1"/>
              <a:t>you</a:t>
            </a:r>
            <a:r>
              <a:rPr lang="lv-LV" sz="3200" dirty="0"/>
              <a:t> </a:t>
            </a:r>
            <a:r>
              <a:rPr lang="lv-LV" sz="3200" dirty="0" err="1"/>
              <a:t>enjoyed</a:t>
            </a:r>
            <a:r>
              <a:rPr lang="lv-LV" sz="3200" dirty="0"/>
              <a:t>!</a:t>
            </a:r>
          </a:p>
          <a:p>
            <a:pPr algn="ctr"/>
            <a:r>
              <a:rPr lang="lv-LV" sz="3200" dirty="0" err="1"/>
              <a:t>Thank</a:t>
            </a:r>
            <a:r>
              <a:rPr lang="lv-LV" sz="3200" dirty="0"/>
              <a:t> </a:t>
            </a:r>
            <a:r>
              <a:rPr lang="lv-LV" sz="3200" dirty="0" err="1"/>
              <a:t>you</a:t>
            </a:r>
            <a:r>
              <a:rPr lang="lv-LV" sz="3200" dirty="0"/>
              <a:t> </a:t>
            </a:r>
            <a:r>
              <a:rPr lang="lv-LV" sz="3200" dirty="0" err="1"/>
              <a:t>for</a:t>
            </a:r>
            <a:r>
              <a:rPr lang="lv-LV" sz="3200" dirty="0"/>
              <a:t> </a:t>
            </a:r>
            <a:r>
              <a:rPr lang="lv-LV" sz="3200" dirty="0" err="1"/>
              <a:t>your</a:t>
            </a:r>
            <a:r>
              <a:rPr lang="lv-LV" sz="3200" dirty="0"/>
              <a:t> </a:t>
            </a:r>
            <a:r>
              <a:rPr lang="lv-LV" sz="3200" dirty="0" err="1"/>
              <a:t>attention</a:t>
            </a:r>
            <a:r>
              <a:rPr lang="lv-LV" sz="3200" dirty="0"/>
              <a:t>!</a:t>
            </a:r>
          </a:p>
        </p:txBody>
      </p:sp>
      <p:pic>
        <p:nvPicPr>
          <p:cNvPr id="10" name="Attēls 9">
            <a:extLst>
              <a:ext uri="{FF2B5EF4-FFF2-40B4-BE49-F238E27FC236}">
                <a16:creationId xmlns:a16="http://schemas.microsoft.com/office/drawing/2014/main" id="{2BFB5102-5352-4865-8151-277CE35786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13" r="-1" b="7674"/>
          <a:stretch/>
        </p:blipFill>
        <p:spPr>
          <a:xfrm>
            <a:off x="7284204" y="4213830"/>
            <a:ext cx="2916022" cy="196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515659"/>
      </p:ext>
    </p:extLst>
  </p:cSld>
  <p:clrMapOvr>
    <a:masterClrMapping/>
  </p:clrMapOvr>
</p:sld>
</file>

<file path=ppt/theme/theme1.xml><?xml version="1.0" encoding="utf-8"?>
<a:theme xmlns:a="http://schemas.openxmlformats.org/drawingml/2006/main" name="Skats">
  <a:themeElements>
    <a:clrScheme name="Skats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Skats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kats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</TotalTime>
  <Words>260</Words>
  <Application>Microsoft Office PowerPoint</Application>
  <PresentationFormat>Platekrāna</PresentationFormat>
  <Paragraphs>33</Paragraphs>
  <Slides>6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Skats</vt:lpstr>
      <vt:lpstr>EUTHOPIA VILLAGE 2025</vt:lpstr>
      <vt:lpstr>OUR PROBLEMS AND THEIR SOLUTIONS</vt:lpstr>
      <vt:lpstr>CAN THE SOLUTIONS BE EASILY EXECUTED?</vt:lpstr>
      <vt:lpstr>MONEY WISE..</vt:lpstr>
      <vt:lpstr>IS YOUR IDEA DEMOCRATIC?</vt:lpstr>
      <vt:lpstr>PowerPoint prezentācija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village</dc:title>
  <dc:creator>Vilde Wollik Vatndal</dc:creator>
  <cp:lastModifiedBy>Heilija Matisone</cp:lastModifiedBy>
  <cp:revision>2</cp:revision>
  <dcterms:created xsi:type="dcterms:W3CDTF">2021-11-05T10:19:19Z</dcterms:created>
  <dcterms:modified xsi:type="dcterms:W3CDTF">2021-11-05T12:49:39Z</dcterms:modified>
</cp:coreProperties>
</file>