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BE48-1994-4D7E-B7C7-36639D663D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B46E-5CDF-4E1F-8D41-F8283B2C349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869947"/>
          </a:xfrm>
        </p:spPr>
        <p:txBody>
          <a:bodyPr>
            <a:normAutofit/>
          </a:bodyPr>
          <a:lstStyle/>
          <a:p>
            <a:r>
              <a:rPr lang="fr-F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 recherches sur la </a:t>
            </a:r>
            <a:r>
              <a:rPr lang="fr-FR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</a:t>
            </a:r>
            <a:r>
              <a:rPr lang="fr-F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fr-FR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</a:t>
            </a:r>
            <a:endParaRPr lang="fr-F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4414" y="1714488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fr-FR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Définitions: </a:t>
            </a:r>
          </a:p>
          <a:p>
            <a:endParaRPr lang="fr-FR" u="sng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Une </a:t>
            </a:r>
            <a:r>
              <a:rPr lang="fr-FR" dirty="0" err="1" smtClean="0">
                <a:solidFill>
                  <a:schemeClr val="tx1"/>
                </a:solidFill>
              </a:rPr>
              <a:t>window</a:t>
            </a:r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dirty="0" err="1" smtClean="0">
                <a:solidFill>
                  <a:schemeClr val="tx1"/>
                </a:solidFill>
              </a:rPr>
              <a:t>farm</a:t>
            </a:r>
            <a:r>
              <a:rPr lang="fr-FR" dirty="0" smtClean="0">
                <a:solidFill>
                  <a:schemeClr val="tx1"/>
                </a:solidFill>
              </a:rPr>
              <a:t> c’est un récipient avec dedans de la terre et une plante. Elle est suspendue à un balcon ou autre part dans la maison à l’intérieur comme à l’extérieur.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3074" name="Picture 2" descr="Image associ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2607462" cy="347661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71868" y="5072074"/>
            <a:ext cx="2143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http://manutritionniste.com/wp-content/uploads/2012/06/window-farms.jpg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l’arroser?</a:t>
            </a:r>
            <a:endParaRPr lang="fr-F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l’arroser on peut: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sz="2800" dirty="0" smtClean="0"/>
              <a:t>mettre un petit bac en dessous de la </a:t>
            </a:r>
            <a:r>
              <a:rPr lang="fr-FR" sz="2800" dirty="0" err="1" smtClean="0"/>
              <a:t>window</a:t>
            </a:r>
            <a:r>
              <a:rPr lang="fr-FR" sz="2800" dirty="0" smtClean="0"/>
              <a:t>                 </a:t>
            </a:r>
            <a:r>
              <a:rPr lang="fr-FR" sz="2800" dirty="0" err="1" smtClean="0"/>
              <a:t>farm</a:t>
            </a:r>
            <a:r>
              <a:rPr lang="fr-FR" sz="2800" dirty="0" smtClean="0"/>
              <a:t> comme ça  quand on mettra l’eau est bien la plante si elle n a pas tout bue vu </a:t>
            </a:r>
            <a:r>
              <a:rPr lang="fr-FR" sz="2800" dirty="0" err="1" smtClean="0"/>
              <a:t>qu</a:t>
            </a:r>
            <a:r>
              <a:rPr lang="fr-FR" sz="2800" dirty="0" smtClean="0"/>
              <a:t> on lui a mis beaucoup d eau elle le boira petit à petit durant la semaine ou le mois mais il faudra lui mettre beaucoup d’ eau.</a:t>
            </a:r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110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Mes recherches sur la window-farm</vt:lpstr>
      <vt:lpstr>Comment l’arroser?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recherches sur la window-farm</dc:title>
  <dc:creator>anaelle.lucy</dc:creator>
  <cp:lastModifiedBy>anaelle.lucy</cp:lastModifiedBy>
  <cp:revision>4</cp:revision>
  <dcterms:created xsi:type="dcterms:W3CDTF">2018-12-11T07:19:50Z</dcterms:created>
  <dcterms:modified xsi:type="dcterms:W3CDTF">2018-12-11T08:04:28Z</dcterms:modified>
</cp:coreProperties>
</file>