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SUNČEVA ENERGIJA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Lucija Perica</a:t>
            </a:r>
          </a:p>
          <a:p>
            <a:r>
              <a:rPr lang="hr-HR" dirty="0" smtClean="0"/>
              <a:t>Mara Kuharić</a:t>
            </a:r>
          </a:p>
          <a:p>
            <a:r>
              <a:rPr lang="hr-HR" dirty="0" smtClean="0"/>
              <a:t>Katarina Madunić</a:t>
            </a:r>
          </a:p>
          <a:p>
            <a:r>
              <a:rPr lang="hr-HR" dirty="0" smtClean="0"/>
              <a:t>Fuad Ahmetašević 7.B, 7.A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sunčeva energija?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Obnovljiv izvor energije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Zrčenje svjetlosti i topline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Čini veličinu raspoljožive obnovljive energije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Upotrebljava se samo neznatan dio energije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Omogućuje proizvodnju pomoću toplinskih ili fotonaponskih strojeva</a:t>
            </a:r>
          </a:p>
        </p:txBody>
      </p:sp>
      <p:pic>
        <p:nvPicPr>
          <p:cNvPr id="1026" name="Picture 2" descr="Image result for sunÄeva energ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68" y="3934896"/>
            <a:ext cx="3810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nÄeva energ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82" y="499535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69" y="4462618"/>
            <a:ext cx="8534400" cy="1507067"/>
          </a:xfrm>
        </p:spPr>
        <p:txBody>
          <a:bodyPr/>
          <a:lstStyle/>
          <a:p>
            <a:r>
              <a:rPr lang="hr-HR" dirty="0" smtClean="0"/>
              <a:t>Ima li je u hrvatskoj?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Najvećim dijelom iskorištava se fotonaponskim elektranama</a:t>
            </a:r>
          </a:p>
          <a:p>
            <a:r>
              <a:rPr lang="hr-HR" dirty="0" smtClean="0"/>
              <a:t>Hrvatska je na dnu ljestviceu u EU po proizvodnji energije</a:t>
            </a:r>
          </a:p>
          <a:p>
            <a:r>
              <a:rPr lang="hr-HR" dirty="0" smtClean="0"/>
              <a:t>Hrvatska ima veliki potencijal u iskorištavanju sunca</a:t>
            </a:r>
          </a:p>
          <a:p>
            <a:r>
              <a:rPr lang="hr-HR" dirty="0" smtClean="0"/>
              <a:t>Najveća solarna elektrana je KANFAR 1 u Istri</a:t>
            </a:r>
          </a:p>
        </p:txBody>
      </p:sp>
      <p:pic>
        <p:nvPicPr>
          <p:cNvPr id="3074" name="Picture 2" descr="Image result for SUNÄEVE PAN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54" y="3311612"/>
            <a:ext cx="5106515" cy="34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Koja država prednačuje u </a:t>
            </a:r>
            <a:br>
              <a:rPr lang="hr-HR" dirty="0" smtClean="0"/>
            </a:br>
            <a:r>
              <a:rPr lang="hr-HR" dirty="0" smtClean="0"/>
              <a:t>iskorištavanju tog izvora?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Španjolska i Portugal</a:t>
            </a:r>
          </a:p>
          <a:p>
            <a:r>
              <a:rPr lang="hr-HR" dirty="0" smtClean="0"/>
              <a:t>Tamo se grade največe solarne elektrane</a:t>
            </a:r>
            <a:endParaRPr lang="en-US" dirty="0"/>
          </a:p>
        </p:txBody>
      </p:sp>
      <p:pic>
        <p:nvPicPr>
          <p:cNvPr id="4098" name="Picture 2" descr="Image result for maps of portugal and s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2" y="443442"/>
            <a:ext cx="4762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Solarno drveće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Podržava rad 4 računala, 8 mobitela i LED rasvjetu</a:t>
            </a:r>
          </a:p>
          <a:p>
            <a:r>
              <a:rPr lang="hr-HR" dirty="0" smtClean="0"/>
              <a:t>Ima klupe za sjedenje</a:t>
            </a:r>
          </a:p>
          <a:p>
            <a:r>
              <a:rPr lang="hr-HR" dirty="0" smtClean="0"/>
              <a:t>Izrađeno od kvalitetnog drveta</a:t>
            </a:r>
          </a:p>
          <a:p>
            <a:r>
              <a:rPr lang="hr-HR" dirty="0" smtClean="0"/>
              <a:t>Ima u Hrvatskoj</a:t>
            </a:r>
            <a:endParaRPr lang="hr-HR" dirty="0"/>
          </a:p>
        </p:txBody>
      </p:sp>
      <p:pic>
        <p:nvPicPr>
          <p:cNvPr id="1026" name="Picture 2" descr="Image result for solarno drv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41" y="499533"/>
            <a:ext cx="33813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7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MOŽEMO UVESTI U NAŠE</a:t>
            </a:r>
            <a:br>
              <a:rPr lang="hr-HR" dirty="0" smtClean="0"/>
            </a:br>
            <a:r>
              <a:rPr lang="hr-HR" dirty="0" smtClean="0"/>
              <a:t>DOMOVE/ŠKOLU?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Smanjiti cijenu solarnih panela i poreze</a:t>
            </a:r>
          </a:p>
          <a:p>
            <a:r>
              <a:rPr lang="hr-HR" dirty="0" smtClean="0"/>
              <a:t>Sakupljati novce u školi za panele</a:t>
            </a:r>
          </a:p>
        </p:txBody>
      </p:sp>
      <p:pic>
        <p:nvPicPr>
          <p:cNvPr id="5122" name="Picture 2" descr="Image result for OS PANTOVC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43" y="1005016"/>
            <a:ext cx="6064153" cy="34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5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Tvrtke 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Puno sunčanih dana – tvrtke za razvoj izradu sunčanih panela</a:t>
            </a:r>
          </a:p>
          <a:p>
            <a:r>
              <a:rPr lang="hr-HR" dirty="0" err="1" smtClean="0"/>
              <a:t>Solvis</a:t>
            </a:r>
            <a:r>
              <a:rPr lang="hr-HR" dirty="0" smtClean="0"/>
              <a:t> je najpoznatija – vlasnik Hrvat</a:t>
            </a:r>
          </a:p>
          <a:p>
            <a:r>
              <a:rPr lang="hr-HR" dirty="0" err="1" smtClean="0"/>
              <a:t>Ducatti</a:t>
            </a:r>
            <a:r>
              <a:rPr lang="hr-HR" dirty="0" smtClean="0"/>
              <a:t> u Hrvatskoj – vlasnik Talijan</a:t>
            </a:r>
          </a:p>
          <a:p>
            <a:r>
              <a:rPr lang="hr-HR" dirty="0" smtClean="0"/>
              <a:t>Proizvodi: postavljanje panela na autobusnim stanicama, kućama, benzinskim pumpama i na klupama za sjedenje</a:t>
            </a:r>
            <a:endParaRPr lang="hr-HR" dirty="0"/>
          </a:p>
        </p:txBody>
      </p:sp>
      <p:pic>
        <p:nvPicPr>
          <p:cNvPr id="2052" name="Picture 4" descr="Image result for sol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66" y="3955938"/>
            <a:ext cx="5782733" cy="13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5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AUTORSKA PRAVA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Wikipedija, Wikipedija, Wikipedija</a:t>
            </a:r>
            <a:endParaRPr lang="en-US" dirty="0"/>
          </a:p>
        </p:txBody>
      </p:sp>
      <p:pic>
        <p:nvPicPr>
          <p:cNvPr id="6146" name="Picture 2" descr="Image result for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45" y="-305528"/>
            <a:ext cx="5997876" cy="68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ATS ALL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</TotalTime>
  <Words>183</Words>
  <Application>Microsoft Office PowerPoint</Application>
  <PresentationFormat>Prilagođeno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Slice</vt:lpstr>
      <vt:lpstr>SUNČEVA ENERGIJA</vt:lpstr>
      <vt:lpstr>Što je sunčeva energija?</vt:lpstr>
      <vt:lpstr>Ima li je u hrvatskoj?</vt:lpstr>
      <vt:lpstr>Koja država prednačuje u  iskorištavanju tog izvora?</vt:lpstr>
      <vt:lpstr>Solarno drveće</vt:lpstr>
      <vt:lpstr>KAKO JE MOŽEMO UVESTI U NAŠE DOMOVE/ŠKOLU?</vt:lpstr>
      <vt:lpstr>Tvrtke u hrvatskoj</vt:lpstr>
      <vt:lpstr>AUTORSKA PRAVA</vt:lpstr>
      <vt:lpstr>PowerPointova prezentacija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SUNČEVA ENERGIJA</dc:title>
  <dc:creator>Ante</dc:creator>
  <cp:lastModifiedBy>Ante</cp:lastModifiedBy>
  <cp:revision>13</cp:revision>
  <dcterms:created xsi:type="dcterms:W3CDTF">2018-10-21T15:07:34Z</dcterms:created>
  <dcterms:modified xsi:type="dcterms:W3CDTF">2018-12-18T18:39:42Z</dcterms:modified>
</cp:coreProperties>
</file>