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78" r:id="rId4"/>
    <p:sldId id="258" r:id="rId5"/>
    <p:sldId id="259" r:id="rId6"/>
    <p:sldId id="261" r:id="rId7"/>
    <p:sldId id="262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4" r:id="rId19"/>
    <p:sldId id="271" r:id="rId20"/>
    <p:sldId id="272" r:id="rId21"/>
    <p:sldId id="276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168D42-790B-4DEA-9B8F-5B49D0AC7D3D}" v="576" dt="2021-09-22T05:04:40.800"/>
    <p1510:client id="{358B8D06-00AC-4BAE-A03F-7A4C9E84B69E}" v="2" dt="2021-10-12T20:57:27.678"/>
    <p1510:client id="{50152308-AFFC-4606-BEB4-CBE3FDFF232A}" v="88" dt="2021-09-26T18:20:10.156"/>
    <p1510:client id="{5E7A180E-92C4-42ED-A5D7-0373B1616E0B}" v="602" dt="2021-10-13T12:24:45.361"/>
    <p1510:client id="{7CC56A45-A4ED-4609-955B-CAA72B2798A5}" v="1" dt="2021-10-14T07:16:50.971"/>
    <p1510:client id="{80C6D251-0AD5-45BC-AAB0-B6E5FEBAA0AA}" v="105" dt="2021-10-12T20:55:39.100"/>
    <p1510:client id="{9F6D64F6-9C2E-4E8B-AFA5-7FBD97804EA5}" v="98" dt="2021-09-24T20:10:29.922"/>
    <p1510:client id="{C1D30669-E5A4-4057-815B-7CF1097E10C0}" v="652" dt="2021-10-14T06:21:30.262"/>
    <p1510:client id="{E4251D99-2682-4D1E-8343-127F9686E12E}" v="310" dt="2021-09-19T09:51:48.177"/>
    <p1510:client id="{F99CC4E9-7249-434F-8B0E-F8DF28561635}" v="147" dt="2021-10-14T06:33:25.619"/>
    <p1510:client id="{FF9D0190-6526-4664-9223-0BFDAD4D7E97}" v="257" dt="2021-09-19T09:12:06.7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flin Er" userId="ed672d22a66b526e" providerId="Windows Live" clId="Web-{E4251D99-2682-4D1E-8343-127F9686E12E}"/>
    <pc:docChg chg="addSld modSld">
      <pc:chgData name="Eflin Er" userId="ed672d22a66b526e" providerId="Windows Live" clId="Web-{E4251D99-2682-4D1E-8343-127F9686E12E}" dt="2021-09-19T09:51:50.974" v="212"/>
      <pc:docMkLst>
        <pc:docMk/>
      </pc:docMkLst>
      <pc:sldChg chg="modTransition">
        <pc:chgData name="Eflin Er" userId="ed672d22a66b526e" providerId="Windows Live" clId="Web-{E4251D99-2682-4D1E-8343-127F9686E12E}" dt="2021-09-19T09:44:07.118" v="101"/>
        <pc:sldMkLst>
          <pc:docMk/>
          <pc:sldMk cId="109857222" sldId="256"/>
        </pc:sldMkLst>
      </pc:sldChg>
      <pc:sldChg chg="addSp delSp modSp modTransition">
        <pc:chgData name="Eflin Er" userId="ed672d22a66b526e" providerId="Windows Live" clId="Web-{E4251D99-2682-4D1E-8343-127F9686E12E}" dt="2021-09-19T09:44:11.025" v="102"/>
        <pc:sldMkLst>
          <pc:docMk/>
          <pc:sldMk cId="2726691690" sldId="257"/>
        </pc:sldMkLst>
        <pc:spChg chg="mod">
          <ac:chgData name="Eflin Er" userId="ed672d22a66b526e" providerId="Windows Live" clId="Web-{E4251D99-2682-4D1E-8343-127F9686E12E}" dt="2021-09-19T09:13:21.244" v="7"/>
          <ac:spMkLst>
            <pc:docMk/>
            <pc:sldMk cId="2726691690" sldId="257"/>
            <ac:spMk id="2" creationId="{CE95C9C8-B56D-4A0F-BDA2-D5E299926BAD}"/>
          </ac:spMkLst>
        </pc:spChg>
        <pc:spChg chg="mod">
          <ac:chgData name="Eflin Er" userId="ed672d22a66b526e" providerId="Windows Live" clId="Web-{E4251D99-2682-4D1E-8343-127F9686E12E}" dt="2021-09-19T09:13:37.979" v="11" actId="20577"/>
          <ac:spMkLst>
            <pc:docMk/>
            <pc:sldMk cId="2726691690" sldId="257"/>
            <ac:spMk id="5" creationId="{461563BC-40E1-4A96-B157-FA976DD6EF3E}"/>
          </ac:spMkLst>
        </pc:spChg>
        <pc:spChg chg="add del">
          <ac:chgData name="Eflin Er" userId="ed672d22a66b526e" providerId="Windows Live" clId="Web-{E4251D99-2682-4D1E-8343-127F9686E12E}" dt="2021-09-19T09:13:21.244" v="7"/>
          <ac:spMkLst>
            <pc:docMk/>
            <pc:sldMk cId="2726691690" sldId="257"/>
            <ac:spMk id="48" creationId="{5A0118C5-4F8D-4CF4-BADD-53FEACC6C42A}"/>
          </ac:spMkLst>
        </pc:spChg>
        <pc:spChg chg="add del">
          <ac:chgData name="Eflin Er" userId="ed672d22a66b526e" providerId="Windows Live" clId="Web-{E4251D99-2682-4D1E-8343-127F9686E12E}" dt="2021-09-19T09:13:21.244" v="7"/>
          <ac:spMkLst>
            <pc:docMk/>
            <pc:sldMk cId="2726691690" sldId="257"/>
            <ac:spMk id="54" creationId="{CAEBFCD5-5356-4326-8D39-8235A46CD7B2}"/>
          </ac:spMkLst>
        </pc:spChg>
        <pc:spChg chg="add del">
          <ac:chgData name="Eflin Er" userId="ed672d22a66b526e" providerId="Windows Live" clId="Web-{E4251D99-2682-4D1E-8343-127F9686E12E}" dt="2021-09-19T09:13:15.010" v="4"/>
          <ac:spMkLst>
            <pc:docMk/>
            <pc:sldMk cId="2726691690" sldId="257"/>
            <ac:spMk id="96" creationId="{5A0118C5-4F8D-4CF4-BADD-53FEACC6C42A}"/>
          </ac:spMkLst>
        </pc:spChg>
        <pc:spChg chg="add del">
          <ac:chgData name="Eflin Er" userId="ed672d22a66b526e" providerId="Windows Live" clId="Web-{E4251D99-2682-4D1E-8343-127F9686E12E}" dt="2021-09-19T09:13:21.213" v="6"/>
          <ac:spMkLst>
            <pc:docMk/>
            <pc:sldMk cId="2726691690" sldId="257"/>
            <ac:spMk id="100" creationId="{5A0118C5-4F8D-4CF4-BADD-53FEACC6C42A}"/>
          </ac:spMkLst>
        </pc:spChg>
        <pc:spChg chg="add del">
          <ac:chgData name="Eflin Er" userId="ed672d22a66b526e" providerId="Windows Live" clId="Web-{E4251D99-2682-4D1E-8343-127F9686E12E}" dt="2021-09-19T09:13:21.213" v="6"/>
          <ac:spMkLst>
            <pc:docMk/>
            <pc:sldMk cId="2726691690" sldId="257"/>
            <ac:spMk id="104" creationId="{F98F79A4-A6C7-4101-B1E9-27E05CB7CFA0}"/>
          </ac:spMkLst>
        </pc:spChg>
        <pc:spChg chg="add del">
          <ac:chgData name="Eflin Er" userId="ed672d22a66b526e" providerId="Windows Live" clId="Web-{E4251D99-2682-4D1E-8343-127F9686E12E}" dt="2021-09-19T09:13:21.213" v="6"/>
          <ac:spMkLst>
            <pc:docMk/>
            <pc:sldMk cId="2726691690" sldId="257"/>
            <ac:spMk id="106" creationId="{79AFCB35-9C04-4524-A0B1-57FF6865D013}"/>
          </ac:spMkLst>
        </pc:spChg>
        <pc:spChg chg="add del">
          <ac:chgData name="Eflin Er" userId="ed672d22a66b526e" providerId="Windows Live" clId="Web-{E4251D99-2682-4D1E-8343-127F9686E12E}" dt="2021-09-19T09:13:21.213" v="6"/>
          <ac:spMkLst>
            <pc:docMk/>
            <pc:sldMk cId="2726691690" sldId="257"/>
            <ac:spMk id="108" creationId="{D11AD2AD-0BA0-4DD3-8EEA-84686A0E718C}"/>
          </ac:spMkLst>
        </pc:spChg>
        <pc:spChg chg="add del">
          <ac:chgData name="Eflin Er" userId="ed672d22a66b526e" providerId="Windows Live" clId="Web-{E4251D99-2682-4D1E-8343-127F9686E12E}" dt="2021-09-19T09:13:21.213" v="6"/>
          <ac:spMkLst>
            <pc:docMk/>
            <pc:sldMk cId="2726691690" sldId="257"/>
            <ac:spMk id="110" creationId="{83C8019B-3985-409B-9B87-494B974EE9A2}"/>
          </ac:spMkLst>
        </pc:spChg>
        <pc:spChg chg="add">
          <ac:chgData name="Eflin Er" userId="ed672d22a66b526e" providerId="Windows Live" clId="Web-{E4251D99-2682-4D1E-8343-127F9686E12E}" dt="2021-09-19T09:13:21.244" v="7"/>
          <ac:spMkLst>
            <pc:docMk/>
            <pc:sldMk cId="2726691690" sldId="257"/>
            <ac:spMk id="113" creationId="{5A0118C5-4F8D-4CF4-BADD-53FEACC6C42A}"/>
          </ac:spMkLst>
        </pc:spChg>
        <pc:spChg chg="add del">
          <ac:chgData name="Eflin Er" userId="ed672d22a66b526e" providerId="Windows Live" clId="Web-{E4251D99-2682-4D1E-8343-127F9686E12E}" dt="2021-09-19T09:13:21.213" v="6"/>
          <ac:spMkLst>
            <pc:docMk/>
            <pc:sldMk cId="2726691690" sldId="257"/>
            <ac:spMk id="117" creationId="{9E5C5460-229E-46C8-A712-CC317985420F}"/>
          </ac:spMkLst>
        </pc:spChg>
        <pc:spChg chg="add del">
          <ac:chgData name="Eflin Er" userId="ed672d22a66b526e" providerId="Windows Live" clId="Web-{E4251D99-2682-4D1E-8343-127F9686E12E}" dt="2021-09-19T09:13:21.213" v="6"/>
          <ac:spMkLst>
            <pc:docMk/>
            <pc:sldMk cId="2726691690" sldId="257"/>
            <ac:spMk id="118" creationId="{B85A4DB3-61AA-49A1-85A9-B3397CD519AB}"/>
          </ac:spMkLst>
        </pc:spChg>
        <pc:grpChg chg="add del">
          <ac:chgData name="Eflin Er" userId="ed672d22a66b526e" providerId="Windows Live" clId="Web-{E4251D99-2682-4D1E-8343-127F9686E12E}" dt="2021-09-19T09:13:21.244" v="7"/>
          <ac:grpSpMkLst>
            <pc:docMk/>
            <pc:sldMk cId="2726691690" sldId="257"/>
            <ac:grpSpMk id="50" creationId="{89C6B508-0B2C-4D80-99F6-BC8C9C69341A}"/>
          </ac:grpSpMkLst>
        </pc:grpChg>
        <pc:grpChg chg="add del">
          <ac:chgData name="Eflin Er" userId="ed672d22a66b526e" providerId="Windows Live" clId="Web-{E4251D99-2682-4D1E-8343-127F9686E12E}" dt="2021-09-19T09:13:21.244" v="7"/>
          <ac:grpSpMkLst>
            <pc:docMk/>
            <pc:sldMk cId="2726691690" sldId="257"/>
            <ac:grpSpMk id="56" creationId="{6B67BE95-96EF-433C-9F29-B0732AA6B6AC}"/>
          </ac:grpSpMkLst>
        </pc:grpChg>
        <pc:grpChg chg="add del">
          <ac:chgData name="Eflin Er" userId="ed672d22a66b526e" providerId="Windows Live" clId="Web-{E4251D99-2682-4D1E-8343-127F9686E12E}" dt="2021-09-19T09:13:21.244" v="7"/>
          <ac:grpSpMkLst>
            <pc:docMk/>
            <pc:sldMk cId="2726691690" sldId="257"/>
            <ac:grpSpMk id="60" creationId="{36C5CE76-F42E-4B75-84C4-A9B2C8CE8379}"/>
          </ac:grpSpMkLst>
        </pc:grpChg>
        <pc:grpChg chg="add del">
          <ac:chgData name="Eflin Er" userId="ed672d22a66b526e" providerId="Windows Live" clId="Web-{E4251D99-2682-4D1E-8343-127F9686E12E}" dt="2021-09-19T09:13:21.244" v="7"/>
          <ac:grpSpMkLst>
            <pc:docMk/>
            <pc:sldMk cId="2726691690" sldId="257"/>
            <ac:grpSpMk id="64" creationId="{D6E8B984-55B9-4A62-A043-997D00F0AE09}"/>
          </ac:grpSpMkLst>
        </pc:grpChg>
        <pc:grpChg chg="add del">
          <ac:chgData name="Eflin Er" userId="ed672d22a66b526e" providerId="Windows Live" clId="Web-{E4251D99-2682-4D1E-8343-127F9686E12E}" dt="2021-09-19T09:13:21.244" v="7"/>
          <ac:grpSpMkLst>
            <pc:docMk/>
            <pc:sldMk cId="2726691690" sldId="257"/>
            <ac:grpSpMk id="79" creationId="{DDFA5A3F-B050-4826-ACB4-F634DD12C7BC}"/>
          </ac:grpSpMkLst>
        </pc:grpChg>
        <pc:grpChg chg="add del">
          <ac:chgData name="Eflin Er" userId="ed672d22a66b526e" providerId="Windows Live" clId="Web-{E4251D99-2682-4D1E-8343-127F9686E12E}" dt="2021-09-19T09:13:15.010" v="4"/>
          <ac:grpSpMkLst>
            <pc:docMk/>
            <pc:sldMk cId="2726691690" sldId="257"/>
            <ac:grpSpMk id="102" creationId="{268C940D-4516-4630-B49F-65C1A82FEA0C}"/>
          </ac:grpSpMkLst>
        </pc:grpChg>
        <pc:grpChg chg="add">
          <ac:chgData name="Eflin Er" userId="ed672d22a66b526e" providerId="Windows Live" clId="Web-{E4251D99-2682-4D1E-8343-127F9686E12E}" dt="2021-09-19T09:13:21.244" v="7"/>
          <ac:grpSpMkLst>
            <pc:docMk/>
            <pc:sldMk cId="2726691690" sldId="257"/>
            <ac:grpSpMk id="114" creationId="{617CAA5F-37E3-4DF6-9DD0-68A40D21611B}"/>
          </ac:grpSpMkLst>
        </pc:grpChg>
        <pc:grpChg chg="add del">
          <ac:chgData name="Eflin Er" userId="ed672d22a66b526e" providerId="Windows Live" clId="Web-{E4251D99-2682-4D1E-8343-127F9686E12E}" dt="2021-09-19T09:13:21.213" v="6"/>
          <ac:grpSpMkLst>
            <pc:docMk/>
            <pc:sldMk cId="2726691690" sldId="257"/>
            <ac:grpSpMk id="119" creationId="{0C156BF8-7FF7-440F-BE2B-417DFFE8BFA5}"/>
          </ac:grpSpMkLst>
        </pc:grpChg>
        <pc:grpChg chg="add">
          <ac:chgData name="Eflin Er" userId="ed672d22a66b526e" providerId="Windows Live" clId="Web-{E4251D99-2682-4D1E-8343-127F9686E12E}" dt="2021-09-19T09:13:21.244" v="7"/>
          <ac:grpSpMkLst>
            <pc:docMk/>
            <pc:sldMk cId="2726691690" sldId="257"/>
            <ac:grpSpMk id="120" creationId="{B894EFA8-F425-4D19-A94B-445388B31E20}"/>
          </ac:grpSpMkLst>
        </pc:grpChg>
        <pc:grpChg chg="add">
          <ac:chgData name="Eflin Er" userId="ed672d22a66b526e" providerId="Windows Live" clId="Web-{E4251D99-2682-4D1E-8343-127F9686E12E}" dt="2021-09-19T09:13:21.244" v="7"/>
          <ac:grpSpMkLst>
            <pc:docMk/>
            <pc:sldMk cId="2726691690" sldId="257"/>
            <ac:grpSpMk id="123" creationId="{C28CAB86-AA69-4EF8-A4E2-4E020497D0BB}"/>
          </ac:grpSpMkLst>
        </pc:grpChg>
        <pc:grpChg chg="add">
          <ac:chgData name="Eflin Er" userId="ed672d22a66b526e" providerId="Windows Live" clId="Web-{E4251D99-2682-4D1E-8343-127F9686E12E}" dt="2021-09-19T09:13:21.244" v="7"/>
          <ac:grpSpMkLst>
            <pc:docMk/>
            <pc:sldMk cId="2726691690" sldId="257"/>
            <ac:grpSpMk id="126" creationId="{582A903B-6B78-4F0A-B7C9-3D80499020B8}"/>
          </ac:grpSpMkLst>
        </pc:grpChg>
        <pc:grpChg chg="add del">
          <ac:chgData name="Eflin Er" userId="ed672d22a66b526e" providerId="Windows Live" clId="Web-{E4251D99-2682-4D1E-8343-127F9686E12E}" dt="2021-09-19T09:13:15.010" v="4"/>
          <ac:grpSpMkLst>
            <pc:docMk/>
            <pc:sldMk cId="2726691690" sldId="257"/>
            <ac:grpSpMk id="452" creationId="{C93F2521-5FCA-4EE4-ADB9-C71AB81B8875}"/>
          </ac:grpSpMkLst>
        </pc:grpChg>
        <pc:grpChg chg="add del">
          <ac:chgData name="Eflin Er" userId="ed672d22a66b526e" providerId="Windows Live" clId="Web-{E4251D99-2682-4D1E-8343-127F9686E12E}" dt="2021-09-19T09:13:15.010" v="4"/>
          <ac:grpSpMkLst>
            <pc:docMk/>
            <pc:sldMk cId="2726691690" sldId="257"/>
            <ac:grpSpMk id="457" creationId="{2B7E220D-70BE-46E1-87EA-9239C10828D4}"/>
          </ac:grpSpMkLst>
        </pc:grpChg>
        <pc:picChg chg="mod ord">
          <ac:chgData name="Eflin Er" userId="ed672d22a66b526e" providerId="Windows Live" clId="Web-{E4251D99-2682-4D1E-8343-127F9686E12E}" dt="2021-09-19T09:13:21.244" v="7"/>
          <ac:picMkLst>
            <pc:docMk/>
            <pc:sldMk cId="2726691690" sldId="257"/>
            <ac:picMk id="6" creationId="{36175C0C-902E-4211-92D7-23261DE775E6}"/>
          </ac:picMkLst>
        </pc:picChg>
      </pc:sldChg>
      <pc:sldChg chg="addSp delSp modSp new mod modTransition setBg">
        <pc:chgData name="Eflin Er" userId="ed672d22a66b526e" providerId="Windows Live" clId="Web-{E4251D99-2682-4D1E-8343-127F9686E12E}" dt="2021-09-19T09:44:13.697" v="103"/>
        <pc:sldMkLst>
          <pc:docMk/>
          <pc:sldMk cId="2261980994" sldId="258"/>
        </pc:sldMkLst>
        <pc:spChg chg="mod ord">
          <ac:chgData name="Eflin Er" userId="ed672d22a66b526e" providerId="Windows Live" clId="Web-{E4251D99-2682-4D1E-8343-127F9686E12E}" dt="2021-09-19T09:20:51.677" v="27"/>
          <ac:spMkLst>
            <pc:docMk/>
            <pc:sldMk cId="2261980994" sldId="258"/>
            <ac:spMk id="2" creationId="{6016CC92-53A0-45BC-BCA1-1086CFA8DF19}"/>
          </ac:spMkLst>
        </pc:spChg>
        <pc:spChg chg="add del mod">
          <ac:chgData name="Eflin Er" userId="ed672d22a66b526e" providerId="Windows Live" clId="Web-{E4251D99-2682-4D1E-8343-127F9686E12E}" dt="2021-09-19T09:20:44.802" v="22"/>
          <ac:spMkLst>
            <pc:docMk/>
            <pc:sldMk cId="2261980994" sldId="258"/>
            <ac:spMk id="3" creationId="{EDDBCA7B-04E7-49E5-82F4-176AD878873D}"/>
          </ac:spMkLst>
        </pc:spChg>
        <pc:spChg chg="add del">
          <ac:chgData name="Eflin Er" userId="ed672d22a66b526e" providerId="Windows Live" clId="Web-{E4251D99-2682-4D1E-8343-127F9686E12E}" dt="2021-09-19T09:20:51.677" v="27"/>
          <ac:spMkLst>
            <pc:docMk/>
            <pc:sldMk cId="2261980994" sldId="258"/>
            <ac:spMk id="5" creationId="{5A0118C5-4F8D-4CF4-BADD-53FEACC6C42A}"/>
          </ac:spMkLst>
        </pc:spChg>
        <pc:spChg chg="add del">
          <ac:chgData name="Eflin Er" userId="ed672d22a66b526e" providerId="Windows Live" clId="Web-{E4251D99-2682-4D1E-8343-127F9686E12E}" dt="2021-09-19T09:20:51.677" v="27"/>
          <ac:spMkLst>
            <pc:docMk/>
            <pc:sldMk cId="2261980994" sldId="258"/>
            <ac:spMk id="10" creationId="{A99050EE-26AF-4253-BD50-F0FCD965A8F6}"/>
          </ac:spMkLst>
        </pc:spChg>
        <pc:spChg chg="add del">
          <ac:chgData name="Eflin Er" userId="ed672d22a66b526e" providerId="Windows Live" clId="Web-{E4251D99-2682-4D1E-8343-127F9686E12E}" dt="2021-09-19T09:19:36.300" v="19"/>
          <ac:spMkLst>
            <pc:docMk/>
            <pc:sldMk cId="2261980994" sldId="258"/>
            <ac:spMk id="15" creationId="{7D6BF779-0B8C-4CC2-9268-9506AD0C5331}"/>
          </ac:spMkLst>
        </pc:spChg>
        <pc:spChg chg="add del">
          <ac:chgData name="Eflin Er" userId="ed672d22a66b526e" providerId="Windows Live" clId="Web-{E4251D99-2682-4D1E-8343-127F9686E12E}" dt="2021-09-19T09:20:51.677" v="27"/>
          <ac:spMkLst>
            <pc:docMk/>
            <pc:sldMk cId="2261980994" sldId="258"/>
            <ac:spMk id="16" creationId="{D0C78466-EB6E-45A0-99A6-A00789ACD90A}"/>
          </ac:spMkLst>
        </pc:spChg>
        <pc:spChg chg="add del">
          <ac:chgData name="Eflin Er" userId="ed672d22a66b526e" providerId="Windows Live" clId="Web-{E4251D99-2682-4D1E-8343-127F9686E12E}" dt="2021-09-19T09:19:36.300" v="19"/>
          <ac:spMkLst>
            <pc:docMk/>
            <pc:sldMk cId="2261980994" sldId="258"/>
            <ac:spMk id="17" creationId="{489B7BFD-8F45-4093-AD9C-91B15B0503D9}"/>
          </ac:spMkLst>
        </pc:spChg>
        <pc:spChg chg="add del">
          <ac:chgData name="Eflin Er" userId="ed672d22a66b526e" providerId="Windows Live" clId="Web-{E4251D99-2682-4D1E-8343-127F9686E12E}" dt="2021-09-19T09:20:51.677" v="27"/>
          <ac:spMkLst>
            <pc:docMk/>
            <pc:sldMk cId="2261980994" sldId="258"/>
            <ac:spMk id="18" creationId="{E99F76E4-5DFD-4DBE-B042-66FBCD1182C9}"/>
          </ac:spMkLst>
        </pc:spChg>
        <pc:spChg chg="add del">
          <ac:chgData name="Eflin Er" userId="ed672d22a66b526e" providerId="Windows Live" clId="Web-{E4251D99-2682-4D1E-8343-127F9686E12E}" dt="2021-09-19T09:19:36.300" v="19"/>
          <ac:spMkLst>
            <pc:docMk/>
            <pc:sldMk cId="2261980994" sldId="258"/>
            <ac:spMk id="23" creationId="{FDDE3270-A872-4E10-80BC-B93D6F0E3F66}"/>
          </ac:spMkLst>
        </pc:spChg>
        <pc:spChg chg="add del">
          <ac:chgData name="Eflin Er" userId="ed672d22a66b526e" providerId="Windows Live" clId="Web-{E4251D99-2682-4D1E-8343-127F9686E12E}" dt="2021-09-19T09:19:36.300" v="19"/>
          <ac:spMkLst>
            <pc:docMk/>
            <pc:sldMk cId="2261980994" sldId="258"/>
            <ac:spMk id="25" creationId="{3B6E5F32-B5B2-45E3-9C18-BBC9005C4CFC}"/>
          </ac:spMkLst>
        </pc:spChg>
        <pc:spChg chg="add del">
          <ac:chgData name="Eflin Er" userId="ed672d22a66b526e" providerId="Windows Live" clId="Web-{E4251D99-2682-4D1E-8343-127F9686E12E}" dt="2021-09-19T09:19:36.300" v="19"/>
          <ac:spMkLst>
            <pc:docMk/>
            <pc:sldMk cId="2261980994" sldId="258"/>
            <ac:spMk id="27" creationId="{9545E68B-E61B-4EAE-9672-3A52AEC2B81A}"/>
          </ac:spMkLst>
        </pc:spChg>
        <pc:spChg chg="add del">
          <ac:chgData name="Eflin Er" userId="ed672d22a66b526e" providerId="Windows Live" clId="Web-{E4251D99-2682-4D1E-8343-127F9686E12E}" dt="2021-09-19T09:19:36.300" v="19"/>
          <ac:spMkLst>
            <pc:docMk/>
            <pc:sldMk cId="2261980994" sldId="258"/>
            <ac:spMk id="29" creationId="{63DD1BD1-81FE-4F15-A934-E9AE94AE94DD}"/>
          </ac:spMkLst>
        </pc:spChg>
        <pc:spChg chg="add del">
          <ac:chgData name="Eflin Er" userId="ed672d22a66b526e" providerId="Windows Live" clId="Web-{E4251D99-2682-4D1E-8343-127F9686E12E}" dt="2021-09-19T09:19:36.300" v="19"/>
          <ac:spMkLst>
            <pc:docMk/>
            <pc:sldMk cId="2261980994" sldId="258"/>
            <ac:spMk id="31" creationId="{120AB9A0-C0C4-43DA-9A34-FA3A4079D67E}"/>
          </ac:spMkLst>
        </pc:spChg>
        <pc:spChg chg="add del">
          <ac:chgData name="Eflin Er" userId="ed672d22a66b526e" providerId="Windows Live" clId="Web-{E4251D99-2682-4D1E-8343-127F9686E12E}" dt="2021-09-19T09:19:36.300" v="19"/>
          <ac:spMkLst>
            <pc:docMk/>
            <pc:sldMk cId="2261980994" sldId="258"/>
            <ac:spMk id="33" creationId="{98815DD1-EC9D-4BE1-846B-8BEF57D39839}"/>
          </ac:spMkLst>
        </pc:spChg>
        <pc:spChg chg="add del">
          <ac:chgData name="Eflin Er" userId="ed672d22a66b526e" providerId="Windows Live" clId="Web-{E4251D99-2682-4D1E-8343-127F9686E12E}" dt="2021-09-19T09:19:36.300" v="19"/>
          <ac:spMkLst>
            <pc:docMk/>
            <pc:sldMk cId="2261980994" sldId="258"/>
            <ac:spMk id="35" creationId="{CB78D2B9-C9C4-4A37-A12C-A09FC11581E7}"/>
          </ac:spMkLst>
        </pc:spChg>
        <pc:spChg chg="add">
          <ac:chgData name="Eflin Er" userId="ed672d22a66b526e" providerId="Windows Live" clId="Web-{E4251D99-2682-4D1E-8343-127F9686E12E}" dt="2021-09-19T09:20:51.677" v="27"/>
          <ac:spMkLst>
            <pc:docMk/>
            <pc:sldMk cId="2261980994" sldId="258"/>
            <ac:spMk id="366" creationId="{7D6BF779-0B8C-4CC2-9268-9506AD0C5331}"/>
          </ac:spMkLst>
        </pc:spChg>
        <pc:spChg chg="add">
          <ac:chgData name="Eflin Er" userId="ed672d22a66b526e" providerId="Windows Live" clId="Web-{E4251D99-2682-4D1E-8343-127F9686E12E}" dt="2021-09-19T09:20:51.677" v="27"/>
          <ac:spMkLst>
            <pc:docMk/>
            <pc:sldMk cId="2261980994" sldId="258"/>
            <ac:spMk id="367" creationId="{489B7BFD-8F45-4093-AD9C-91B15B0503D9}"/>
          </ac:spMkLst>
        </pc:spChg>
        <pc:spChg chg="add">
          <ac:chgData name="Eflin Er" userId="ed672d22a66b526e" providerId="Windows Live" clId="Web-{E4251D99-2682-4D1E-8343-127F9686E12E}" dt="2021-09-19T09:20:51.677" v="27"/>
          <ac:spMkLst>
            <pc:docMk/>
            <pc:sldMk cId="2261980994" sldId="258"/>
            <ac:spMk id="374" creationId="{55E902CB-1D4C-4599-B01D-A1CD4D2D9F8F}"/>
          </ac:spMkLst>
        </pc:spChg>
        <pc:spChg chg="add del">
          <ac:chgData name="Eflin Er" userId="ed672d22a66b526e" providerId="Windows Live" clId="Web-{E4251D99-2682-4D1E-8343-127F9686E12E}" dt="2021-09-19T09:20:51.615" v="26"/>
          <ac:spMkLst>
            <pc:docMk/>
            <pc:sldMk cId="2261980994" sldId="258"/>
            <ac:spMk id="375" creationId="{7D6BF779-0B8C-4CC2-9268-9506AD0C5331}"/>
          </ac:spMkLst>
        </pc:spChg>
        <pc:spChg chg="add del">
          <ac:chgData name="Eflin Er" userId="ed672d22a66b526e" providerId="Windows Live" clId="Web-{E4251D99-2682-4D1E-8343-127F9686E12E}" dt="2021-09-19T09:20:51.615" v="26"/>
          <ac:spMkLst>
            <pc:docMk/>
            <pc:sldMk cId="2261980994" sldId="258"/>
            <ac:spMk id="377" creationId="{3A397E3E-B90C-4D82-BAAA-36F7AC6A4565}"/>
          </ac:spMkLst>
        </pc:spChg>
        <pc:spChg chg="add">
          <ac:chgData name="Eflin Er" userId="ed672d22a66b526e" providerId="Windows Live" clId="Web-{E4251D99-2682-4D1E-8343-127F9686E12E}" dt="2021-09-19T09:20:51.677" v="27"/>
          <ac:spMkLst>
            <pc:docMk/>
            <pc:sldMk cId="2261980994" sldId="258"/>
            <ac:spMk id="390" creationId="{19A55484-B97B-45ED-A47D-EBECAC290DBE}"/>
          </ac:spMkLst>
        </pc:spChg>
        <pc:spChg chg="add del">
          <ac:chgData name="Eflin Er" userId="ed672d22a66b526e" providerId="Windows Live" clId="Web-{E4251D99-2682-4D1E-8343-127F9686E12E}" dt="2021-09-19T09:20:51.615" v="26"/>
          <ac:spMkLst>
            <pc:docMk/>
            <pc:sldMk cId="2261980994" sldId="258"/>
            <ac:spMk id="391" creationId="{90A7F83A-9728-4030-8E45-9ECF1ABCCC12}"/>
          </ac:spMkLst>
        </pc:spChg>
        <pc:spChg chg="add">
          <ac:chgData name="Eflin Er" userId="ed672d22a66b526e" providerId="Windows Live" clId="Web-{E4251D99-2682-4D1E-8343-127F9686E12E}" dt="2021-09-19T09:20:51.677" v="27"/>
          <ac:spMkLst>
            <pc:docMk/>
            <pc:sldMk cId="2261980994" sldId="258"/>
            <ac:spMk id="392" creationId="{B31CB7B9-2B8F-4AD6-9FFE-5DAE8E132289}"/>
          </ac:spMkLst>
        </pc:spChg>
        <pc:spChg chg="add del">
          <ac:chgData name="Eflin Er" userId="ed672d22a66b526e" providerId="Windows Live" clId="Web-{E4251D99-2682-4D1E-8343-127F9686E12E}" dt="2021-09-19T09:20:51.615" v="26"/>
          <ac:spMkLst>
            <pc:docMk/>
            <pc:sldMk cId="2261980994" sldId="258"/>
            <ac:spMk id="393" creationId="{A2B5CBEA-F125-49B6-8335-227C325B112B}"/>
          </ac:spMkLst>
        </pc:spChg>
        <pc:spChg chg="add del">
          <ac:chgData name="Eflin Er" userId="ed672d22a66b526e" providerId="Windows Live" clId="Web-{E4251D99-2682-4D1E-8343-127F9686E12E}" dt="2021-09-19T09:20:51.615" v="26"/>
          <ac:spMkLst>
            <pc:docMk/>
            <pc:sldMk cId="2261980994" sldId="258"/>
            <ac:spMk id="395" creationId="{FEA9761C-7BB2-45E5-A5DB-A0B35362454A}"/>
          </ac:spMkLst>
        </pc:spChg>
        <pc:spChg chg="add del">
          <ac:chgData name="Eflin Er" userId="ed672d22a66b526e" providerId="Windows Live" clId="Web-{E4251D99-2682-4D1E-8343-127F9686E12E}" dt="2021-09-19T09:20:51.615" v="26"/>
          <ac:spMkLst>
            <pc:docMk/>
            <pc:sldMk cId="2261980994" sldId="258"/>
            <ac:spMk id="397" creationId="{4D1A5E71-B6B6-486A-8CDC-C7ABD9B903F6}"/>
          </ac:spMkLst>
        </pc:spChg>
        <pc:spChg chg="add del">
          <ac:chgData name="Eflin Er" userId="ed672d22a66b526e" providerId="Windows Live" clId="Web-{E4251D99-2682-4D1E-8343-127F9686E12E}" dt="2021-09-19T09:20:51.615" v="26"/>
          <ac:spMkLst>
            <pc:docMk/>
            <pc:sldMk cId="2261980994" sldId="258"/>
            <ac:spMk id="399" creationId="{8E44D629-6B8E-4D88-A77E-149C0ED03498}"/>
          </ac:spMkLst>
        </pc:spChg>
        <pc:grpChg chg="add del">
          <ac:chgData name="Eflin Er" userId="ed672d22a66b526e" providerId="Windows Live" clId="Web-{E4251D99-2682-4D1E-8343-127F9686E12E}" dt="2021-09-19T09:19:36.300" v="19"/>
          <ac:grpSpMkLst>
            <pc:docMk/>
            <pc:sldMk cId="2261980994" sldId="258"/>
            <ac:grpSpMk id="8" creationId="{8A351602-3772-4279-B0D3-A523F6F6EAB3}"/>
          </ac:grpSpMkLst>
        </pc:grpChg>
        <pc:grpChg chg="add del">
          <ac:chgData name="Eflin Er" userId="ed672d22a66b526e" providerId="Windows Live" clId="Web-{E4251D99-2682-4D1E-8343-127F9686E12E}" dt="2021-09-19T09:20:51.677" v="27"/>
          <ac:grpSpMkLst>
            <pc:docMk/>
            <pc:sldMk cId="2261980994" sldId="258"/>
            <ac:grpSpMk id="12" creationId="{00E015F5-1A99-4E40-BC3D-7707802996B5}"/>
          </ac:grpSpMkLst>
        </pc:grpChg>
        <pc:grpChg chg="add del">
          <ac:chgData name="Eflin Er" userId="ed672d22a66b526e" providerId="Windows Live" clId="Web-{E4251D99-2682-4D1E-8343-127F9686E12E}" dt="2021-09-19T09:19:36.300" v="19"/>
          <ac:grpSpMkLst>
            <pc:docMk/>
            <pc:sldMk cId="2261980994" sldId="258"/>
            <ac:grpSpMk id="19" creationId="{F0E417D8-88AA-4184-A08D-DEF97C6C9E62}"/>
          </ac:grpSpMkLst>
        </pc:grpChg>
        <pc:grpChg chg="add del">
          <ac:chgData name="Eflin Er" userId="ed672d22a66b526e" providerId="Windows Live" clId="Web-{E4251D99-2682-4D1E-8343-127F9686E12E}" dt="2021-09-19T09:20:51.677" v="27"/>
          <ac:grpSpMkLst>
            <pc:docMk/>
            <pc:sldMk cId="2261980994" sldId="258"/>
            <ac:grpSpMk id="20" creationId="{5468B3A9-705E-43C3-A742-0619B0D8F2EE}"/>
          </ac:grpSpMkLst>
        </pc:grpChg>
        <pc:grpChg chg="add del">
          <ac:chgData name="Eflin Er" userId="ed672d22a66b526e" providerId="Windows Live" clId="Web-{E4251D99-2682-4D1E-8343-127F9686E12E}" dt="2021-09-19T09:19:36.300" v="19"/>
          <ac:grpSpMkLst>
            <pc:docMk/>
            <pc:sldMk cId="2261980994" sldId="258"/>
            <ac:grpSpMk id="37" creationId="{DFC7EBB5-848C-4B1C-BE84-4CF07E905DC8}"/>
          </ac:grpSpMkLst>
        </pc:grpChg>
        <pc:grpChg chg="add del">
          <ac:chgData name="Eflin Er" userId="ed672d22a66b526e" providerId="Windows Live" clId="Web-{E4251D99-2682-4D1E-8343-127F9686E12E}" dt="2021-09-19T09:20:51.677" v="27"/>
          <ac:grpSpMkLst>
            <pc:docMk/>
            <pc:sldMk cId="2261980994" sldId="258"/>
            <ac:grpSpMk id="191" creationId="{773717CC-ECEE-4ABF-BA61-C59F46801775}"/>
          </ac:grpSpMkLst>
        </pc:grpChg>
        <pc:grpChg chg="add">
          <ac:chgData name="Eflin Er" userId="ed672d22a66b526e" providerId="Windows Live" clId="Web-{E4251D99-2682-4D1E-8343-127F9686E12E}" dt="2021-09-19T09:20:51.677" v="27"/>
          <ac:grpSpMkLst>
            <pc:docMk/>
            <pc:sldMk cId="2261980994" sldId="258"/>
            <ac:grpSpMk id="365" creationId="{8A351602-3772-4279-B0D3-A523F6F6EAB3}"/>
          </ac:grpSpMkLst>
        </pc:grpChg>
        <pc:grpChg chg="add del">
          <ac:chgData name="Eflin Er" userId="ed672d22a66b526e" providerId="Windows Live" clId="Web-{E4251D99-2682-4D1E-8343-127F9686E12E}" dt="2021-09-19T09:20:51.615" v="26"/>
          <ac:grpSpMkLst>
            <pc:docMk/>
            <pc:sldMk cId="2261980994" sldId="258"/>
            <ac:grpSpMk id="368" creationId="{8A351602-3772-4279-B0D3-A523F6F6EAB3}"/>
          </ac:grpSpMkLst>
        </pc:grpChg>
        <pc:grpChg chg="add del">
          <ac:chgData name="Eflin Er" userId="ed672d22a66b526e" providerId="Windows Live" clId="Web-{E4251D99-2682-4D1E-8343-127F9686E12E}" dt="2021-09-19T09:20:51.615" v="26"/>
          <ac:grpSpMkLst>
            <pc:docMk/>
            <pc:sldMk cId="2261980994" sldId="258"/>
            <ac:grpSpMk id="379" creationId="{0F0C2E5D-B08F-4A99-9D15-59D33148FE02}"/>
          </ac:grpSpMkLst>
        </pc:grpChg>
        <pc:grpChg chg="add">
          <ac:chgData name="Eflin Er" userId="ed672d22a66b526e" providerId="Windows Live" clId="Web-{E4251D99-2682-4D1E-8343-127F9686E12E}" dt="2021-09-19T09:20:51.677" v="27"/>
          <ac:grpSpMkLst>
            <pc:docMk/>
            <pc:sldMk cId="2261980994" sldId="258"/>
            <ac:grpSpMk id="381" creationId="{F3F5D407-83EF-4D7F-9DAF-4C3CEB778FD2}"/>
          </ac:grpSpMkLst>
        </pc:grpChg>
        <pc:grpChg chg="add">
          <ac:chgData name="Eflin Er" userId="ed672d22a66b526e" providerId="Windows Live" clId="Web-{E4251D99-2682-4D1E-8343-127F9686E12E}" dt="2021-09-19T09:20:51.677" v="27"/>
          <ac:grpSpMkLst>
            <pc:docMk/>
            <pc:sldMk cId="2261980994" sldId="258"/>
            <ac:grpSpMk id="385" creationId="{D2539C73-C848-4608-957A-D6C016913919}"/>
          </ac:grpSpMkLst>
        </pc:grpChg>
        <pc:grpChg chg="add del">
          <ac:chgData name="Eflin Er" userId="ed672d22a66b526e" providerId="Windows Live" clId="Web-{E4251D99-2682-4D1E-8343-127F9686E12E}" dt="2021-09-19T09:20:51.615" v="26"/>
          <ac:grpSpMkLst>
            <pc:docMk/>
            <pc:sldMk cId="2261980994" sldId="258"/>
            <ac:grpSpMk id="387" creationId="{BB7A900B-006E-46F4-831E-5AABAEE45EE1}"/>
          </ac:grpSpMkLst>
        </pc:grpChg>
        <pc:grpChg chg="add del">
          <ac:chgData name="Eflin Er" userId="ed672d22a66b526e" providerId="Windows Live" clId="Web-{E4251D99-2682-4D1E-8343-127F9686E12E}" dt="2021-09-19T09:20:51.615" v="26"/>
          <ac:grpSpMkLst>
            <pc:docMk/>
            <pc:sldMk cId="2261980994" sldId="258"/>
            <ac:grpSpMk id="401" creationId="{FB9739EB-7F66-433D-841F-AB3CD18700B7}"/>
          </ac:grpSpMkLst>
        </pc:grpChg>
        <pc:grpChg chg="add del">
          <ac:chgData name="Eflin Er" userId="ed672d22a66b526e" providerId="Windows Live" clId="Web-{E4251D99-2682-4D1E-8343-127F9686E12E}" dt="2021-09-19T09:20:51.615" v="26"/>
          <ac:grpSpMkLst>
            <pc:docMk/>
            <pc:sldMk cId="2261980994" sldId="258"/>
            <ac:grpSpMk id="408" creationId="{8B6BCBAB-41A5-4D6D-8C9B-55E3AA6FCC21}"/>
          </ac:grpSpMkLst>
        </pc:grpChg>
        <pc:picChg chg="add mod ord">
          <ac:chgData name="Eflin Er" userId="ed672d22a66b526e" providerId="Windows Live" clId="Web-{E4251D99-2682-4D1E-8343-127F9686E12E}" dt="2021-09-19T09:20:51.677" v="27"/>
          <ac:picMkLst>
            <pc:docMk/>
            <pc:sldMk cId="2261980994" sldId="258"/>
            <ac:picMk id="4" creationId="{79511546-0654-4224-B396-550F1CE64228}"/>
          </ac:picMkLst>
        </pc:picChg>
      </pc:sldChg>
      <pc:sldChg chg="addSp delSp modSp new mod modTransition setBg">
        <pc:chgData name="Eflin Er" userId="ed672d22a66b526e" providerId="Windows Live" clId="Web-{E4251D99-2682-4D1E-8343-127F9686E12E}" dt="2021-09-19T09:44:15.150" v="104"/>
        <pc:sldMkLst>
          <pc:docMk/>
          <pc:sldMk cId="3393380574" sldId="259"/>
        </pc:sldMkLst>
        <pc:spChg chg="add del mod">
          <ac:chgData name="Eflin Er" userId="ed672d22a66b526e" providerId="Windows Live" clId="Web-{E4251D99-2682-4D1E-8343-127F9686E12E}" dt="2021-09-19T09:32:10.022" v="53"/>
          <ac:spMkLst>
            <pc:docMk/>
            <pc:sldMk cId="3393380574" sldId="259"/>
            <ac:spMk id="2" creationId="{7E8E1FCB-AFCD-4546-B3B6-89D118B3FFBC}"/>
          </ac:spMkLst>
        </pc:spChg>
        <pc:spChg chg="del">
          <ac:chgData name="Eflin Er" userId="ed672d22a66b526e" providerId="Windows Live" clId="Web-{E4251D99-2682-4D1E-8343-127F9686E12E}" dt="2021-09-19T09:24:31.245" v="29"/>
          <ac:spMkLst>
            <pc:docMk/>
            <pc:sldMk cId="3393380574" sldId="259"/>
            <ac:spMk id="3" creationId="{326594ED-CBFB-4FEE-9555-79D486C4891E}"/>
          </ac:spMkLst>
        </pc:spChg>
        <pc:spChg chg="add del">
          <ac:chgData name="Eflin Er" userId="ed672d22a66b526e" providerId="Windows Live" clId="Web-{E4251D99-2682-4D1E-8343-127F9686E12E}" dt="2021-09-19T09:31:44.537" v="48"/>
          <ac:spMkLst>
            <pc:docMk/>
            <pc:sldMk cId="3393380574" sldId="259"/>
            <ac:spMk id="6" creationId="{5A0118C5-4F8D-4CF4-BADD-53FEACC6C42A}"/>
          </ac:spMkLst>
        </pc:spChg>
        <pc:spChg chg="add del">
          <ac:chgData name="Eflin Er" userId="ed672d22a66b526e" providerId="Windows Live" clId="Web-{E4251D99-2682-4D1E-8343-127F9686E12E}" dt="2021-09-19T09:24:43.558" v="32"/>
          <ac:spMkLst>
            <pc:docMk/>
            <pc:sldMk cId="3393380574" sldId="259"/>
            <ac:spMk id="8" creationId="{1552F1EA-7EDA-4348-B231-A3F84C0065AE}"/>
          </ac:spMkLst>
        </pc:spChg>
        <pc:spChg chg="add del">
          <ac:chgData name="Eflin Er" userId="ed672d22a66b526e" providerId="Windows Live" clId="Web-{E4251D99-2682-4D1E-8343-127F9686E12E}" dt="2021-09-19T09:24:43.558" v="32"/>
          <ac:spMkLst>
            <pc:docMk/>
            <pc:sldMk cId="3393380574" sldId="259"/>
            <ac:spMk id="11" creationId="{5A0118C5-4F8D-4CF4-BADD-53FEACC6C42A}"/>
          </ac:spMkLst>
        </pc:spChg>
        <pc:spChg chg="add del">
          <ac:chgData name="Eflin Er" userId="ed672d22a66b526e" providerId="Windows Live" clId="Web-{E4251D99-2682-4D1E-8343-127F9686E12E}" dt="2021-09-19T09:24:49.918" v="34"/>
          <ac:spMkLst>
            <pc:docMk/>
            <pc:sldMk cId="3393380574" sldId="259"/>
            <ac:spMk id="16" creationId="{70CCC791-94D7-4BB8-9EDF-423CEA1F6215}"/>
          </ac:spMkLst>
        </pc:spChg>
        <pc:spChg chg="add del">
          <ac:chgData name="Eflin Er" userId="ed672d22a66b526e" providerId="Windows Live" clId="Web-{E4251D99-2682-4D1E-8343-127F9686E12E}" dt="2021-09-19T09:24:49.918" v="34"/>
          <ac:spMkLst>
            <pc:docMk/>
            <pc:sldMk cId="3393380574" sldId="259"/>
            <ac:spMk id="18" creationId="{ED55A19D-297C-4231-AD1F-08EF9B4AA8F4}"/>
          </ac:spMkLst>
        </pc:spChg>
        <pc:spChg chg="add del">
          <ac:chgData name="Eflin Er" userId="ed672d22a66b526e" providerId="Windows Live" clId="Web-{E4251D99-2682-4D1E-8343-127F9686E12E}" dt="2021-09-19T09:24:49.918" v="34"/>
          <ac:spMkLst>
            <pc:docMk/>
            <pc:sldMk cId="3393380574" sldId="259"/>
            <ac:spMk id="20" creationId="{98875539-0E84-455D-BC55-CA2C4BD93DC2}"/>
          </ac:spMkLst>
        </pc:spChg>
        <pc:spChg chg="add del">
          <ac:chgData name="Eflin Er" userId="ed672d22a66b526e" providerId="Windows Live" clId="Web-{E4251D99-2682-4D1E-8343-127F9686E12E}" dt="2021-09-19T09:24:43.558" v="32"/>
          <ac:spMkLst>
            <pc:docMk/>
            <pc:sldMk cId="3393380574" sldId="259"/>
            <ac:spMk id="21" creationId="{D9FE21DE-050D-4E27-A007-AAE4EF8427F1}"/>
          </ac:spMkLst>
        </pc:spChg>
        <pc:spChg chg="add del">
          <ac:chgData name="Eflin Er" userId="ed672d22a66b526e" providerId="Windows Live" clId="Web-{E4251D99-2682-4D1E-8343-127F9686E12E}" dt="2021-09-19T09:24:49.918" v="34"/>
          <ac:spMkLst>
            <pc:docMk/>
            <pc:sldMk cId="3393380574" sldId="259"/>
            <ac:spMk id="22" creationId="{5F9176D7-CC1C-4175-B08A-01FB9F4F3CB5}"/>
          </ac:spMkLst>
        </pc:spChg>
        <pc:spChg chg="add del">
          <ac:chgData name="Eflin Er" userId="ed672d22a66b526e" providerId="Windows Live" clId="Web-{E4251D99-2682-4D1E-8343-127F9686E12E}" dt="2021-09-19T09:24:43.558" v="32"/>
          <ac:spMkLst>
            <pc:docMk/>
            <pc:sldMk cId="3393380574" sldId="259"/>
            <ac:spMk id="23" creationId="{77EF10EC-D135-4F55-A642-AFA283DD9640}"/>
          </ac:spMkLst>
        </pc:spChg>
        <pc:spChg chg="add del">
          <ac:chgData name="Eflin Er" userId="ed672d22a66b526e" providerId="Windows Live" clId="Web-{E4251D99-2682-4D1E-8343-127F9686E12E}" dt="2021-09-19T09:24:49.918" v="34"/>
          <ac:spMkLst>
            <pc:docMk/>
            <pc:sldMk cId="3393380574" sldId="259"/>
            <ac:spMk id="24" creationId="{D83469C6-FD66-4B54-921B-8031CD42BA2F}"/>
          </ac:spMkLst>
        </pc:spChg>
        <pc:spChg chg="add del">
          <ac:chgData name="Eflin Er" userId="ed672d22a66b526e" providerId="Windows Live" clId="Web-{E4251D99-2682-4D1E-8343-127F9686E12E}" dt="2021-09-19T09:24:49.918" v="34"/>
          <ac:spMkLst>
            <pc:docMk/>
            <pc:sldMk cId="3393380574" sldId="259"/>
            <ac:spMk id="26" creationId="{6F0C6814-AEA4-4409-9A89-7AC1D41EB7CA}"/>
          </ac:spMkLst>
        </pc:spChg>
        <pc:spChg chg="add del mod">
          <ac:chgData name="Eflin Er" userId="ed672d22a66b526e" providerId="Windows Live" clId="Web-{E4251D99-2682-4D1E-8343-127F9686E12E}" dt="2021-09-19T09:34:37.510" v="68" actId="20577"/>
          <ac:spMkLst>
            <pc:docMk/>
            <pc:sldMk cId="3393380574" sldId="259"/>
            <ac:spMk id="27" creationId="{63678599-DE61-4C2D-A537-CD6C038EB8B5}"/>
          </ac:spMkLst>
        </pc:spChg>
        <pc:spChg chg="add del">
          <ac:chgData name="Eflin Er" userId="ed672d22a66b526e" providerId="Windows Live" clId="Web-{E4251D99-2682-4D1E-8343-127F9686E12E}" dt="2021-09-19T09:24:49.918" v="34"/>
          <ac:spMkLst>
            <pc:docMk/>
            <pc:sldMk cId="3393380574" sldId="259"/>
            <ac:spMk id="28" creationId="{6754052F-5B23-433C-8ADA-E8F0F8438144}"/>
          </ac:spMkLst>
        </pc:spChg>
        <pc:spChg chg="add del">
          <ac:chgData name="Eflin Er" userId="ed672d22a66b526e" providerId="Windows Live" clId="Web-{E4251D99-2682-4D1E-8343-127F9686E12E}" dt="2021-09-19T09:24:49.918" v="34"/>
          <ac:spMkLst>
            <pc:docMk/>
            <pc:sldMk cId="3393380574" sldId="259"/>
            <ac:spMk id="30" creationId="{FB2B180F-0C1C-4489-B089-6B68FD7AB38F}"/>
          </ac:spMkLst>
        </pc:spChg>
        <pc:spChg chg="add del">
          <ac:chgData name="Eflin Er" userId="ed672d22a66b526e" providerId="Windows Live" clId="Web-{E4251D99-2682-4D1E-8343-127F9686E12E}" dt="2021-09-19T09:32:10.022" v="53"/>
          <ac:spMkLst>
            <pc:docMk/>
            <pc:sldMk cId="3393380574" sldId="259"/>
            <ac:spMk id="45" creationId="{5A0118C5-4F8D-4CF4-BADD-53FEACC6C42A}"/>
          </ac:spMkLst>
        </pc:spChg>
        <pc:spChg chg="add del">
          <ac:chgData name="Eflin Er" userId="ed672d22a66b526e" providerId="Windows Live" clId="Web-{E4251D99-2682-4D1E-8343-127F9686E12E}" dt="2021-09-19T09:31:44.522" v="47"/>
          <ac:spMkLst>
            <pc:docMk/>
            <pc:sldMk cId="3393380574" sldId="259"/>
            <ac:spMk id="55" creationId="{7D6BF779-0B8C-4CC2-9268-9506AD0C5331}"/>
          </ac:spMkLst>
        </pc:spChg>
        <pc:spChg chg="add del">
          <ac:chgData name="Eflin Er" userId="ed672d22a66b526e" providerId="Windows Live" clId="Web-{E4251D99-2682-4D1E-8343-127F9686E12E}" dt="2021-09-19T09:31:44.522" v="47"/>
          <ac:spMkLst>
            <pc:docMk/>
            <pc:sldMk cId="3393380574" sldId="259"/>
            <ac:spMk id="57" creationId="{51F77B6A-7F53-4B28-B73D-C8CC899AB221}"/>
          </ac:spMkLst>
        </pc:spChg>
        <pc:spChg chg="add del">
          <ac:chgData name="Eflin Er" userId="ed672d22a66b526e" providerId="Windows Live" clId="Web-{E4251D99-2682-4D1E-8343-127F9686E12E}" dt="2021-09-19T09:31:44.522" v="47"/>
          <ac:spMkLst>
            <pc:docMk/>
            <pc:sldMk cId="3393380574" sldId="259"/>
            <ac:spMk id="63" creationId="{F6E412EF-CF39-4C25-85B0-DB30B1B0A8C4}"/>
          </ac:spMkLst>
        </pc:spChg>
        <pc:spChg chg="add del">
          <ac:chgData name="Eflin Er" userId="ed672d22a66b526e" providerId="Windows Live" clId="Web-{E4251D99-2682-4D1E-8343-127F9686E12E}" dt="2021-09-19T09:31:44.522" v="47"/>
          <ac:spMkLst>
            <pc:docMk/>
            <pc:sldMk cId="3393380574" sldId="259"/>
            <ac:spMk id="65" creationId="{E8DA6235-17F2-4C9E-88C6-C5D38D8D3C03}"/>
          </ac:spMkLst>
        </pc:spChg>
        <pc:spChg chg="add del">
          <ac:chgData name="Eflin Er" userId="ed672d22a66b526e" providerId="Windows Live" clId="Web-{E4251D99-2682-4D1E-8343-127F9686E12E}" dt="2021-09-19T09:31:44.522" v="47"/>
          <ac:spMkLst>
            <pc:docMk/>
            <pc:sldMk cId="3393380574" sldId="259"/>
            <ac:spMk id="67" creationId="{B55DEF71-1741-4489-8E77-46FC5BAA66E2}"/>
          </ac:spMkLst>
        </pc:spChg>
        <pc:spChg chg="add del">
          <ac:chgData name="Eflin Er" userId="ed672d22a66b526e" providerId="Windows Live" clId="Web-{E4251D99-2682-4D1E-8343-127F9686E12E}" dt="2021-09-19T09:31:44.522" v="47"/>
          <ac:spMkLst>
            <pc:docMk/>
            <pc:sldMk cId="3393380574" sldId="259"/>
            <ac:spMk id="69" creationId="{82347B6D-A7CC-48EB-861F-917D0D61E3EA}"/>
          </ac:spMkLst>
        </pc:spChg>
        <pc:spChg chg="add del">
          <ac:chgData name="Eflin Er" userId="ed672d22a66b526e" providerId="Windows Live" clId="Web-{E4251D99-2682-4D1E-8343-127F9686E12E}" dt="2021-09-19T09:31:44.522" v="47"/>
          <ac:spMkLst>
            <pc:docMk/>
            <pc:sldMk cId="3393380574" sldId="259"/>
            <ac:spMk id="71" creationId="{A7A0A46D-CC9B-4E32-870A-7BC2DF940144}"/>
          </ac:spMkLst>
        </pc:spChg>
        <pc:spChg chg="add del">
          <ac:chgData name="Eflin Er" userId="ed672d22a66b526e" providerId="Windows Live" clId="Web-{E4251D99-2682-4D1E-8343-127F9686E12E}" dt="2021-09-19T09:31:44.522" v="47"/>
          <ac:spMkLst>
            <pc:docMk/>
            <pc:sldMk cId="3393380574" sldId="259"/>
            <ac:spMk id="73" creationId="{9178722E-1BD0-427E-BAAE-4F206DAB5818}"/>
          </ac:spMkLst>
        </pc:spChg>
        <pc:spChg chg="add">
          <ac:chgData name="Eflin Er" userId="ed672d22a66b526e" providerId="Windows Live" clId="Web-{E4251D99-2682-4D1E-8343-127F9686E12E}" dt="2021-09-19T09:32:10.022" v="53"/>
          <ac:spMkLst>
            <pc:docMk/>
            <pc:sldMk cId="3393380574" sldId="259"/>
            <ac:spMk id="76" creationId="{5A0118C5-4F8D-4CF4-BADD-53FEACC6C42A}"/>
          </ac:spMkLst>
        </pc:spChg>
        <pc:spChg chg="add del">
          <ac:chgData name="Eflin Er" userId="ed672d22a66b526e" providerId="Windows Live" clId="Web-{E4251D99-2682-4D1E-8343-127F9686E12E}" dt="2021-09-19T09:32:09.991" v="52"/>
          <ac:spMkLst>
            <pc:docMk/>
            <pc:sldMk cId="3393380574" sldId="259"/>
            <ac:spMk id="77" creationId="{5A0118C5-4F8D-4CF4-BADD-53FEACC6C42A}"/>
          </ac:spMkLst>
        </pc:spChg>
        <pc:spChg chg="mod">
          <ac:chgData name="Eflin Er" userId="ed672d22a66b526e" providerId="Windows Live" clId="Web-{E4251D99-2682-4D1E-8343-127F9686E12E}" dt="2021-09-19T09:32:22.226" v="58" actId="1076"/>
          <ac:spMkLst>
            <pc:docMk/>
            <pc:sldMk cId="3393380574" sldId="259"/>
            <ac:spMk id="85" creationId="{2CC30820-F8FC-4CEE-96EB-90CB8B0A428E}"/>
          </ac:spMkLst>
        </pc:spChg>
        <pc:spChg chg="add">
          <ac:chgData name="Eflin Er" userId="ed672d22a66b526e" providerId="Windows Live" clId="Web-{E4251D99-2682-4D1E-8343-127F9686E12E}" dt="2021-09-19T09:32:10.022" v="53"/>
          <ac:spMkLst>
            <pc:docMk/>
            <pc:sldMk cId="3393380574" sldId="259"/>
            <ac:spMk id="87" creationId="{3F785A8F-002E-4E7C-A4EE-0423F24488BB}"/>
          </ac:spMkLst>
        </pc:spChg>
        <pc:spChg chg="add">
          <ac:chgData name="Eflin Er" userId="ed672d22a66b526e" providerId="Windows Live" clId="Web-{E4251D99-2682-4D1E-8343-127F9686E12E}" dt="2021-09-19T09:32:10.022" v="53"/>
          <ac:spMkLst>
            <pc:docMk/>
            <pc:sldMk cId="3393380574" sldId="259"/>
            <ac:spMk id="89" creationId="{5552F9A4-B078-4FA2-A29A-E70F604511FF}"/>
          </ac:spMkLst>
        </pc:spChg>
        <pc:grpChg chg="add del">
          <ac:chgData name="Eflin Er" userId="ed672d22a66b526e" providerId="Windows Live" clId="Web-{E4251D99-2682-4D1E-8343-127F9686E12E}" dt="2021-09-19T09:31:44.537" v="48"/>
          <ac:grpSpMkLst>
            <pc:docMk/>
            <pc:sldMk cId="3393380574" sldId="259"/>
            <ac:grpSpMk id="7" creationId="{B894EFA8-F425-4D19-A94B-445388B31E20}"/>
          </ac:grpSpMkLst>
        </pc:grpChg>
        <pc:grpChg chg="add del">
          <ac:chgData name="Eflin Er" userId="ed672d22a66b526e" providerId="Windows Live" clId="Web-{E4251D99-2682-4D1E-8343-127F9686E12E}" dt="2021-09-19T09:24:49.918" v="34"/>
          <ac:grpSpMkLst>
            <pc:docMk/>
            <pc:sldMk cId="3393380574" sldId="259"/>
            <ac:grpSpMk id="9" creationId="{773CCE17-EE0F-40E0-B7AE-CF7677B64709}"/>
          </ac:grpSpMkLst>
        </pc:grpChg>
        <pc:grpChg chg="add del">
          <ac:chgData name="Eflin Er" userId="ed672d22a66b526e" providerId="Windows Live" clId="Web-{E4251D99-2682-4D1E-8343-127F9686E12E}" dt="2021-09-19T09:31:44.537" v="48"/>
          <ac:grpSpMkLst>
            <pc:docMk/>
            <pc:sldMk cId="3393380574" sldId="259"/>
            <ac:grpSpMk id="10" creationId="{C28CAB86-AA69-4EF8-A4E2-4E020497D0BB}"/>
          </ac:grpSpMkLst>
        </pc:grpChg>
        <pc:grpChg chg="add del">
          <ac:chgData name="Eflin Er" userId="ed672d22a66b526e" providerId="Windows Live" clId="Web-{E4251D99-2682-4D1E-8343-127F9686E12E}" dt="2021-09-19T09:24:43.558" v="32"/>
          <ac:grpSpMkLst>
            <pc:docMk/>
            <pc:sldMk cId="3393380574" sldId="259"/>
            <ac:grpSpMk id="13" creationId="{35C37387-FC74-4DFB-841A-B7688148CD05}"/>
          </ac:grpSpMkLst>
        </pc:grpChg>
        <pc:grpChg chg="add del">
          <ac:chgData name="Eflin Er" userId="ed672d22a66b526e" providerId="Windows Live" clId="Web-{E4251D99-2682-4D1E-8343-127F9686E12E}" dt="2021-09-19T09:24:43.558" v="32"/>
          <ac:grpSpMkLst>
            <pc:docMk/>
            <pc:sldMk cId="3393380574" sldId="259"/>
            <ac:grpSpMk id="17" creationId="{CD0F749C-1D4C-430F-B946-6DAF4C30982D}"/>
          </ac:grpSpMkLst>
        </pc:grpChg>
        <pc:grpChg chg="add del">
          <ac:chgData name="Eflin Er" userId="ed672d22a66b526e" providerId="Windows Live" clId="Web-{E4251D99-2682-4D1E-8343-127F9686E12E}" dt="2021-09-19T09:24:43.558" v="32"/>
          <ac:grpSpMkLst>
            <pc:docMk/>
            <pc:sldMk cId="3393380574" sldId="259"/>
            <ac:grpSpMk id="25" creationId="{89D47E22-F192-4DEC-AE19-484993AE8598}"/>
          </ac:grpSpMkLst>
        </pc:grpChg>
        <pc:grpChg chg="add del">
          <ac:chgData name="Eflin Er" userId="ed672d22a66b526e" providerId="Windows Live" clId="Web-{E4251D99-2682-4D1E-8343-127F9686E12E}" dt="2021-09-19T09:24:49.918" v="34"/>
          <ac:grpSpMkLst>
            <pc:docMk/>
            <pc:sldMk cId="3393380574" sldId="259"/>
            <ac:grpSpMk id="32" creationId="{F8DA0E47-CC59-4007-BDA3-0D5A4CF235D6}"/>
          </ac:grpSpMkLst>
        </pc:grpChg>
        <pc:grpChg chg="add del">
          <ac:chgData name="Eflin Er" userId="ed672d22a66b526e" providerId="Windows Live" clId="Web-{E4251D99-2682-4D1E-8343-127F9686E12E}" dt="2021-09-19T09:31:44.537" v="48"/>
          <ac:grpSpMkLst>
            <pc:docMk/>
            <pc:sldMk cId="3393380574" sldId="259"/>
            <ac:grpSpMk id="34" creationId="{582A903B-6B78-4F0A-B7C9-3D80499020B8}"/>
          </ac:grpSpMkLst>
        </pc:grpChg>
        <pc:grpChg chg="add del">
          <ac:chgData name="Eflin Er" userId="ed672d22a66b526e" providerId="Windows Live" clId="Web-{E4251D99-2682-4D1E-8343-127F9686E12E}" dt="2021-09-19T09:24:43.558" v="32"/>
          <ac:grpSpMkLst>
            <pc:docMk/>
            <pc:sldMk cId="3393380574" sldId="259"/>
            <ac:grpSpMk id="40" creationId="{8546F01E-28C6-4D97-ACC0-50485CD546E4}"/>
          </ac:grpSpMkLst>
        </pc:grpChg>
        <pc:grpChg chg="add del">
          <ac:chgData name="Eflin Er" userId="ed672d22a66b526e" providerId="Windows Live" clId="Web-{E4251D99-2682-4D1E-8343-127F9686E12E}" dt="2021-09-19T09:31:44.537" v="48"/>
          <ac:grpSpMkLst>
            <pc:docMk/>
            <pc:sldMk cId="3393380574" sldId="259"/>
            <ac:grpSpMk id="41" creationId="{617CAA5F-37E3-4DF6-9DD0-68A40D21611B}"/>
          </ac:grpSpMkLst>
        </pc:grpChg>
        <pc:grpChg chg="add del">
          <ac:chgData name="Eflin Er" userId="ed672d22a66b526e" providerId="Windows Live" clId="Web-{E4251D99-2682-4D1E-8343-127F9686E12E}" dt="2021-09-19T09:31:44.522" v="47"/>
          <ac:grpSpMkLst>
            <pc:docMk/>
            <pc:sldMk cId="3393380574" sldId="259"/>
            <ac:grpSpMk id="48" creationId="{8A351602-3772-4279-B0D3-A523F6F6EAB3}"/>
          </ac:grpSpMkLst>
        </pc:grpChg>
        <pc:grpChg chg="add del">
          <ac:chgData name="Eflin Er" userId="ed672d22a66b526e" providerId="Windows Live" clId="Web-{E4251D99-2682-4D1E-8343-127F9686E12E}" dt="2021-09-19T09:32:10.022" v="53"/>
          <ac:grpSpMkLst>
            <pc:docMk/>
            <pc:sldMk cId="3393380574" sldId="259"/>
            <ac:grpSpMk id="50" creationId="{B894EFA8-F425-4D19-A94B-445388B31E20}"/>
          </ac:grpSpMkLst>
        </pc:grpChg>
        <pc:grpChg chg="add del">
          <ac:chgData name="Eflin Er" userId="ed672d22a66b526e" providerId="Windows Live" clId="Web-{E4251D99-2682-4D1E-8343-127F9686E12E}" dt="2021-09-19T09:32:10.022" v="53"/>
          <ac:grpSpMkLst>
            <pc:docMk/>
            <pc:sldMk cId="3393380574" sldId="259"/>
            <ac:grpSpMk id="53" creationId="{617CAA5F-37E3-4DF6-9DD0-68A40D21611B}"/>
          </ac:grpSpMkLst>
        </pc:grpChg>
        <pc:grpChg chg="add del">
          <ac:chgData name="Eflin Er" userId="ed672d22a66b526e" providerId="Windows Live" clId="Web-{E4251D99-2682-4D1E-8343-127F9686E12E}" dt="2021-09-19T09:32:10.022" v="53"/>
          <ac:grpSpMkLst>
            <pc:docMk/>
            <pc:sldMk cId="3393380574" sldId="259"/>
            <ac:grpSpMk id="54" creationId="{C28CAB86-AA69-4EF8-A4E2-4E020497D0BB}"/>
          </ac:grpSpMkLst>
        </pc:grpChg>
        <pc:grpChg chg="add del">
          <ac:chgData name="Eflin Er" userId="ed672d22a66b526e" providerId="Windows Live" clId="Web-{E4251D99-2682-4D1E-8343-127F9686E12E}" dt="2021-09-19T09:32:10.022" v="53"/>
          <ac:grpSpMkLst>
            <pc:docMk/>
            <pc:sldMk cId="3393380574" sldId="259"/>
            <ac:grpSpMk id="58" creationId="{582A903B-6B78-4F0A-B7C9-3D80499020B8}"/>
          </ac:grpSpMkLst>
        </pc:grpChg>
        <pc:grpChg chg="add del">
          <ac:chgData name="Eflin Er" userId="ed672d22a66b526e" providerId="Windows Live" clId="Web-{E4251D99-2682-4D1E-8343-127F9686E12E}" dt="2021-09-19T09:31:44.522" v="47"/>
          <ac:grpSpMkLst>
            <pc:docMk/>
            <pc:sldMk cId="3393380574" sldId="259"/>
            <ac:grpSpMk id="59" creationId="{2515629F-0D83-4A44-A125-CD50FC660AB4}"/>
          </ac:grpSpMkLst>
        </pc:grpChg>
        <pc:grpChg chg="add del">
          <ac:chgData name="Eflin Er" userId="ed672d22a66b526e" providerId="Windows Live" clId="Web-{E4251D99-2682-4D1E-8343-127F9686E12E}" dt="2021-09-19T09:32:09.991" v="52"/>
          <ac:grpSpMkLst>
            <pc:docMk/>
            <pc:sldMk cId="3393380574" sldId="259"/>
            <ac:grpSpMk id="74" creationId="{268C940D-4516-4630-B49F-65C1A82FEA0C}"/>
          </ac:grpSpMkLst>
        </pc:grpChg>
        <pc:grpChg chg="add del">
          <ac:chgData name="Eflin Er" userId="ed672d22a66b526e" providerId="Windows Live" clId="Web-{E4251D99-2682-4D1E-8343-127F9686E12E}" dt="2021-09-19T09:31:44.522" v="47"/>
          <ac:grpSpMkLst>
            <pc:docMk/>
            <pc:sldMk cId="3393380574" sldId="259"/>
            <ac:grpSpMk id="75" creationId="{7D8E00FA-5561-4253-B903-92B49719E760}"/>
          </ac:grpSpMkLst>
        </pc:grpChg>
        <pc:grpChg chg="add">
          <ac:chgData name="Eflin Er" userId="ed672d22a66b526e" providerId="Windows Live" clId="Web-{E4251D99-2682-4D1E-8343-127F9686E12E}" dt="2021-09-19T09:32:10.022" v="53"/>
          <ac:grpSpMkLst>
            <pc:docMk/>
            <pc:sldMk cId="3393380574" sldId="259"/>
            <ac:grpSpMk id="78" creationId="{7F54B1E7-DA9D-4422-98EA-A4C079A0C4AB}"/>
          </ac:grpSpMkLst>
        </pc:grpChg>
        <pc:grpChg chg="add del">
          <ac:chgData name="Eflin Er" userId="ed672d22a66b526e" providerId="Windows Live" clId="Web-{E4251D99-2682-4D1E-8343-127F9686E12E}" dt="2021-09-19T09:31:44.522" v="47"/>
          <ac:grpSpMkLst>
            <pc:docMk/>
            <pc:sldMk cId="3393380574" sldId="259"/>
            <ac:grpSpMk id="79" creationId="{5E6BB5FD-DB7B-4BE3-BA45-1EF042115ED5}"/>
          </ac:grpSpMkLst>
        </pc:grpChg>
        <pc:grpChg chg="add">
          <ac:chgData name="Eflin Er" userId="ed672d22a66b526e" providerId="Windows Live" clId="Web-{E4251D99-2682-4D1E-8343-127F9686E12E}" dt="2021-09-19T09:32:10.022" v="53"/>
          <ac:grpSpMkLst>
            <pc:docMk/>
            <pc:sldMk cId="3393380574" sldId="259"/>
            <ac:grpSpMk id="82" creationId="{1311CB1A-9AC1-4FB7-9A52-638777EF82D6}"/>
          </ac:grpSpMkLst>
        </pc:grpChg>
        <pc:grpChg chg="add del">
          <ac:chgData name="Eflin Er" userId="ed672d22a66b526e" providerId="Windows Live" clId="Web-{E4251D99-2682-4D1E-8343-127F9686E12E}" dt="2021-09-19T09:32:09.991" v="52"/>
          <ac:grpSpMkLst>
            <pc:docMk/>
            <pc:sldMk cId="3393380574" sldId="259"/>
            <ac:grpSpMk id="83" creationId="{C93F2521-5FCA-4EE4-ADB9-C71AB81B8875}"/>
          </ac:grpSpMkLst>
        </pc:grpChg>
        <pc:grpChg chg="add">
          <ac:chgData name="Eflin Er" userId="ed672d22a66b526e" providerId="Windows Live" clId="Web-{E4251D99-2682-4D1E-8343-127F9686E12E}" dt="2021-09-19T09:32:10.022" v="53"/>
          <ac:grpSpMkLst>
            <pc:docMk/>
            <pc:sldMk cId="3393380574" sldId="259"/>
            <ac:grpSpMk id="86" creationId="{E7EEFC47-5A1A-4BC0-9CCE-8E2F1C883779}"/>
          </ac:grpSpMkLst>
        </pc:grpChg>
        <pc:grpChg chg="add del">
          <ac:chgData name="Eflin Er" userId="ed672d22a66b526e" providerId="Windows Live" clId="Web-{E4251D99-2682-4D1E-8343-127F9686E12E}" dt="2021-09-19T09:32:09.991" v="52"/>
          <ac:grpSpMkLst>
            <pc:docMk/>
            <pc:sldMk cId="3393380574" sldId="259"/>
            <ac:grpSpMk id="91" creationId="{2B7E220D-70BE-46E1-87EA-9239C10828D4}"/>
          </ac:grpSpMkLst>
        </pc:grpChg>
        <pc:grpChg chg="add">
          <ac:chgData name="Eflin Er" userId="ed672d22a66b526e" providerId="Windows Live" clId="Web-{E4251D99-2682-4D1E-8343-127F9686E12E}" dt="2021-09-19T09:32:10.022" v="53"/>
          <ac:grpSpMkLst>
            <pc:docMk/>
            <pc:sldMk cId="3393380574" sldId="259"/>
            <ac:grpSpMk id="106" creationId="{1FF507E3-BA7A-40FD-AA5A-25D99D470B3D}"/>
          </ac:grpSpMkLst>
        </pc:grpChg>
        <pc:picChg chg="add mod ord">
          <ac:chgData name="Eflin Er" userId="ed672d22a66b526e" providerId="Windows Live" clId="Web-{E4251D99-2682-4D1E-8343-127F9686E12E}" dt="2021-09-19T09:32:18.272" v="57" actId="1076"/>
          <ac:picMkLst>
            <pc:docMk/>
            <pc:sldMk cId="3393380574" sldId="259"/>
            <ac:picMk id="4" creationId="{47D10B7F-30FF-4CF9-BBB2-6C0E33E018BB}"/>
          </ac:picMkLst>
        </pc:picChg>
      </pc:sldChg>
      <pc:sldChg chg="addSp delSp modSp new modTransition">
        <pc:chgData name="Eflin Er" userId="ed672d22a66b526e" providerId="Windows Live" clId="Web-{E4251D99-2682-4D1E-8343-127F9686E12E}" dt="2021-09-19T09:50:51.457" v="201" actId="20577"/>
        <pc:sldMkLst>
          <pc:docMk/>
          <pc:sldMk cId="2111572810" sldId="260"/>
        </pc:sldMkLst>
        <pc:spChg chg="mod">
          <ac:chgData name="Eflin Er" userId="ed672d22a66b526e" providerId="Windows Live" clId="Web-{E4251D99-2682-4D1E-8343-127F9686E12E}" dt="2021-09-19T09:50:51.457" v="201" actId="20577"/>
          <ac:spMkLst>
            <pc:docMk/>
            <pc:sldMk cId="2111572810" sldId="260"/>
            <ac:spMk id="2" creationId="{ECC4D538-F155-434B-B9D5-EECBA6124005}"/>
          </ac:spMkLst>
        </pc:spChg>
        <pc:spChg chg="del">
          <ac:chgData name="Eflin Er" userId="ed672d22a66b526e" providerId="Windows Live" clId="Web-{E4251D99-2682-4D1E-8343-127F9686E12E}" dt="2021-09-19T09:33:03.992" v="60"/>
          <ac:spMkLst>
            <pc:docMk/>
            <pc:sldMk cId="2111572810" sldId="260"/>
            <ac:spMk id="3" creationId="{1E70E614-2A80-419A-8A5E-B375F67B6C59}"/>
          </ac:spMkLst>
        </pc:spChg>
        <pc:spChg chg="add mod">
          <ac:chgData name="Eflin Er" userId="ed672d22a66b526e" providerId="Windows Live" clId="Web-{E4251D99-2682-4D1E-8343-127F9686E12E}" dt="2021-09-19T09:45:39.933" v="111" actId="20577"/>
          <ac:spMkLst>
            <pc:docMk/>
            <pc:sldMk cId="2111572810" sldId="260"/>
            <ac:spMk id="5" creationId="{E4AF1A22-A612-4226-B937-CC315906F352}"/>
          </ac:spMkLst>
        </pc:spChg>
        <pc:picChg chg="add mod ord">
          <ac:chgData name="Eflin Er" userId="ed672d22a66b526e" providerId="Windows Live" clId="Web-{E4251D99-2682-4D1E-8343-127F9686E12E}" dt="2021-09-19T09:33:29.852" v="66" actId="1076"/>
          <ac:picMkLst>
            <pc:docMk/>
            <pc:sldMk cId="2111572810" sldId="260"/>
            <ac:picMk id="4" creationId="{36C2E4A0-1FC2-434F-93C2-A69DE1B25085}"/>
          </ac:picMkLst>
        </pc:picChg>
      </pc:sldChg>
      <pc:sldChg chg="addSp delSp modSp new mod modTransition setBg">
        <pc:chgData name="Eflin Er" userId="ed672d22a66b526e" providerId="Windows Live" clId="Web-{E4251D99-2682-4D1E-8343-127F9686E12E}" dt="2021-09-19T09:50:27.050" v="200" actId="1076"/>
        <pc:sldMkLst>
          <pc:docMk/>
          <pc:sldMk cId="264745063" sldId="261"/>
        </pc:sldMkLst>
        <pc:spChg chg="del mod ord">
          <ac:chgData name="Eflin Er" userId="ed672d22a66b526e" providerId="Windows Live" clId="Web-{E4251D99-2682-4D1E-8343-127F9686E12E}" dt="2021-09-19T09:48:55.501" v="159"/>
          <ac:spMkLst>
            <pc:docMk/>
            <pc:sldMk cId="264745063" sldId="261"/>
            <ac:spMk id="2" creationId="{EF70F20D-39BC-4EA9-B29D-52249838E61D}"/>
          </ac:spMkLst>
        </pc:spChg>
        <pc:spChg chg="del">
          <ac:chgData name="Eflin Er" userId="ed672d22a66b526e" providerId="Windows Live" clId="Web-{E4251D99-2682-4D1E-8343-127F9686E12E}" dt="2021-09-19T09:36:59.139" v="70"/>
          <ac:spMkLst>
            <pc:docMk/>
            <pc:sldMk cId="264745063" sldId="261"/>
            <ac:spMk id="3" creationId="{FD1E60A9-94D1-495A-BE2D-E246298A4F1C}"/>
          </ac:spMkLst>
        </pc:spChg>
        <pc:spChg chg="add mod">
          <ac:chgData name="Eflin Er" userId="ed672d22a66b526e" providerId="Windows Live" clId="Web-{E4251D99-2682-4D1E-8343-127F9686E12E}" dt="2021-09-19T09:50:27.050" v="200" actId="1076"/>
          <ac:spMkLst>
            <pc:docMk/>
            <pc:sldMk cId="264745063" sldId="261"/>
            <ac:spMk id="5" creationId="{B9D4BBE2-D426-4960-BC1B-177A56D9AB40}"/>
          </ac:spMkLst>
        </pc:spChg>
        <pc:spChg chg="add del">
          <ac:chgData name="Eflin Er" userId="ed672d22a66b526e" providerId="Windows Live" clId="Web-{E4251D99-2682-4D1E-8343-127F9686E12E}" dt="2021-09-19T09:37:36.280" v="80"/>
          <ac:spMkLst>
            <pc:docMk/>
            <pc:sldMk cId="264745063" sldId="261"/>
            <ac:spMk id="16" creationId="{7D6BF779-0B8C-4CC2-9268-9506AD0C5331}"/>
          </ac:spMkLst>
        </pc:spChg>
        <pc:spChg chg="add del">
          <ac:chgData name="Eflin Er" userId="ed672d22a66b526e" providerId="Windows Live" clId="Web-{E4251D99-2682-4D1E-8343-127F9686E12E}" dt="2021-09-19T09:37:36.280" v="80"/>
          <ac:spMkLst>
            <pc:docMk/>
            <pc:sldMk cId="264745063" sldId="261"/>
            <ac:spMk id="18" creationId="{489B7BFD-8F45-4093-AD9C-91B15B0503D9}"/>
          </ac:spMkLst>
        </pc:spChg>
        <pc:spChg chg="add del">
          <ac:chgData name="Eflin Er" userId="ed672d22a66b526e" providerId="Windows Live" clId="Web-{E4251D99-2682-4D1E-8343-127F9686E12E}" dt="2021-09-19T09:37:36.280" v="80"/>
          <ac:spMkLst>
            <pc:docMk/>
            <pc:sldMk cId="264745063" sldId="261"/>
            <ac:spMk id="20" creationId="{55E902CB-1D4C-4599-B01D-A1CD4D2D9F8F}"/>
          </ac:spMkLst>
        </pc:spChg>
        <pc:spChg chg="add del">
          <ac:chgData name="Eflin Er" userId="ed672d22a66b526e" providerId="Windows Live" clId="Web-{E4251D99-2682-4D1E-8343-127F9686E12E}" dt="2021-09-19T09:37:36.280" v="80"/>
          <ac:spMkLst>
            <pc:docMk/>
            <pc:sldMk cId="264745063" sldId="261"/>
            <ac:spMk id="31" creationId="{19A55484-B97B-45ED-A47D-EBECAC290DBE}"/>
          </ac:spMkLst>
        </pc:spChg>
        <pc:spChg chg="add del">
          <ac:chgData name="Eflin Er" userId="ed672d22a66b526e" providerId="Windows Live" clId="Web-{E4251D99-2682-4D1E-8343-127F9686E12E}" dt="2021-09-19T09:37:36.280" v="80"/>
          <ac:spMkLst>
            <pc:docMk/>
            <pc:sldMk cId="264745063" sldId="261"/>
            <ac:spMk id="33" creationId="{B31CB7B9-2B8F-4AD6-9FFE-5DAE8E132289}"/>
          </ac:spMkLst>
        </pc:spChg>
        <pc:spChg chg="add del">
          <ac:chgData name="Eflin Er" userId="ed672d22a66b526e" providerId="Windows Live" clId="Web-{E4251D99-2682-4D1E-8343-127F9686E12E}" dt="2021-09-19T09:37:46.421" v="83"/>
          <ac:spMkLst>
            <pc:docMk/>
            <pc:sldMk cId="264745063" sldId="261"/>
            <ac:spMk id="45" creationId="{7D6BF779-0B8C-4CC2-9268-9506AD0C5331}"/>
          </ac:spMkLst>
        </pc:spChg>
        <pc:spChg chg="add del">
          <ac:chgData name="Eflin Er" userId="ed672d22a66b526e" providerId="Windows Live" clId="Web-{E4251D99-2682-4D1E-8343-127F9686E12E}" dt="2021-09-19T09:37:46.421" v="83"/>
          <ac:spMkLst>
            <pc:docMk/>
            <pc:sldMk cId="264745063" sldId="261"/>
            <ac:spMk id="47" creationId="{489B7BFD-8F45-4093-AD9C-91B15B0503D9}"/>
          </ac:spMkLst>
        </pc:spChg>
        <pc:spChg chg="add del">
          <ac:chgData name="Eflin Er" userId="ed672d22a66b526e" providerId="Windows Live" clId="Web-{E4251D99-2682-4D1E-8343-127F9686E12E}" dt="2021-09-19T09:37:46.421" v="83"/>
          <ac:spMkLst>
            <pc:docMk/>
            <pc:sldMk cId="264745063" sldId="261"/>
            <ac:spMk id="61" creationId="{B410157D-B333-4FC1-952E-FB1E4A1F86E6}"/>
          </ac:spMkLst>
        </pc:spChg>
        <pc:spChg chg="add del">
          <ac:chgData name="Eflin Er" userId="ed672d22a66b526e" providerId="Windows Live" clId="Web-{E4251D99-2682-4D1E-8343-127F9686E12E}" dt="2021-09-19T09:37:46.421" v="83"/>
          <ac:spMkLst>
            <pc:docMk/>
            <pc:sldMk cId="264745063" sldId="261"/>
            <ac:spMk id="63" creationId="{DFE66D7D-ABDD-4F6B-A637-3A3A2ACE1A69}"/>
          </ac:spMkLst>
        </pc:spChg>
        <pc:spChg chg="add del">
          <ac:chgData name="Eflin Er" userId="ed672d22a66b526e" providerId="Windows Live" clId="Web-{E4251D99-2682-4D1E-8343-127F9686E12E}" dt="2021-09-19T09:37:46.421" v="83"/>
          <ac:spMkLst>
            <pc:docMk/>
            <pc:sldMk cId="264745063" sldId="261"/>
            <ac:spMk id="65" creationId="{2D1AF5D9-E67F-4DB6-8615-293D22495C1F}"/>
          </ac:spMkLst>
        </pc:spChg>
        <pc:spChg chg="add">
          <ac:chgData name="Eflin Er" userId="ed672d22a66b526e" providerId="Windows Live" clId="Web-{E4251D99-2682-4D1E-8343-127F9686E12E}" dt="2021-09-19T09:37:46.421" v="83"/>
          <ac:spMkLst>
            <pc:docMk/>
            <pc:sldMk cId="264745063" sldId="261"/>
            <ac:spMk id="77" creationId="{7D6BF779-0B8C-4CC2-9268-9506AD0C5331}"/>
          </ac:spMkLst>
        </pc:spChg>
        <pc:spChg chg="add">
          <ac:chgData name="Eflin Er" userId="ed672d22a66b526e" providerId="Windows Live" clId="Web-{E4251D99-2682-4D1E-8343-127F9686E12E}" dt="2021-09-19T09:37:46.421" v="83"/>
          <ac:spMkLst>
            <pc:docMk/>
            <pc:sldMk cId="264745063" sldId="261"/>
            <ac:spMk id="79" creationId="{3A397E3E-B90C-4D82-BAAA-36F7AC6A4565}"/>
          </ac:spMkLst>
        </pc:spChg>
        <pc:spChg chg="add">
          <ac:chgData name="Eflin Er" userId="ed672d22a66b526e" providerId="Windows Live" clId="Web-{E4251D99-2682-4D1E-8343-127F9686E12E}" dt="2021-09-19T09:37:46.421" v="83"/>
          <ac:spMkLst>
            <pc:docMk/>
            <pc:sldMk cId="264745063" sldId="261"/>
            <ac:spMk id="93" creationId="{90A7F83A-9728-4030-8E45-9ECF1ABCCC12}"/>
          </ac:spMkLst>
        </pc:spChg>
        <pc:spChg chg="add">
          <ac:chgData name="Eflin Er" userId="ed672d22a66b526e" providerId="Windows Live" clId="Web-{E4251D99-2682-4D1E-8343-127F9686E12E}" dt="2021-09-19T09:37:46.421" v="83"/>
          <ac:spMkLst>
            <pc:docMk/>
            <pc:sldMk cId="264745063" sldId="261"/>
            <ac:spMk id="95" creationId="{A2B5CBEA-F125-49B6-8335-227C325B112B}"/>
          </ac:spMkLst>
        </pc:spChg>
        <pc:spChg chg="add">
          <ac:chgData name="Eflin Er" userId="ed672d22a66b526e" providerId="Windows Live" clId="Web-{E4251D99-2682-4D1E-8343-127F9686E12E}" dt="2021-09-19T09:37:46.421" v="83"/>
          <ac:spMkLst>
            <pc:docMk/>
            <pc:sldMk cId="264745063" sldId="261"/>
            <ac:spMk id="97" creationId="{FEA9761C-7BB2-45E5-A5DB-A0B35362454A}"/>
          </ac:spMkLst>
        </pc:spChg>
        <pc:spChg chg="add">
          <ac:chgData name="Eflin Er" userId="ed672d22a66b526e" providerId="Windows Live" clId="Web-{E4251D99-2682-4D1E-8343-127F9686E12E}" dt="2021-09-19T09:37:46.421" v="83"/>
          <ac:spMkLst>
            <pc:docMk/>
            <pc:sldMk cId="264745063" sldId="261"/>
            <ac:spMk id="99" creationId="{4D1A5E71-B6B6-486A-8CDC-C7ABD9B903F6}"/>
          </ac:spMkLst>
        </pc:spChg>
        <pc:spChg chg="add">
          <ac:chgData name="Eflin Er" userId="ed672d22a66b526e" providerId="Windows Live" clId="Web-{E4251D99-2682-4D1E-8343-127F9686E12E}" dt="2021-09-19T09:37:46.421" v="83"/>
          <ac:spMkLst>
            <pc:docMk/>
            <pc:sldMk cId="264745063" sldId="261"/>
            <ac:spMk id="101" creationId="{8E44D629-6B8E-4D88-A77E-149C0ED03498}"/>
          </ac:spMkLst>
        </pc:spChg>
        <pc:grpChg chg="add del">
          <ac:chgData name="Eflin Er" userId="ed672d22a66b526e" providerId="Windows Live" clId="Web-{E4251D99-2682-4D1E-8343-127F9686E12E}" dt="2021-09-19T09:37:36.280" v="80"/>
          <ac:grpSpMkLst>
            <pc:docMk/>
            <pc:sldMk cId="264745063" sldId="261"/>
            <ac:grpSpMk id="9" creationId="{8A351602-3772-4279-B0D3-A523F6F6EAB3}"/>
          </ac:grpSpMkLst>
        </pc:grpChg>
        <pc:grpChg chg="add del">
          <ac:chgData name="Eflin Er" userId="ed672d22a66b526e" providerId="Windows Live" clId="Web-{E4251D99-2682-4D1E-8343-127F9686E12E}" dt="2021-09-19T09:37:36.280" v="80"/>
          <ac:grpSpMkLst>
            <pc:docMk/>
            <pc:sldMk cId="264745063" sldId="261"/>
            <ac:grpSpMk id="22" creationId="{F3F5D407-83EF-4D7F-9DAF-4C3CEB778FD2}"/>
          </ac:grpSpMkLst>
        </pc:grpChg>
        <pc:grpChg chg="add del">
          <ac:chgData name="Eflin Er" userId="ed672d22a66b526e" providerId="Windows Live" clId="Web-{E4251D99-2682-4D1E-8343-127F9686E12E}" dt="2021-09-19T09:37:36.280" v="80"/>
          <ac:grpSpMkLst>
            <pc:docMk/>
            <pc:sldMk cId="264745063" sldId="261"/>
            <ac:grpSpMk id="26" creationId="{D2539C73-C848-4608-957A-D6C016913919}"/>
          </ac:grpSpMkLst>
        </pc:grpChg>
        <pc:grpChg chg="add del">
          <ac:chgData name="Eflin Er" userId="ed672d22a66b526e" providerId="Windows Live" clId="Web-{E4251D99-2682-4D1E-8343-127F9686E12E}" dt="2021-09-19T09:37:46.421" v="83"/>
          <ac:grpSpMkLst>
            <pc:docMk/>
            <pc:sldMk cId="264745063" sldId="261"/>
            <ac:grpSpMk id="38" creationId="{8A351602-3772-4279-B0D3-A523F6F6EAB3}"/>
          </ac:grpSpMkLst>
        </pc:grpChg>
        <pc:grpChg chg="add del">
          <ac:chgData name="Eflin Er" userId="ed672d22a66b526e" providerId="Windows Live" clId="Web-{E4251D99-2682-4D1E-8343-127F9686E12E}" dt="2021-09-19T09:37:46.421" v="83"/>
          <ac:grpSpMkLst>
            <pc:docMk/>
            <pc:sldMk cId="264745063" sldId="261"/>
            <ac:grpSpMk id="49" creationId="{5ECDEC52-15F3-49DD-BCBA-A0533E540F0C}"/>
          </ac:grpSpMkLst>
        </pc:grpChg>
        <pc:grpChg chg="add del">
          <ac:chgData name="Eflin Er" userId="ed672d22a66b526e" providerId="Windows Live" clId="Web-{E4251D99-2682-4D1E-8343-127F9686E12E}" dt="2021-09-19T09:37:46.421" v="83"/>
          <ac:grpSpMkLst>
            <pc:docMk/>
            <pc:sldMk cId="264745063" sldId="261"/>
            <ac:grpSpMk id="53" creationId="{4D91CBDC-3A55-4B80-A109-4C758ADF147B}"/>
          </ac:grpSpMkLst>
        </pc:grpChg>
        <pc:grpChg chg="add del">
          <ac:chgData name="Eflin Er" userId="ed672d22a66b526e" providerId="Windows Live" clId="Web-{E4251D99-2682-4D1E-8343-127F9686E12E}" dt="2021-09-19T09:37:46.421" v="83"/>
          <ac:grpSpMkLst>
            <pc:docMk/>
            <pc:sldMk cId="264745063" sldId="261"/>
            <ac:grpSpMk id="57" creationId="{4478CD8A-FF59-40AD-8101-D685A2FEF64D}"/>
          </ac:grpSpMkLst>
        </pc:grpChg>
        <pc:grpChg chg="add">
          <ac:chgData name="Eflin Er" userId="ed672d22a66b526e" providerId="Windows Live" clId="Web-{E4251D99-2682-4D1E-8343-127F9686E12E}" dt="2021-09-19T09:37:46.421" v="83"/>
          <ac:grpSpMkLst>
            <pc:docMk/>
            <pc:sldMk cId="264745063" sldId="261"/>
            <ac:grpSpMk id="70" creationId="{8A351602-3772-4279-B0D3-A523F6F6EAB3}"/>
          </ac:grpSpMkLst>
        </pc:grpChg>
        <pc:grpChg chg="add">
          <ac:chgData name="Eflin Er" userId="ed672d22a66b526e" providerId="Windows Live" clId="Web-{E4251D99-2682-4D1E-8343-127F9686E12E}" dt="2021-09-19T09:37:46.421" v="83"/>
          <ac:grpSpMkLst>
            <pc:docMk/>
            <pc:sldMk cId="264745063" sldId="261"/>
            <ac:grpSpMk id="81" creationId="{0F0C2E5D-B08F-4A99-9D15-59D33148FE02}"/>
          </ac:grpSpMkLst>
        </pc:grpChg>
        <pc:grpChg chg="add">
          <ac:chgData name="Eflin Er" userId="ed672d22a66b526e" providerId="Windows Live" clId="Web-{E4251D99-2682-4D1E-8343-127F9686E12E}" dt="2021-09-19T09:37:46.421" v="83"/>
          <ac:grpSpMkLst>
            <pc:docMk/>
            <pc:sldMk cId="264745063" sldId="261"/>
            <ac:grpSpMk id="89" creationId="{BB7A900B-006E-46F4-831E-5AABAEE45EE1}"/>
          </ac:grpSpMkLst>
        </pc:grpChg>
        <pc:grpChg chg="add">
          <ac:chgData name="Eflin Er" userId="ed672d22a66b526e" providerId="Windows Live" clId="Web-{E4251D99-2682-4D1E-8343-127F9686E12E}" dt="2021-09-19T09:37:46.421" v="83"/>
          <ac:grpSpMkLst>
            <pc:docMk/>
            <pc:sldMk cId="264745063" sldId="261"/>
            <ac:grpSpMk id="103" creationId="{FB9739EB-7F66-433D-841F-AB3CD18700B7}"/>
          </ac:grpSpMkLst>
        </pc:grpChg>
        <pc:grpChg chg="add">
          <ac:chgData name="Eflin Er" userId="ed672d22a66b526e" providerId="Windows Live" clId="Web-{E4251D99-2682-4D1E-8343-127F9686E12E}" dt="2021-09-19T09:37:46.421" v="83"/>
          <ac:grpSpMkLst>
            <pc:docMk/>
            <pc:sldMk cId="264745063" sldId="261"/>
            <ac:grpSpMk id="110" creationId="{8B6BCBAB-41A5-4D6D-8C9B-55E3AA6FCC21}"/>
          </ac:grpSpMkLst>
        </pc:grpChg>
        <pc:picChg chg="add mod ord">
          <ac:chgData name="Eflin Er" userId="ed672d22a66b526e" providerId="Windows Live" clId="Web-{E4251D99-2682-4D1E-8343-127F9686E12E}" dt="2021-09-19T09:37:46.421" v="83"/>
          <ac:picMkLst>
            <pc:docMk/>
            <pc:sldMk cId="264745063" sldId="261"/>
            <ac:picMk id="4" creationId="{DB9C974E-826F-4957-98EF-4B28D86A0598}"/>
          </ac:picMkLst>
        </pc:picChg>
      </pc:sldChg>
      <pc:sldChg chg="addSp delSp modSp new mod setBg">
        <pc:chgData name="Eflin Er" userId="ed672d22a66b526e" providerId="Windows Live" clId="Web-{E4251D99-2682-4D1E-8343-127F9686E12E}" dt="2021-09-19T09:48:17.171" v="146" actId="1076"/>
        <pc:sldMkLst>
          <pc:docMk/>
          <pc:sldMk cId="178337994" sldId="262"/>
        </pc:sldMkLst>
        <pc:spChg chg="del mod">
          <ac:chgData name="Eflin Er" userId="ed672d22a66b526e" providerId="Windows Live" clId="Web-{E4251D99-2682-4D1E-8343-127F9686E12E}" dt="2021-09-19T09:47:55.718" v="138"/>
          <ac:spMkLst>
            <pc:docMk/>
            <pc:sldMk cId="178337994" sldId="262"/>
            <ac:spMk id="2" creationId="{7E7DA62F-9375-4145-9481-0EF6D46A9646}"/>
          </ac:spMkLst>
        </pc:spChg>
        <pc:spChg chg="del">
          <ac:chgData name="Eflin Er" userId="ed672d22a66b526e" providerId="Windows Live" clId="Web-{E4251D99-2682-4D1E-8343-127F9686E12E}" dt="2021-09-19T09:46:06.949" v="113"/>
          <ac:spMkLst>
            <pc:docMk/>
            <pc:sldMk cId="178337994" sldId="262"/>
            <ac:spMk id="3" creationId="{030443FF-15EA-43C6-B561-4670E8A9C060}"/>
          </ac:spMkLst>
        </pc:spChg>
        <pc:spChg chg="add">
          <ac:chgData name="Eflin Er" userId="ed672d22a66b526e" providerId="Windows Live" clId="Web-{E4251D99-2682-4D1E-8343-127F9686E12E}" dt="2021-09-19T09:46:27.294" v="119"/>
          <ac:spMkLst>
            <pc:docMk/>
            <pc:sldMk cId="178337994" sldId="262"/>
            <ac:spMk id="7" creationId="{7D6BF779-0B8C-4CC2-9268-9506AD0C5331}"/>
          </ac:spMkLst>
        </pc:spChg>
        <pc:spChg chg="add">
          <ac:chgData name="Eflin Er" userId="ed672d22a66b526e" providerId="Windows Live" clId="Web-{E4251D99-2682-4D1E-8343-127F9686E12E}" dt="2021-09-19T09:46:27.294" v="119"/>
          <ac:spMkLst>
            <pc:docMk/>
            <pc:sldMk cId="178337994" sldId="262"/>
            <ac:spMk id="8" creationId="{489B7BFD-8F45-4093-AD9C-91B15B0503D9}"/>
          </ac:spMkLst>
        </pc:spChg>
        <pc:spChg chg="add del">
          <ac:chgData name="Eflin Er" userId="ed672d22a66b526e" providerId="Windows Live" clId="Web-{E4251D99-2682-4D1E-8343-127F9686E12E}" dt="2021-09-19T09:46:26.919" v="118"/>
          <ac:spMkLst>
            <pc:docMk/>
            <pc:sldMk cId="178337994" sldId="262"/>
            <ac:spMk id="16" creationId="{7D6BF779-0B8C-4CC2-9268-9506AD0C5331}"/>
          </ac:spMkLst>
        </pc:spChg>
        <pc:spChg chg="add del">
          <ac:chgData name="Eflin Er" userId="ed672d22a66b526e" providerId="Windows Live" clId="Web-{E4251D99-2682-4D1E-8343-127F9686E12E}" dt="2021-09-19T09:46:26.919" v="118"/>
          <ac:spMkLst>
            <pc:docMk/>
            <pc:sldMk cId="178337994" sldId="262"/>
            <ac:spMk id="18" creationId="{489B7BFD-8F45-4093-AD9C-91B15B0503D9}"/>
          </ac:spMkLst>
        </pc:spChg>
        <pc:spChg chg="add del">
          <ac:chgData name="Eflin Er" userId="ed672d22a66b526e" providerId="Windows Live" clId="Web-{E4251D99-2682-4D1E-8343-127F9686E12E}" dt="2021-09-19T09:46:26.919" v="118"/>
          <ac:spMkLst>
            <pc:docMk/>
            <pc:sldMk cId="178337994" sldId="262"/>
            <ac:spMk id="20" creationId="{4D4C00DC-4DC6-4CD2-9E31-F17E6CEBC5A6}"/>
          </ac:spMkLst>
        </pc:spChg>
        <pc:spChg chg="add del">
          <ac:chgData name="Eflin Er" userId="ed672d22a66b526e" providerId="Windows Live" clId="Web-{E4251D99-2682-4D1E-8343-127F9686E12E}" dt="2021-09-19T09:46:26.919" v="118"/>
          <ac:spMkLst>
            <pc:docMk/>
            <pc:sldMk cId="178337994" sldId="262"/>
            <ac:spMk id="22" creationId="{A499C65A-9B02-4D7F-BD68-CD38D880551F}"/>
          </ac:spMkLst>
        </pc:spChg>
        <pc:spChg chg="add mod">
          <ac:chgData name="Eflin Er" userId="ed672d22a66b526e" providerId="Windows Live" clId="Web-{E4251D99-2682-4D1E-8343-127F9686E12E}" dt="2021-09-19T09:48:12.328" v="145" actId="14100"/>
          <ac:spMkLst>
            <pc:docMk/>
            <pc:sldMk cId="178337994" sldId="262"/>
            <ac:spMk id="373" creationId="{6BD54582-09BE-4859-9E01-69A2C224F762}"/>
          </ac:spMkLst>
        </pc:spChg>
        <pc:grpChg chg="add">
          <ac:chgData name="Eflin Er" userId="ed672d22a66b526e" providerId="Windows Live" clId="Web-{E4251D99-2682-4D1E-8343-127F9686E12E}" dt="2021-09-19T09:46:27.294" v="119"/>
          <ac:grpSpMkLst>
            <pc:docMk/>
            <pc:sldMk cId="178337994" sldId="262"/>
            <ac:grpSpMk id="6" creationId="{8A351602-3772-4279-B0D3-A523F6F6EAB3}"/>
          </ac:grpSpMkLst>
        </pc:grpChg>
        <pc:grpChg chg="add del">
          <ac:chgData name="Eflin Er" userId="ed672d22a66b526e" providerId="Windows Live" clId="Web-{E4251D99-2682-4D1E-8343-127F9686E12E}" dt="2021-09-19T09:46:26.919" v="118"/>
          <ac:grpSpMkLst>
            <pc:docMk/>
            <pc:sldMk cId="178337994" sldId="262"/>
            <ac:grpSpMk id="9" creationId="{8A351602-3772-4279-B0D3-A523F6F6EAB3}"/>
          </ac:grpSpMkLst>
        </pc:grpChg>
        <pc:grpChg chg="add">
          <ac:chgData name="Eflin Er" userId="ed672d22a66b526e" providerId="Windows Live" clId="Web-{E4251D99-2682-4D1E-8343-127F9686E12E}" dt="2021-09-19T09:46:27.294" v="119"/>
          <ac:grpSpMkLst>
            <pc:docMk/>
            <pc:sldMk cId="178337994" sldId="262"/>
            <ac:grpSpMk id="15" creationId="{19C50935-4DD3-46C8-B0BE-74860460EFCF}"/>
          </ac:grpSpMkLst>
        </pc:grpChg>
        <pc:grpChg chg="add">
          <ac:chgData name="Eflin Er" userId="ed672d22a66b526e" providerId="Windows Live" clId="Web-{E4251D99-2682-4D1E-8343-127F9686E12E}" dt="2021-09-19T09:46:27.294" v="119"/>
          <ac:grpSpMkLst>
            <pc:docMk/>
            <pc:sldMk cId="178337994" sldId="262"/>
            <ac:grpSpMk id="19" creationId="{EC86BE98-673F-469D-B15E-8B6305CE3A58}"/>
          </ac:grpSpMkLst>
        </pc:grpChg>
        <pc:grpChg chg="add del">
          <ac:chgData name="Eflin Er" userId="ed672d22a66b526e" providerId="Windows Live" clId="Web-{E4251D99-2682-4D1E-8343-127F9686E12E}" dt="2021-09-19T09:46:26.919" v="118"/>
          <ac:grpSpMkLst>
            <pc:docMk/>
            <pc:sldMk cId="178337994" sldId="262"/>
            <ac:grpSpMk id="24" creationId="{66FB5A75-BDE2-4F12-A95B-C48788A7685C}"/>
          </ac:grpSpMkLst>
        </pc:grpChg>
        <pc:grpChg chg="add del">
          <ac:chgData name="Eflin Er" userId="ed672d22a66b526e" providerId="Windows Live" clId="Web-{E4251D99-2682-4D1E-8343-127F9686E12E}" dt="2021-09-19T09:46:26.919" v="118"/>
          <ac:grpSpMkLst>
            <pc:docMk/>
            <pc:sldMk cId="178337994" sldId="262"/>
            <ac:grpSpMk id="28" creationId="{1F4896D7-5AD0-4505-BCCD-82262CFEE2E1}"/>
          </ac:grpSpMkLst>
        </pc:grpChg>
        <pc:grpChg chg="add">
          <ac:chgData name="Eflin Er" userId="ed672d22a66b526e" providerId="Windows Live" clId="Web-{E4251D99-2682-4D1E-8343-127F9686E12E}" dt="2021-09-19T09:46:27.294" v="119"/>
          <ac:grpSpMkLst>
            <pc:docMk/>
            <pc:sldMk cId="178337994" sldId="262"/>
            <ac:grpSpMk id="32" creationId="{F70AAE9F-D40D-4A06-A542-AB26D8AB98F2}"/>
          </ac:grpSpMkLst>
        </pc:grpChg>
        <pc:picChg chg="add mod ord">
          <ac:chgData name="Eflin Er" userId="ed672d22a66b526e" providerId="Windows Live" clId="Web-{E4251D99-2682-4D1E-8343-127F9686E12E}" dt="2021-09-19T09:48:17.171" v="146" actId="1076"/>
          <ac:picMkLst>
            <pc:docMk/>
            <pc:sldMk cId="178337994" sldId="262"/>
            <ac:picMk id="4" creationId="{579D52AB-DD92-4B39-A57D-A5F659FA39C5}"/>
          </ac:picMkLst>
        </pc:picChg>
      </pc:sldChg>
      <pc:sldChg chg="addSp delSp modSp new mod setBg">
        <pc:chgData name="Eflin Er" userId="ed672d22a66b526e" providerId="Windows Live" clId="Web-{E4251D99-2682-4D1E-8343-127F9686E12E}" dt="2021-09-19T09:51:50.974" v="212"/>
        <pc:sldMkLst>
          <pc:docMk/>
          <pc:sldMk cId="2360638727" sldId="263"/>
        </pc:sldMkLst>
        <pc:spChg chg="del">
          <ac:chgData name="Eflin Er" userId="ed672d22a66b526e" providerId="Windows Live" clId="Web-{E4251D99-2682-4D1E-8343-127F9686E12E}" dt="2021-09-19T09:51:50.974" v="212"/>
          <ac:spMkLst>
            <pc:docMk/>
            <pc:sldMk cId="2360638727" sldId="263"/>
            <ac:spMk id="2" creationId="{70D180FB-5250-4000-98A3-1B9E4F77BD8A}"/>
          </ac:spMkLst>
        </pc:spChg>
        <pc:spChg chg="del">
          <ac:chgData name="Eflin Er" userId="ed672d22a66b526e" providerId="Windows Live" clId="Web-{E4251D99-2682-4D1E-8343-127F9686E12E}" dt="2021-09-19T09:51:11.020" v="203"/>
          <ac:spMkLst>
            <pc:docMk/>
            <pc:sldMk cId="2360638727" sldId="263"/>
            <ac:spMk id="3" creationId="{DF8042FC-F324-40E6-9E5E-A02897517C79}"/>
          </ac:spMkLst>
        </pc:spChg>
        <pc:spChg chg="add del mod">
          <ac:chgData name="Eflin Er" userId="ed672d22a66b526e" providerId="Windows Live" clId="Web-{E4251D99-2682-4D1E-8343-127F9686E12E}" dt="2021-09-19T09:51:35.411" v="206"/>
          <ac:spMkLst>
            <pc:docMk/>
            <pc:sldMk cId="2360638727" sldId="263"/>
            <ac:spMk id="6" creationId="{75FA4187-85D7-469E-8207-5045B9BE9BA3}"/>
          </ac:spMkLst>
        </pc:spChg>
        <pc:spChg chg="add">
          <ac:chgData name="Eflin Er" userId="ed672d22a66b526e" providerId="Windows Live" clId="Web-{E4251D99-2682-4D1E-8343-127F9686E12E}" dt="2021-09-19T09:51:50.974" v="212"/>
          <ac:spMkLst>
            <pc:docMk/>
            <pc:sldMk cId="2360638727" sldId="263"/>
            <ac:spMk id="19" creationId="{70CCC791-94D7-4BB8-9EDF-423CEA1F6215}"/>
          </ac:spMkLst>
        </pc:spChg>
        <pc:spChg chg="add">
          <ac:chgData name="Eflin Er" userId="ed672d22a66b526e" providerId="Windows Live" clId="Web-{E4251D99-2682-4D1E-8343-127F9686E12E}" dt="2021-09-19T09:51:50.974" v="212"/>
          <ac:spMkLst>
            <pc:docMk/>
            <pc:sldMk cId="2360638727" sldId="263"/>
            <ac:spMk id="21" creationId="{ED55A19D-297C-4231-AD1F-08EF9B4AA8F4}"/>
          </ac:spMkLst>
        </pc:spChg>
        <pc:spChg chg="add">
          <ac:chgData name="Eflin Er" userId="ed672d22a66b526e" providerId="Windows Live" clId="Web-{E4251D99-2682-4D1E-8343-127F9686E12E}" dt="2021-09-19T09:51:50.974" v="212"/>
          <ac:spMkLst>
            <pc:docMk/>
            <pc:sldMk cId="2360638727" sldId="263"/>
            <ac:spMk id="23" creationId="{EBAB6C56-3D38-4923-996E-BD474BBB91E9}"/>
          </ac:spMkLst>
        </pc:spChg>
        <pc:spChg chg="add">
          <ac:chgData name="Eflin Er" userId="ed672d22a66b526e" providerId="Windows Live" clId="Web-{E4251D99-2682-4D1E-8343-127F9686E12E}" dt="2021-09-19T09:51:50.974" v="212"/>
          <ac:spMkLst>
            <pc:docMk/>
            <pc:sldMk cId="2360638727" sldId="263"/>
            <ac:spMk id="25" creationId="{20CD21DB-082D-417D-A5AB-FC838AF9D944}"/>
          </ac:spMkLst>
        </pc:spChg>
        <pc:grpChg chg="add">
          <ac:chgData name="Eflin Er" userId="ed672d22a66b526e" providerId="Windows Live" clId="Web-{E4251D99-2682-4D1E-8343-127F9686E12E}" dt="2021-09-19T09:51:50.974" v="212"/>
          <ac:grpSpMkLst>
            <pc:docMk/>
            <pc:sldMk cId="2360638727" sldId="263"/>
            <ac:grpSpMk id="12" creationId="{773CCE17-EE0F-40E0-B7AE-CF7677B64709}"/>
          </ac:grpSpMkLst>
        </pc:grpChg>
        <pc:picChg chg="add del mod ord">
          <ac:chgData name="Eflin Er" userId="ed672d22a66b526e" providerId="Windows Live" clId="Web-{E4251D99-2682-4D1E-8343-127F9686E12E}" dt="2021-09-19T09:51:14.426" v="205"/>
          <ac:picMkLst>
            <pc:docMk/>
            <pc:sldMk cId="2360638727" sldId="263"/>
            <ac:picMk id="4" creationId="{0B639B3D-D7F8-452F-B025-36F13FA38C47}"/>
          </ac:picMkLst>
        </pc:picChg>
        <pc:picChg chg="add mod ord">
          <ac:chgData name="Eflin Er" userId="ed672d22a66b526e" providerId="Windows Live" clId="Web-{E4251D99-2682-4D1E-8343-127F9686E12E}" dt="2021-09-19T09:51:50.974" v="212"/>
          <ac:picMkLst>
            <pc:docMk/>
            <pc:sldMk cId="2360638727" sldId="263"/>
            <ac:picMk id="7" creationId="{68EC752D-8063-4845-892E-B254E9AAD1C4}"/>
          </ac:picMkLst>
        </pc:picChg>
      </pc:sldChg>
    </pc:docChg>
  </pc:docChgLst>
  <pc:docChgLst>
    <pc:chgData clId="Web-{80C6D251-0AD5-45BC-AAB0-B6E5FEBAA0AA}"/>
    <pc:docChg chg="modSld">
      <pc:chgData name="" userId="" providerId="" clId="Web-{80C6D251-0AD5-45BC-AAB0-B6E5FEBAA0AA}" dt="2021-10-12T20:52:35.080" v="4" actId="20577"/>
      <pc:docMkLst>
        <pc:docMk/>
      </pc:docMkLst>
      <pc:sldChg chg="modSp">
        <pc:chgData name="" userId="" providerId="" clId="Web-{80C6D251-0AD5-45BC-AAB0-B6E5FEBAA0AA}" dt="2021-10-12T20:52:35.080" v="4" actId="20577"/>
        <pc:sldMkLst>
          <pc:docMk/>
          <pc:sldMk cId="109857222" sldId="256"/>
        </pc:sldMkLst>
        <pc:spChg chg="mod">
          <ac:chgData name="" userId="" providerId="" clId="Web-{80C6D251-0AD5-45BC-AAB0-B6E5FEBAA0AA}" dt="2021-10-12T20:52:35.080" v="4" actId="20577"/>
          <ac:spMkLst>
            <pc:docMk/>
            <pc:sldMk cId="109857222" sldId="256"/>
            <ac:spMk id="3" creationId="{00000000-0000-0000-0000-000000000000}"/>
          </ac:spMkLst>
        </pc:spChg>
      </pc:sldChg>
    </pc:docChg>
  </pc:docChgLst>
  <pc:docChgLst>
    <pc:chgData name="Sıla Uluyol" userId="dda2085fc7733afe" providerId="Windows Live" clId="Web-{C1D30669-E5A4-4057-815B-7CF1097E10C0}"/>
    <pc:docChg chg="addSld delSld modSld">
      <pc:chgData name="Sıla Uluyol" userId="dda2085fc7733afe" providerId="Windows Live" clId="Web-{C1D30669-E5A4-4057-815B-7CF1097E10C0}" dt="2021-10-14T06:21:26.418" v="499"/>
      <pc:docMkLst>
        <pc:docMk/>
      </pc:docMkLst>
      <pc:sldChg chg="addSp delSp modSp">
        <pc:chgData name="Sıla Uluyol" userId="dda2085fc7733afe" providerId="Windows Live" clId="Web-{C1D30669-E5A4-4057-815B-7CF1097E10C0}" dt="2021-10-14T06:21:26.418" v="499"/>
        <pc:sldMkLst>
          <pc:docMk/>
          <pc:sldMk cId="2726691690" sldId="257"/>
        </pc:sldMkLst>
        <pc:spChg chg="mod">
          <ac:chgData name="Sıla Uluyol" userId="dda2085fc7733afe" providerId="Windows Live" clId="Web-{C1D30669-E5A4-4057-815B-7CF1097E10C0}" dt="2021-10-14T06:21:26.418" v="499"/>
          <ac:spMkLst>
            <pc:docMk/>
            <pc:sldMk cId="2726691690" sldId="257"/>
            <ac:spMk id="2" creationId="{CE95C9C8-B56D-4A0F-BDA2-D5E299926BAD}"/>
          </ac:spMkLst>
        </pc:spChg>
        <pc:spChg chg="mod ord">
          <ac:chgData name="Sıla Uluyol" userId="dda2085fc7733afe" providerId="Windows Live" clId="Web-{C1D30669-E5A4-4057-815B-7CF1097E10C0}" dt="2021-10-14T06:21:26.418" v="499"/>
          <ac:spMkLst>
            <pc:docMk/>
            <pc:sldMk cId="2726691690" sldId="257"/>
            <ac:spMk id="5" creationId="{461563BC-40E1-4A96-B157-FA976DD6EF3E}"/>
          </ac:spMkLst>
        </pc:spChg>
        <pc:spChg chg="add del mod">
          <ac:chgData name="Sıla Uluyol" userId="dda2085fc7733afe" providerId="Windows Live" clId="Web-{C1D30669-E5A4-4057-815B-7CF1097E10C0}" dt="2021-10-14T06:20:31.572" v="491"/>
          <ac:spMkLst>
            <pc:docMk/>
            <pc:sldMk cId="2726691690" sldId="257"/>
            <ac:spMk id="7" creationId="{F9DBE76F-AC30-42B5-B33A-0B770A55F95B}"/>
          </ac:spMkLst>
        </pc:spChg>
        <pc:spChg chg="add del">
          <ac:chgData name="Sıla Uluyol" userId="dda2085fc7733afe" providerId="Windows Live" clId="Web-{C1D30669-E5A4-4057-815B-7CF1097E10C0}" dt="2021-10-14T06:21:23.371" v="498"/>
          <ac:spMkLst>
            <pc:docMk/>
            <pc:sldMk cId="2726691690" sldId="257"/>
            <ac:spMk id="9" creationId="{A6B4E174-8565-410D-963B-A0A7417C8958}"/>
          </ac:spMkLst>
        </pc:spChg>
        <pc:spChg chg="del">
          <ac:chgData name="Sıla Uluyol" userId="dda2085fc7733afe" providerId="Windows Live" clId="Web-{C1D30669-E5A4-4057-815B-7CF1097E10C0}" dt="2021-10-14T06:10:25.711" v="312"/>
          <ac:spMkLst>
            <pc:docMk/>
            <pc:sldMk cId="2726691690" sldId="257"/>
            <ac:spMk id="113" creationId="{5A0118C5-4F8D-4CF4-BADD-53FEACC6C42A}"/>
          </ac:spMkLst>
        </pc:spChg>
        <pc:spChg chg="add del">
          <ac:chgData name="Sıla Uluyol" userId="dda2085fc7733afe" providerId="Windows Live" clId="Web-{C1D30669-E5A4-4057-815B-7CF1097E10C0}" dt="2021-10-14T06:19:54.742" v="484"/>
          <ac:spMkLst>
            <pc:docMk/>
            <pc:sldMk cId="2726691690" sldId="257"/>
            <ac:spMk id="138" creationId="{5A0118C5-4F8D-4CF4-BADD-53FEACC6C42A}"/>
          </ac:spMkLst>
        </pc:spChg>
        <pc:spChg chg="add del">
          <ac:chgData name="Sıla Uluyol" userId="dda2085fc7733afe" providerId="Windows Live" clId="Web-{C1D30669-E5A4-4057-815B-7CF1097E10C0}" dt="2021-10-14T06:19:54.742" v="484"/>
          <ac:spMkLst>
            <pc:docMk/>
            <pc:sldMk cId="2726691690" sldId="257"/>
            <ac:spMk id="144" creationId="{99A7A058-C1CE-4860-96CB-6EAF9DEF7802}"/>
          </ac:spMkLst>
        </pc:spChg>
        <pc:spChg chg="add del">
          <ac:chgData name="Sıla Uluyol" userId="dda2085fc7733afe" providerId="Windows Live" clId="Web-{C1D30669-E5A4-4057-815B-7CF1097E10C0}" dt="2021-10-14T06:19:54.742" v="484"/>
          <ac:spMkLst>
            <pc:docMk/>
            <pc:sldMk cId="2726691690" sldId="257"/>
            <ac:spMk id="146" creationId="{7214B226-9840-4638-9B40-1BA7E5F52425}"/>
          </ac:spMkLst>
        </pc:spChg>
        <pc:spChg chg="add del">
          <ac:chgData name="Sıla Uluyol" userId="dda2085fc7733afe" providerId="Windows Live" clId="Web-{C1D30669-E5A4-4057-815B-7CF1097E10C0}" dt="2021-10-14T06:19:54.742" v="484"/>
          <ac:spMkLst>
            <pc:docMk/>
            <pc:sldMk cId="2726691690" sldId="257"/>
            <ac:spMk id="148" creationId="{B7F6E9F1-F0E1-442E-B824-A1ADD42CDA2D}"/>
          </ac:spMkLst>
        </pc:spChg>
        <pc:spChg chg="add del">
          <ac:chgData name="Sıla Uluyol" userId="dda2085fc7733afe" providerId="Windows Live" clId="Web-{C1D30669-E5A4-4057-815B-7CF1097E10C0}" dt="2021-10-14T06:19:54.742" v="484"/>
          <ac:spMkLst>
            <pc:docMk/>
            <pc:sldMk cId="2726691690" sldId="257"/>
            <ac:spMk id="150" creationId="{49FFD97F-40E1-45B3-9A51-E14CA4A494E4}"/>
          </ac:spMkLst>
        </pc:spChg>
        <pc:spChg chg="add del">
          <ac:chgData name="Sıla Uluyol" userId="dda2085fc7733afe" providerId="Windows Live" clId="Web-{C1D30669-E5A4-4057-815B-7CF1097E10C0}" dt="2021-10-14T06:21:26.418" v="499"/>
          <ac:spMkLst>
            <pc:docMk/>
            <pc:sldMk cId="2726691690" sldId="257"/>
            <ac:spMk id="326" creationId="{5A0118C5-4F8D-4CF4-BADD-53FEACC6C42A}"/>
          </ac:spMkLst>
        </pc:spChg>
        <pc:spChg chg="add del">
          <ac:chgData name="Sıla Uluyol" userId="dda2085fc7733afe" providerId="Windows Live" clId="Web-{C1D30669-E5A4-4057-815B-7CF1097E10C0}" dt="2021-10-14T06:21:26.418" v="499"/>
          <ac:spMkLst>
            <pc:docMk/>
            <pc:sldMk cId="2726691690" sldId="257"/>
            <ac:spMk id="328" creationId="{F98F79A4-A6C7-4101-B1E9-27E05CB7CFA0}"/>
          </ac:spMkLst>
        </pc:spChg>
        <pc:spChg chg="add del">
          <ac:chgData name="Sıla Uluyol" userId="dda2085fc7733afe" providerId="Windows Live" clId="Web-{C1D30669-E5A4-4057-815B-7CF1097E10C0}" dt="2021-10-14T06:21:26.418" v="499"/>
          <ac:spMkLst>
            <pc:docMk/>
            <pc:sldMk cId="2726691690" sldId="257"/>
            <ac:spMk id="330" creationId="{F8875E4C-CFFE-4552-ABC7-175C3CB757FB}"/>
          </ac:spMkLst>
        </pc:spChg>
        <pc:spChg chg="add del">
          <ac:chgData name="Sıla Uluyol" userId="dda2085fc7733afe" providerId="Windows Live" clId="Web-{C1D30669-E5A4-4057-815B-7CF1097E10C0}" dt="2021-10-14T06:21:26.418" v="499"/>
          <ac:spMkLst>
            <pc:docMk/>
            <pc:sldMk cId="2726691690" sldId="257"/>
            <ac:spMk id="332" creationId="{79AFCB35-9C04-4524-A0B1-57FF6865D013}"/>
          </ac:spMkLst>
        </pc:spChg>
        <pc:spChg chg="add del">
          <ac:chgData name="Sıla Uluyol" userId="dda2085fc7733afe" providerId="Windows Live" clId="Web-{C1D30669-E5A4-4057-815B-7CF1097E10C0}" dt="2021-10-14T06:21:26.418" v="499"/>
          <ac:spMkLst>
            <pc:docMk/>
            <pc:sldMk cId="2726691690" sldId="257"/>
            <ac:spMk id="334" creationId="{D11AD2AD-0BA0-4DD3-8EEA-84686A0E718C}"/>
          </ac:spMkLst>
        </pc:spChg>
        <pc:spChg chg="add del">
          <ac:chgData name="Sıla Uluyol" userId="dda2085fc7733afe" providerId="Windows Live" clId="Web-{C1D30669-E5A4-4057-815B-7CF1097E10C0}" dt="2021-10-14T06:21:26.418" v="499"/>
          <ac:spMkLst>
            <pc:docMk/>
            <pc:sldMk cId="2726691690" sldId="257"/>
            <ac:spMk id="336" creationId="{9E5C5460-229E-46C8-A712-CC317985420F}"/>
          </ac:spMkLst>
        </pc:spChg>
        <pc:spChg chg="add del">
          <ac:chgData name="Sıla Uluyol" userId="dda2085fc7733afe" providerId="Windows Live" clId="Web-{C1D30669-E5A4-4057-815B-7CF1097E10C0}" dt="2021-10-14T06:21:26.418" v="499"/>
          <ac:spMkLst>
            <pc:docMk/>
            <pc:sldMk cId="2726691690" sldId="257"/>
            <ac:spMk id="338" creationId="{53812026-3FC6-44DA-94EF-3B81640494BD}"/>
          </ac:spMkLst>
        </pc:spChg>
        <pc:spChg chg="add del">
          <ac:chgData name="Sıla Uluyol" userId="dda2085fc7733afe" providerId="Windows Live" clId="Web-{C1D30669-E5A4-4057-815B-7CF1097E10C0}" dt="2021-10-14T06:20:58.089" v="495"/>
          <ac:spMkLst>
            <pc:docMk/>
            <pc:sldMk cId="2726691690" sldId="257"/>
            <ac:spMk id="347" creationId="{5A0118C5-4F8D-4CF4-BADD-53FEACC6C42A}"/>
          </ac:spMkLst>
        </pc:spChg>
        <pc:spChg chg="add del">
          <ac:chgData name="Sıla Uluyol" userId="dda2085fc7733afe" providerId="Windows Live" clId="Web-{C1D30669-E5A4-4057-815B-7CF1097E10C0}" dt="2021-10-14T06:21:26.418" v="499"/>
          <ac:spMkLst>
            <pc:docMk/>
            <pc:sldMk cId="2726691690" sldId="257"/>
            <ac:spMk id="349" creationId="{5A0118C5-4F8D-4CF4-BADD-53FEACC6C42A}"/>
          </ac:spMkLst>
        </pc:spChg>
        <pc:spChg chg="add del">
          <ac:chgData name="Sıla Uluyol" userId="dda2085fc7733afe" providerId="Windows Live" clId="Web-{C1D30669-E5A4-4057-815B-7CF1097E10C0}" dt="2021-10-14T06:21:26.418" v="499"/>
          <ac:spMkLst>
            <pc:docMk/>
            <pc:sldMk cId="2726691690" sldId="257"/>
            <ac:spMk id="350" creationId="{76F599C2-D383-4550-8766-299FB703EA9F}"/>
          </ac:spMkLst>
        </pc:spChg>
        <pc:spChg chg="add del">
          <ac:chgData name="Sıla Uluyol" userId="dda2085fc7733afe" providerId="Windows Live" clId="Web-{C1D30669-E5A4-4057-815B-7CF1097E10C0}" dt="2021-10-14T06:21:26.418" v="499"/>
          <ac:spMkLst>
            <pc:docMk/>
            <pc:sldMk cId="2726691690" sldId="257"/>
            <ac:spMk id="352" creationId="{2E1F2B4E-E76E-4D67-AE91-6FB62BED00B9}"/>
          </ac:spMkLst>
        </pc:spChg>
        <pc:spChg chg="add del">
          <ac:chgData name="Sıla Uluyol" userId="dda2085fc7733afe" providerId="Windows Live" clId="Web-{C1D30669-E5A4-4057-815B-7CF1097E10C0}" dt="2021-10-14T06:20:58.089" v="495"/>
          <ac:spMkLst>
            <pc:docMk/>
            <pc:sldMk cId="2726691690" sldId="257"/>
            <ac:spMk id="354" creationId="{CAEBFCD5-5356-4326-8D39-8235A46CD7B2}"/>
          </ac:spMkLst>
        </pc:spChg>
        <pc:grpChg chg="del">
          <ac:chgData name="Sıla Uluyol" userId="dda2085fc7733afe" providerId="Windows Live" clId="Web-{C1D30669-E5A4-4057-815B-7CF1097E10C0}" dt="2021-10-14T06:10:25.711" v="312"/>
          <ac:grpSpMkLst>
            <pc:docMk/>
            <pc:sldMk cId="2726691690" sldId="257"/>
            <ac:grpSpMk id="114" creationId="{617CAA5F-37E3-4DF6-9DD0-68A40D21611B}"/>
          </ac:grpSpMkLst>
        </pc:grpChg>
        <pc:grpChg chg="del">
          <ac:chgData name="Sıla Uluyol" userId="dda2085fc7733afe" providerId="Windows Live" clId="Web-{C1D30669-E5A4-4057-815B-7CF1097E10C0}" dt="2021-10-14T06:10:25.711" v="312"/>
          <ac:grpSpMkLst>
            <pc:docMk/>
            <pc:sldMk cId="2726691690" sldId="257"/>
            <ac:grpSpMk id="120" creationId="{B894EFA8-F425-4D19-A94B-445388B31E20}"/>
          </ac:grpSpMkLst>
        </pc:grpChg>
        <pc:grpChg chg="del">
          <ac:chgData name="Sıla Uluyol" userId="dda2085fc7733afe" providerId="Windows Live" clId="Web-{C1D30669-E5A4-4057-815B-7CF1097E10C0}" dt="2021-10-14T06:10:25.711" v="312"/>
          <ac:grpSpMkLst>
            <pc:docMk/>
            <pc:sldMk cId="2726691690" sldId="257"/>
            <ac:grpSpMk id="123" creationId="{C28CAB86-AA69-4EF8-A4E2-4E020497D0BB}"/>
          </ac:grpSpMkLst>
        </pc:grpChg>
        <pc:grpChg chg="del">
          <ac:chgData name="Sıla Uluyol" userId="dda2085fc7733afe" providerId="Windows Live" clId="Web-{C1D30669-E5A4-4057-815B-7CF1097E10C0}" dt="2021-10-14T06:10:25.711" v="312"/>
          <ac:grpSpMkLst>
            <pc:docMk/>
            <pc:sldMk cId="2726691690" sldId="257"/>
            <ac:grpSpMk id="126" creationId="{582A903B-6B78-4F0A-B7C9-3D80499020B8}"/>
          </ac:grpSpMkLst>
        </pc:grpChg>
        <pc:grpChg chg="add del">
          <ac:chgData name="Sıla Uluyol" userId="dda2085fc7733afe" providerId="Windows Live" clId="Web-{C1D30669-E5A4-4057-815B-7CF1097E10C0}" dt="2021-10-14T06:19:54.742" v="484"/>
          <ac:grpSpMkLst>
            <pc:docMk/>
            <pc:sldMk cId="2726691690" sldId="257"/>
            <ac:grpSpMk id="140" creationId="{00E015F5-1A99-4E40-BC3D-7707802996B5}"/>
          </ac:grpSpMkLst>
        </pc:grpChg>
        <pc:grpChg chg="add del">
          <ac:chgData name="Sıla Uluyol" userId="dda2085fc7733afe" providerId="Windows Live" clId="Web-{C1D30669-E5A4-4057-815B-7CF1097E10C0}" dt="2021-10-14T06:19:54.742" v="484"/>
          <ac:grpSpMkLst>
            <pc:docMk/>
            <pc:sldMk cId="2726691690" sldId="257"/>
            <ac:grpSpMk id="152" creationId="{5468B3A9-705E-43C3-A742-0619B0D8F2EE}"/>
          </ac:grpSpMkLst>
        </pc:grpChg>
        <pc:grpChg chg="add del">
          <ac:chgData name="Sıla Uluyol" userId="dda2085fc7733afe" providerId="Windows Live" clId="Web-{C1D30669-E5A4-4057-815B-7CF1097E10C0}" dt="2021-10-14T06:21:26.418" v="499"/>
          <ac:grpSpMkLst>
            <pc:docMk/>
            <pc:sldMk cId="2726691690" sldId="257"/>
            <ac:grpSpMk id="275" creationId="{50863D5E-6C2A-45DA-B671-D8B527A814BB}"/>
          </ac:grpSpMkLst>
        </pc:grpChg>
        <pc:grpChg chg="add del">
          <ac:chgData name="Sıla Uluyol" userId="dda2085fc7733afe" providerId="Windows Live" clId="Web-{C1D30669-E5A4-4057-815B-7CF1097E10C0}" dt="2021-10-14T06:21:26.418" v="499"/>
          <ac:grpSpMkLst>
            <pc:docMk/>
            <pc:sldMk cId="2726691690" sldId="257"/>
            <ac:grpSpMk id="340" creationId="{0C156BF8-7FF7-440F-BE2B-417DFFE8BFA5}"/>
          </ac:grpSpMkLst>
        </pc:grpChg>
        <pc:grpChg chg="add del">
          <ac:chgData name="Sıla Uluyol" userId="dda2085fc7733afe" providerId="Windows Live" clId="Web-{C1D30669-E5A4-4057-815B-7CF1097E10C0}" dt="2021-10-14T06:20:58.089" v="495"/>
          <ac:grpSpMkLst>
            <pc:docMk/>
            <pc:sldMk cId="2726691690" sldId="257"/>
            <ac:grpSpMk id="348" creationId="{6B67BE95-96EF-433C-9F29-B0732AA6B6AC}"/>
          </ac:grpSpMkLst>
        </pc:grpChg>
        <pc:grpChg chg="add del">
          <ac:chgData name="Sıla Uluyol" userId="dda2085fc7733afe" providerId="Windows Live" clId="Web-{C1D30669-E5A4-4057-815B-7CF1097E10C0}" dt="2021-10-14T06:20:58.089" v="495"/>
          <ac:grpSpMkLst>
            <pc:docMk/>
            <pc:sldMk cId="2726691690" sldId="257"/>
            <ac:grpSpMk id="351" creationId="{C6050274-04F5-403E-93CD-0F33B9B7E8F9}"/>
          </ac:grpSpMkLst>
        </pc:grpChg>
        <pc:grpChg chg="add del">
          <ac:chgData name="Sıla Uluyol" userId="dda2085fc7733afe" providerId="Windows Live" clId="Web-{C1D30669-E5A4-4057-815B-7CF1097E10C0}" dt="2021-10-14T06:21:26.418" v="499"/>
          <ac:grpSpMkLst>
            <pc:docMk/>
            <pc:sldMk cId="2726691690" sldId="257"/>
            <ac:grpSpMk id="353" creationId="{0F7ECD47-E4A6-4F90-AE61-07F93E2F05FC}"/>
          </ac:grpSpMkLst>
        </pc:grpChg>
        <pc:grpChg chg="add del">
          <ac:chgData name="Sıla Uluyol" userId="dda2085fc7733afe" providerId="Windows Live" clId="Web-{C1D30669-E5A4-4057-815B-7CF1097E10C0}" dt="2021-10-14T06:20:58.089" v="495"/>
          <ac:grpSpMkLst>
            <pc:docMk/>
            <pc:sldMk cId="2726691690" sldId="257"/>
            <ac:grpSpMk id="355" creationId="{D6E8B984-55B9-4A62-A043-997D00F0AE09}"/>
          </ac:grpSpMkLst>
        </pc:grpChg>
        <pc:grpChg chg="add del">
          <ac:chgData name="Sıla Uluyol" userId="dda2085fc7733afe" providerId="Windows Live" clId="Web-{C1D30669-E5A4-4057-815B-7CF1097E10C0}" dt="2021-10-14T06:21:26.418" v="499"/>
          <ac:grpSpMkLst>
            <pc:docMk/>
            <pc:sldMk cId="2726691690" sldId="257"/>
            <ac:grpSpMk id="482" creationId="{4CEDC362-D5E0-4498-A8F5-F91B729C4B23}"/>
          </ac:grpSpMkLst>
        </pc:grpChg>
        <pc:picChg chg="add mod ord">
          <ac:chgData name="Sıla Uluyol" userId="dda2085fc7733afe" providerId="Windows Live" clId="Web-{C1D30669-E5A4-4057-815B-7CF1097E10C0}" dt="2021-10-14T06:21:26.418" v="499"/>
          <ac:picMkLst>
            <pc:docMk/>
            <pc:sldMk cId="2726691690" sldId="257"/>
            <ac:picMk id="3" creationId="{FDF93160-675E-45BD-8579-62D99B50694B}"/>
          </ac:picMkLst>
        </pc:picChg>
        <pc:picChg chg="add mod ord">
          <ac:chgData name="Sıla Uluyol" userId="dda2085fc7733afe" providerId="Windows Live" clId="Web-{C1D30669-E5A4-4057-815B-7CF1097E10C0}" dt="2021-10-14T06:21:26.418" v="499"/>
          <ac:picMkLst>
            <pc:docMk/>
            <pc:sldMk cId="2726691690" sldId="257"/>
            <ac:picMk id="4" creationId="{7DA9378E-270D-4C18-A0DD-62D0024EB254}"/>
          </ac:picMkLst>
        </pc:picChg>
        <pc:picChg chg="del mod">
          <ac:chgData name="Sıla Uluyol" userId="dda2085fc7733afe" providerId="Windows Live" clId="Web-{C1D30669-E5A4-4057-815B-7CF1097E10C0}" dt="2021-10-14T06:19:40.881" v="481"/>
          <ac:picMkLst>
            <pc:docMk/>
            <pc:sldMk cId="2726691690" sldId="257"/>
            <ac:picMk id="6" creationId="{36175C0C-902E-4211-92D7-23261DE775E6}"/>
          </ac:picMkLst>
        </pc:picChg>
        <pc:picChg chg="add mod">
          <ac:chgData name="Sıla Uluyol" userId="dda2085fc7733afe" providerId="Windows Live" clId="Web-{C1D30669-E5A4-4057-815B-7CF1097E10C0}" dt="2021-10-14T06:21:26.418" v="499"/>
          <ac:picMkLst>
            <pc:docMk/>
            <pc:sldMk cId="2726691690" sldId="257"/>
            <ac:picMk id="8" creationId="{2569DBBE-9301-4D60-B9EA-78FBD90815F3}"/>
          </ac:picMkLst>
        </pc:picChg>
      </pc:sldChg>
      <pc:sldChg chg="addSp delSp modSp new del mod setBg">
        <pc:chgData name="Sıla Uluyol" userId="dda2085fc7733afe" providerId="Windows Live" clId="Web-{C1D30669-E5A4-4057-815B-7CF1097E10C0}" dt="2021-10-14T05:58:39.282" v="115"/>
        <pc:sldMkLst>
          <pc:docMk/>
          <pc:sldMk cId="390566265" sldId="277"/>
        </pc:sldMkLst>
        <pc:spChg chg="del">
          <ac:chgData name="Sıla Uluyol" userId="dda2085fc7733afe" providerId="Windows Live" clId="Web-{C1D30669-E5A4-4057-815B-7CF1097E10C0}" dt="2021-10-14T05:36:07.366" v="1"/>
          <ac:spMkLst>
            <pc:docMk/>
            <pc:sldMk cId="390566265" sldId="277"/>
            <ac:spMk id="2" creationId="{B8DC9EB5-6B2E-4671-8906-0D75DFFBF401}"/>
          </ac:spMkLst>
        </pc:spChg>
        <pc:spChg chg="del">
          <ac:chgData name="Sıla Uluyol" userId="dda2085fc7733afe" providerId="Windows Live" clId="Web-{C1D30669-E5A4-4057-815B-7CF1097E10C0}" dt="2021-10-14T05:36:18.617" v="2"/>
          <ac:spMkLst>
            <pc:docMk/>
            <pc:sldMk cId="390566265" sldId="277"/>
            <ac:spMk id="3" creationId="{A5B8D153-EBDF-4C7B-AF2C-C7264455E8F7}"/>
          </ac:spMkLst>
        </pc:spChg>
        <pc:picChg chg="add del mod ord">
          <ac:chgData name="Sıla Uluyol" userId="dda2085fc7733afe" providerId="Windows Live" clId="Web-{C1D30669-E5A4-4057-815B-7CF1097E10C0}" dt="2021-10-14T05:46:58.542" v="23"/>
          <ac:picMkLst>
            <pc:docMk/>
            <pc:sldMk cId="390566265" sldId="277"/>
            <ac:picMk id="4" creationId="{4EB477B8-2C4A-46BF-AB1F-CC2CC53B38F8}"/>
          </ac:picMkLst>
        </pc:picChg>
        <pc:picChg chg="add del mod ord">
          <ac:chgData name="Sıla Uluyol" userId="dda2085fc7733afe" providerId="Windows Live" clId="Web-{C1D30669-E5A4-4057-815B-7CF1097E10C0}" dt="2021-10-14T05:46:58.901" v="25"/>
          <ac:picMkLst>
            <pc:docMk/>
            <pc:sldMk cId="390566265" sldId="277"/>
            <ac:picMk id="5" creationId="{63CB5FC0-A7AE-4F24-9203-F5C1ADBD63DC}"/>
          </ac:picMkLst>
        </pc:picChg>
        <pc:picChg chg="add del mod">
          <ac:chgData name="Sıla Uluyol" userId="dda2085fc7733afe" providerId="Windows Live" clId="Web-{C1D30669-E5A4-4057-815B-7CF1097E10C0}" dt="2021-10-14T05:46:56.338" v="22"/>
          <ac:picMkLst>
            <pc:docMk/>
            <pc:sldMk cId="390566265" sldId="277"/>
            <ac:picMk id="6" creationId="{70EAACA0-F8E0-43F8-A148-12D2C5FE6BB2}"/>
          </ac:picMkLst>
        </pc:picChg>
        <pc:picChg chg="add del mod">
          <ac:chgData name="Sıla Uluyol" userId="dda2085fc7733afe" providerId="Windows Live" clId="Web-{C1D30669-E5A4-4057-815B-7CF1097E10C0}" dt="2021-10-14T05:46:58.667" v="24"/>
          <ac:picMkLst>
            <pc:docMk/>
            <pc:sldMk cId="390566265" sldId="277"/>
            <ac:picMk id="7" creationId="{F0BFBBDD-5630-4319-9793-0BF8C81A7321}"/>
          </ac:picMkLst>
        </pc:picChg>
        <pc:picChg chg="add del mod ord">
          <ac:chgData name="Sıla Uluyol" userId="dda2085fc7733afe" providerId="Windows Live" clId="Web-{C1D30669-E5A4-4057-815B-7CF1097E10C0}" dt="2021-10-14T05:54:33.378" v="112"/>
          <ac:picMkLst>
            <pc:docMk/>
            <pc:sldMk cId="390566265" sldId="277"/>
            <ac:picMk id="8" creationId="{64CD7881-7825-4358-97B4-FFC78847390C}"/>
          </ac:picMkLst>
        </pc:picChg>
        <pc:picChg chg="add del mod">
          <ac:chgData name="Sıla Uluyol" userId="dda2085fc7733afe" providerId="Windows Live" clId="Web-{C1D30669-E5A4-4057-815B-7CF1097E10C0}" dt="2021-10-14T05:51:17.774" v="39"/>
          <ac:picMkLst>
            <pc:docMk/>
            <pc:sldMk cId="390566265" sldId="277"/>
            <ac:picMk id="9" creationId="{340CA183-A9FF-4693-80F1-184D41423DA6}"/>
          </ac:picMkLst>
        </pc:picChg>
        <pc:picChg chg="add del mod ord">
          <ac:chgData name="Sıla Uluyol" userId="dda2085fc7733afe" providerId="Windows Live" clId="Web-{C1D30669-E5A4-4057-815B-7CF1097E10C0}" dt="2021-10-14T05:52:24.606" v="56"/>
          <ac:picMkLst>
            <pc:docMk/>
            <pc:sldMk cId="390566265" sldId="277"/>
            <ac:picMk id="10" creationId="{FDEE4982-37D4-4322-9D58-000912D16FE9}"/>
          </ac:picMkLst>
        </pc:picChg>
        <pc:picChg chg="add del mod">
          <ac:chgData name="Sıla Uluyol" userId="dda2085fc7733afe" providerId="Windows Live" clId="Web-{C1D30669-E5A4-4057-815B-7CF1097E10C0}" dt="2021-10-14T05:54:32.316" v="111"/>
          <ac:picMkLst>
            <pc:docMk/>
            <pc:sldMk cId="390566265" sldId="277"/>
            <ac:picMk id="11" creationId="{0B5BA5D8-26A2-4AB5-8B60-C9BB1BD42431}"/>
          </ac:picMkLst>
        </pc:picChg>
        <pc:picChg chg="add del mod">
          <ac:chgData name="Sıla Uluyol" userId="dda2085fc7733afe" providerId="Windows Live" clId="Web-{C1D30669-E5A4-4057-815B-7CF1097E10C0}" dt="2021-10-14T05:54:33.504" v="113"/>
          <ac:picMkLst>
            <pc:docMk/>
            <pc:sldMk cId="390566265" sldId="277"/>
            <ac:picMk id="12" creationId="{82599C82-7242-4123-95ED-1DCECA6E4F44}"/>
          </ac:picMkLst>
        </pc:picChg>
        <pc:picChg chg="add del mod">
          <ac:chgData name="Sıla Uluyol" userId="dda2085fc7733afe" providerId="Windows Live" clId="Web-{C1D30669-E5A4-4057-815B-7CF1097E10C0}" dt="2021-10-14T05:54:33.879" v="114"/>
          <ac:picMkLst>
            <pc:docMk/>
            <pc:sldMk cId="390566265" sldId="277"/>
            <ac:picMk id="13" creationId="{530FF9C0-3661-4431-9DAA-83AC1C8683F7}"/>
          </ac:picMkLst>
        </pc:picChg>
      </pc:sldChg>
      <pc:sldChg chg="addSp delSp modSp new">
        <pc:chgData name="Sıla Uluyol" userId="dda2085fc7733afe" providerId="Windows Live" clId="Web-{C1D30669-E5A4-4057-815B-7CF1097E10C0}" dt="2021-10-14T06:18:10.814" v="458" actId="1076"/>
        <pc:sldMkLst>
          <pc:docMk/>
          <pc:sldMk cId="1331685340" sldId="278"/>
        </pc:sldMkLst>
        <pc:spChg chg="del">
          <ac:chgData name="Sıla Uluyol" userId="dda2085fc7733afe" providerId="Windows Live" clId="Web-{C1D30669-E5A4-4057-815B-7CF1097E10C0}" dt="2021-10-14T05:44:40.706" v="17"/>
          <ac:spMkLst>
            <pc:docMk/>
            <pc:sldMk cId="1331685340" sldId="278"/>
            <ac:spMk id="2" creationId="{CE24DE0C-207C-4B30-BE3C-8D17B5F5D64B}"/>
          </ac:spMkLst>
        </pc:spChg>
        <pc:spChg chg="del">
          <ac:chgData name="Sıla Uluyol" userId="dda2085fc7733afe" providerId="Windows Live" clId="Web-{C1D30669-E5A4-4057-815B-7CF1097E10C0}" dt="2021-10-14T05:44:41.112" v="18"/>
          <ac:spMkLst>
            <pc:docMk/>
            <pc:sldMk cId="1331685340" sldId="278"/>
            <ac:spMk id="3" creationId="{7D53A17A-A6B8-49E3-A198-EF784190D0E6}"/>
          </ac:spMkLst>
        </pc:spChg>
        <pc:spChg chg="add mod">
          <ac:chgData name="Sıla Uluyol" userId="dda2085fc7733afe" providerId="Windows Live" clId="Web-{C1D30669-E5A4-4057-815B-7CF1097E10C0}" dt="2021-10-14T06:16:13.870" v="411" actId="1076"/>
          <ac:spMkLst>
            <pc:docMk/>
            <pc:sldMk cId="1331685340" sldId="278"/>
            <ac:spMk id="24" creationId="{474A9B33-5A93-44B9-BBF2-ED5E98E907FD}"/>
          </ac:spMkLst>
        </pc:spChg>
        <pc:spChg chg="add mod">
          <ac:chgData name="Sıla Uluyol" userId="dda2085fc7733afe" providerId="Windows Live" clId="Web-{C1D30669-E5A4-4057-815B-7CF1097E10C0}" dt="2021-10-14T06:17:01.295" v="432" actId="1076"/>
          <ac:spMkLst>
            <pc:docMk/>
            <pc:sldMk cId="1331685340" sldId="278"/>
            <ac:spMk id="25" creationId="{31B6C7EC-30E7-433C-916A-B577EC823243}"/>
          </ac:spMkLst>
        </pc:spChg>
        <pc:spChg chg="add mod">
          <ac:chgData name="Sıla Uluyol" userId="dda2085fc7733afe" providerId="Windows Live" clId="Web-{C1D30669-E5A4-4057-815B-7CF1097E10C0}" dt="2021-10-14T06:17:23.483" v="442" actId="1076"/>
          <ac:spMkLst>
            <pc:docMk/>
            <pc:sldMk cId="1331685340" sldId="278"/>
            <ac:spMk id="26" creationId="{D302A118-3CF6-41F4-A738-BEBDE7ED4CBB}"/>
          </ac:spMkLst>
        </pc:spChg>
        <pc:spChg chg="add mod">
          <ac:chgData name="Sıla Uluyol" userId="dda2085fc7733afe" providerId="Windows Live" clId="Web-{C1D30669-E5A4-4057-815B-7CF1097E10C0}" dt="2021-10-14T06:17:13.670" v="438" actId="1076"/>
          <ac:spMkLst>
            <pc:docMk/>
            <pc:sldMk cId="1331685340" sldId="278"/>
            <ac:spMk id="27" creationId="{2D1206F1-59D4-429A-8698-65C671AEAC03}"/>
          </ac:spMkLst>
        </pc:spChg>
        <pc:spChg chg="add mod">
          <ac:chgData name="Sıla Uluyol" userId="dda2085fc7733afe" providerId="Windows Live" clId="Web-{C1D30669-E5A4-4057-815B-7CF1097E10C0}" dt="2021-10-14T06:17:32.187" v="445" actId="1076"/>
          <ac:spMkLst>
            <pc:docMk/>
            <pc:sldMk cId="1331685340" sldId="278"/>
            <ac:spMk id="28" creationId="{1990FE75-8AF1-4FDC-AC36-6BE370D32DB1}"/>
          </ac:spMkLst>
        </pc:spChg>
        <pc:spChg chg="add mod">
          <ac:chgData name="Sıla Uluyol" userId="dda2085fc7733afe" providerId="Windows Live" clId="Web-{C1D30669-E5A4-4057-815B-7CF1097E10C0}" dt="2021-10-14T06:17:55.735" v="453" actId="1076"/>
          <ac:spMkLst>
            <pc:docMk/>
            <pc:sldMk cId="1331685340" sldId="278"/>
            <ac:spMk id="29" creationId="{DE3CBDC6-A458-4E82-8C4D-EA63F52FF95C}"/>
          </ac:spMkLst>
        </pc:spChg>
        <pc:spChg chg="add mod">
          <ac:chgData name="Sıla Uluyol" userId="dda2085fc7733afe" providerId="Windows Live" clId="Web-{C1D30669-E5A4-4057-815B-7CF1097E10C0}" dt="2021-10-14T06:18:02.407" v="456" actId="1076"/>
          <ac:spMkLst>
            <pc:docMk/>
            <pc:sldMk cId="1331685340" sldId="278"/>
            <ac:spMk id="30" creationId="{2E97BBB5-5BEF-49AA-92B6-70BFA9D3106D}"/>
          </ac:spMkLst>
        </pc:spChg>
        <pc:spChg chg="add del mod">
          <ac:chgData name="Sıla Uluyol" userId="dda2085fc7733afe" providerId="Windows Live" clId="Web-{C1D30669-E5A4-4057-815B-7CF1097E10C0}" dt="2021-10-14T06:13:34.784" v="344"/>
          <ac:spMkLst>
            <pc:docMk/>
            <pc:sldMk cId="1331685340" sldId="278"/>
            <ac:spMk id="31" creationId="{909BA32B-3D70-4C98-9900-76B4E304D5C9}"/>
          </ac:spMkLst>
        </pc:spChg>
        <pc:spChg chg="add del">
          <ac:chgData name="Sıla Uluyol" userId="dda2085fc7733afe" providerId="Windows Live" clId="Web-{C1D30669-E5A4-4057-815B-7CF1097E10C0}" dt="2021-10-14T06:13:32.330" v="342"/>
          <ac:spMkLst>
            <pc:docMk/>
            <pc:sldMk cId="1331685340" sldId="278"/>
            <ac:spMk id="32" creationId="{9CAA7EBC-32EC-425A-9E80-E590F8138CCA}"/>
          </ac:spMkLst>
        </pc:spChg>
        <pc:spChg chg="add del">
          <ac:chgData name="Sıla Uluyol" userId="dda2085fc7733afe" providerId="Windows Live" clId="Web-{C1D30669-E5A4-4057-815B-7CF1097E10C0}" dt="2021-10-14T06:13:31.674" v="341"/>
          <ac:spMkLst>
            <pc:docMk/>
            <pc:sldMk cId="1331685340" sldId="278"/>
            <ac:spMk id="33" creationId="{C7711E32-334B-4CF1-9BD0-D613B08167F3}"/>
          </ac:spMkLst>
        </pc:spChg>
        <pc:picChg chg="add del mod">
          <ac:chgData name="Sıla Uluyol" userId="dda2085fc7733afe" providerId="Windows Live" clId="Web-{C1D30669-E5A4-4057-815B-7CF1097E10C0}" dt="2021-10-14T05:53:48.517" v="90"/>
          <ac:picMkLst>
            <pc:docMk/>
            <pc:sldMk cId="1331685340" sldId="278"/>
            <ac:picMk id="5" creationId="{8AC19163-8679-4B31-A843-9A2E8278F377}"/>
          </ac:picMkLst>
        </pc:picChg>
        <pc:picChg chg="add del mod">
          <ac:chgData name="Sıla Uluyol" userId="dda2085fc7733afe" providerId="Windows Live" clId="Web-{C1D30669-E5A4-4057-815B-7CF1097E10C0}" dt="2021-10-14T05:59:27.863" v="138"/>
          <ac:picMkLst>
            <pc:docMk/>
            <pc:sldMk cId="1331685340" sldId="278"/>
            <ac:picMk id="7" creationId="{ED11D29E-8A8B-4DCF-B42C-DF2E0E147886}"/>
          </ac:picMkLst>
        </pc:picChg>
        <pc:picChg chg="add mod">
          <ac:chgData name="Sıla Uluyol" userId="dda2085fc7733afe" providerId="Windows Live" clId="Web-{C1D30669-E5A4-4057-815B-7CF1097E10C0}" dt="2021-10-14T06:18:00.470" v="455" actId="1076"/>
          <ac:picMkLst>
            <pc:docMk/>
            <pc:sldMk cId="1331685340" sldId="278"/>
            <ac:picMk id="9" creationId="{E10D441C-FE04-47F3-BAA9-1B07CDD6840D}"/>
          </ac:picMkLst>
        </pc:picChg>
        <pc:picChg chg="add del mod">
          <ac:chgData name="Sıla Uluyol" userId="dda2085fc7733afe" providerId="Windows Live" clId="Web-{C1D30669-E5A4-4057-815B-7CF1097E10C0}" dt="2021-10-14T05:54:13.002" v="105"/>
          <ac:picMkLst>
            <pc:docMk/>
            <pc:sldMk cId="1331685340" sldId="278"/>
            <ac:picMk id="11" creationId="{368409F2-773E-49A5-AC3F-339AB36D3B40}"/>
          </ac:picMkLst>
        </pc:picChg>
        <pc:picChg chg="add mod">
          <ac:chgData name="Sıla Uluyol" userId="dda2085fc7733afe" providerId="Windows Live" clId="Web-{C1D30669-E5A4-4057-815B-7CF1097E10C0}" dt="2021-10-14T06:17:12.233" v="437" actId="1076"/>
          <ac:picMkLst>
            <pc:docMk/>
            <pc:sldMk cId="1331685340" sldId="278"/>
            <ac:picMk id="13" creationId="{E6A92CBB-FA9C-4E0A-8AF5-A9FA3BD05189}"/>
          </ac:picMkLst>
        </pc:picChg>
        <pc:picChg chg="add mod">
          <ac:chgData name="Sıla Uluyol" userId="dda2085fc7733afe" providerId="Windows Live" clId="Web-{C1D30669-E5A4-4057-815B-7CF1097E10C0}" dt="2021-10-14T06:17:26.796" v="443" actId="1076"/>
          <ac:picMkLst>
            <pc:docMk/>
            <pc:sldMk cId="1331685340" sldId="278"/>
            <ac:picMk id="15" creationId="{14D9ACBF-781A-455A-90A4-D713EC7BC082}"/>
          </ac:picMkLst>
        </pc:picChg>
        <pc:picChg chg="add mod">
          <ac:chgData name="Sıla Uluyol" userId="dda2085fc7733afe" providerId="Windows Live" clId="Web-{C1D30669-E5A4-4057-815B-7CF1097E10C0}" dt="2021-10-14T06:17:28.468" v="444" actId="1076"/>
          <ac:picMkLst>
            <pc:docMk/>
            <pc:sldMk cId="1331685340" sldId="278"/>
            <ac:picMk id="17" creationId="{1C776649-8CC6-4C12-B155-9E197F2C705D}"/>
          </ac:picMkLst>
        </pc:picChg>
        <pc:picChg chg="add mod">
          <ac:chgData name="Sıla Uluyol" userId="dda2085fc7733afe" providerId="Windows Live" clId="Web-{C1D30669-E5A4-4057-815B-7CF1097E10C0}" dt="2021-10-14T06:17:44.063" v="450" actId="1076"/>
          <ac:picMkLst>
            <pc:docMk/>
            <pc:sldMk cId="1331685340" sldId="278"/>
            <ac:picMk id="19" creationId="{50A0ED6E-C5FB-4117-A7E6-6C1DA95E61E0}"/>
          </ac:picMkLst>
        </pc:picChg>
        <pc:picChg chg="add mod">
          <ac:chgData name="Sıla Uluyol" userId="dda2085fc7733afe" providerId="Windows Live" clId="Web-{C1D30669-E5A4-4057-815B-7CF1097E10C0}" dt="2021-10-14T06:16:59.404" v="431" actId="1076"/>
          <ac:picMkLst>
            <pc:docMk/>
            <pc:sldMk cId="1331685340" sldId="278"/>
            <ac:picMk id="21" creationId="{D9E77CFD-9AF7-456C-9C76-8C24C2D88AB1}"/>
          </ac:picMkLst>
        </pc:picChg>
        <pc:picChg chg="add mod">
          <ac:chgData name="Sıla Uluyol" userId="dda2085fc7733afe" providerId="Windows Live" clId="Web-{C1D30669-E5A4-4057-815B-7CF1097E10C0}" dt="2021-10-14T06:15:06.820" v="379" actId="1076"/>
          <ac:picMkLst>
            <pc:docMk/>
            <pc:sldMk cId="1331685340" sldId="278"/>
            <ac:picMk id="22" creationId="{0DFFE082-B31A-4F7F-9283-79F63FCBCB45}"/>
          </ac:picMkLst>
        </pc:picChg>
        <pc:picChg chg="add mod">
          <ac:chgData name="Sıla Uluyol" userId="dda2085fc7733afe" providerId="Windows Live" clId="Web-{C1D30669-E5A4-4057-815B-7CF1097E10C0}" dt="2021-10-14T06:17:57.220" v="454" actId="1076"/>
          <ac:picMkLst>
            <pc:docMk/>
            <pc:sldMk cId="1331685340" sldId="278"/>
            <ac:picMk id="23" creationId="{04FE0AF1-F2DC-4C3C-9985-7B80ED9B3A4F}"/>
          </ac:picMkLst>
        </pc:picChg>
        <pc:picChg chg="add mod">
          <ac:chgData name="Sıla Uluyol" userId="dda2085fc7733afe" providerId="Windows Live" clId="Web-{C1D30669-E5A4-4057-815B-7CF1097E10C0}" dt="2021-10-14T06:18:10.814" v="458" actId="1076"/>
          <ac:picMkLst>
            <pc:docMk/>
            <pc:sldMk cId="1331685340" sldId="278"/>
            <ac:picMk id="34" creationId="{C18595F4-77C1-43DD-8916-0EEFC515B179}"/>
          </ac:picMkLst>
        </pc:picChg>
      </pc:sldChg>
      <pc:sldChg chg="addSp delSp modSp new">
        <pc:chgData name="Sıla Uluyol" userId="dda2085fc7733afe" providerId="Windows Live" clId="Web-{C1D30669-E5A4-4057-815B-7CF1097E10C0}" dt="2021-10-14T06:20:11.539" v="488" actId="1076"/>
        <pc:sldMkLst>
          <pc:docMk/>
          <pc:sldMk cId="517709070" sldId="279"/>
        </pc:sldMkLst>
        <pc:spChg chg="del">
          <ac:chgData name="Sıla Uluyol" userId="dda2085fc7733afe" providerId="Windows Live" clId="Web-{C1D30669-E5A4-4057-815B-7CF1097E10C0}" dt="2021-10-14T06:19:24.771" v="463"/>
          <ac:spMkLst>
            <pc:docMk/>
            <pc:sldMk cId="517709070" sldId="279"/>
            <ac:spMk id="2" creationId="{5AEEF3DA-C24E-4931-B1E2-F83B06935092}"/>
          </ac:spMkLst>
        </pc:spChg>
        <pc:spChg chg="del">
          <ac:chgData name="Sıla Uluyol" userId="dda2085fc7733afe" providerId="Windows Live" clId="Web-{C1D30669-E5A4-4057-815B-7CF1097E10C0}" dt="2021-10-14T06:19:24.771" v="462"/>
          <ac:spMkLst>
            <pc:docMk/>
            <pc:sldMk cId="517709070" sldId="279"/>
            <ac:spMk id="3" creationId="{1AC16879-98A5-4EA8-BF0E-B2F294D52218}"/>
          </ac:spMkLst>
        </pc:spChg>
        <pc:picChg chg="add del mod">
          <ac:chgData name="Sıla Uluyol" userId="dda2085fc7733afe" providerId="Windows Live" clId="Web-{C1D30669-E5A4-4057-815B-7CF1097E10C0}" dt="2021-10-14T06:19:38.772" v="478"/>
          <ac:picMkLst>
            <pc:docMk/>
            <pc:sldMk cId="517709070" sldId="279"/>
            <ac:picMk id="5" creationId="{E15B5CAD-704F-48E9-B764-B5779FD18564}"/>
          </ac:picMkLst>
        </pc:picChg>
        <pc:picChg chg="add mod">
          <ac:chgData name="Sıla Uluyol" userId="dda2085fc7733afe" providerId="Windows Live" clId="Web-{C1D30669-E5A4-4057-815B-7CF1097E10C0}" dt="2021-10-14T06:19:38.819" v="479" actId="1076"/>
          <ac:picMkLst>
            <pc:docMk/>
            <pc:sldMk cId="517709070" sldId="279"/>
            <ac:picMk id="7" creationId="{05BB2DA2-EE9C-490E-9218-3907AD610B1D}"/>
          </ac:picMkLst>
        </pc:picChg>
        <pc:picChg chg="add del mod">
          <ac:chgData name="Sıla Uluyol" userId="dda2085fc7733afe" providerId="Windows Live" clId="Web-{C1D30669-E5A4-4057-815B-7CF1097E10C0}" dt="2021-10-14T06:19:38.756" v="477"/>
          <ac:picMkLst>
            <pc:docMk/>
            <pc:sldMk cId="517709070" sldId="279"/>
            <ac:picMk id="9" creationId="{2840CC61-90C6-4FFA-9A21-513DA5AACDB9}"/>
          </ac:picMkLst>
        </pc:picChg>
        <pc:picChg chg="add mod">
          <ac:chgData name="Sıla Uluyol" userId="dda2085fc7733afe" providerId="Windows Live" clId="Web-{C1D30669-E5A4-4057-815B-7CF1097E10C0}" dt="2021-10-14T06:20:04.476" v="486" actId="1076"/>
          <ac:picMkLst>
            <pc:docMk/>
            <pc:sldMk cId="517709070" sldId="279"/>
            <ac:picMk id="11" creationId="{B89E5D94-7929-4CB6-8F2E-97B2AB488C79}"/>
          </ac:picMkLst>
        </pc:picChg>
        <pc:picChg chg="add mod">
          <ac:chgData name="Sıla Uluyol" userId="dda2085fc7733afe" providerId="Windows Live" clId="Web-{C1D30669-E5A4-4057-815B-7CF1097E10C0}" dt="2021-10-14T06:20:11.539" v="488" actId="1076"/>
          <ac:picMkLst>
            <pc:docMk/>
            <pc:sldMk cId="517709070" sldId="279"/>
            <ac:picMk id="13" creationId="{1D3DFF57-F4AB-4582-810D-1A4A5F4DDB3D}"/>
          </ac:picMkLst>
        </pc:picChg>
      </pc:sldChg>
    </pc:docChg>
  </pc:docChgLst>
  <pc:docChgLst>
    <pc:chgData clId="Web-{5E7A180E-92C4-42ED-A5D7-0373B1616E0B}"/>
    <pc:docChg chg="modSld">
      <pc:chgData name="" userId="" providerId="" clId="Web-{5E7A180E-92C4-42ED-A5D7-0373B1616E0B}" dt="2021-10-13T11:21:27.546" v="0"/>
      <pc:docMkLst>
        <pc:docMk/>
      </pc:docMkLst>
      <pc:sldChg chg="delSp">
        <pc:chgData name="" userId="" providerId="" clId="Web-{5E7A180E-92C4-42ED-A5D7-0373B1616E0B}" dt="2021-10-13T11:21:27.546" v="0"/>
        <pc:sldMkLst>
          <pc:docMk/>
          <pc:sldMk cId="109857222" sldId="256"/>
        </pc:sldMkLst>
        <pc:picChg chg="del">
          <ac:chgData name="" userId="" providerId="" clId="Web-{5E7A180E-92C4-42ED-A5D7-0373B1616E0B}" dt="2021-10-13T11:21:27.546" v="0"/>
          <ac:picMkLst>
            <pc:docMk/>
            <pc:sldMk cId="109857222" sldId="256"/>
            <ac:picMk id="5" creationId="{C24EC05E-177B-482D-89CE-E6A596433F55}"/>
          </ac:picMkLst>
        </pc:picChg>
      </pc:sldChg>
    </pc:docChg>
  </pc:docChgLst>
  <pc:docChgLst>
    <pc:chgData name="Eflin Er" userId="ed672d22a66b526e" providerId="Windows Live" clId="Web-{9F6D64F6-9C2E-4E8B-AFA5-7FBD97804EA5}"/>
    <pc:docChg chg="modSld">
      <pc:chgData name="Eflin Er" userId="ed672d22a66b526e" providerId="Windows Live" clId="Web-{9F6D64F6-9C2E-4E8B-AFA5-7FBD97804EA5}" dt="2021-09-24T20:10:29.922" v="70" actId="20577"/>
      <pc:docMkLst>
        <pc:docMk/>
      </pc:docMkLst>
      <pc:sldChg chg="modSp">
        <pc:chgData name="Eflin Er" userId="ed672d22a66b526e" providerId="Windows Live" clId="Web-{9F6D64F6-9C2E-4E8B-AFA5-7FBD97804EA5}" dt="2021-09-24T19:05:48.487" v="1" actId="1076"/>
        <pc:sldMkLst>
          <pc:docMk/>
          <pc:sldMk cId="2261980994" sldId="258"/>
        </pc:sldMkLst>
        <pc:spChg chg="mod">
          <ac:chgData name="Eflin Er" userId="ed672d22a66b526e" providerId="Windows Live" clId="Web-{9F6D64F6-9C2E-4E8B-AFA5-7FBD97804EA5}" dt="2021-09-24T19:05:48.487" v="1" actId="1076"/>
          <ac:spMkLst>
            <pc:docMk/>
            <pc:sldMk cId="2261980994" sldId="258"/>
            <ac:spMk id="2" creationId="{6016CC92-53A0-45BC-BCA1-1086CFA8DF19}"/>
          </ac:spMkLst>
        </pc:spChg>
      </pc:sldChg>
      <pc:sldChg chg="addSp delSp modSp">
        <pc:chgData name="Eflin Er" userId="ed672d22a66b526e" providerId="Windows Live" clId="Web-{9F6D64F6-9C2E-4E8B-AFA5-7FBD97804EA5}" dt="2021-09-24T19:23:57.173" v="65" actId="1076"/>
        <pc:sldMkLst>
          <pc:docMk/>
          <pc:sldMk cId="264745063" sldId="261"/>
        </pc:sldMkLst>
        <pc:spChg chg="add mod">
          <ac:chgData name="Eflin Er" userId="ed672d22a66b526e" providerId="Windows Live" clId="Web-{9F6D64F6-9C2E-4E8B-AFA5-7FBD97804EA5}" dt="2021-09-24T19:23:57.173" v="65" actId="1076"/>
          <ac:spMkLst>
            <pc:docMk/>
            <pc:sldMk cId="264745063" sldId="261"/>
            <ac:spMk id="2" creationId="{1B547A9D-370D-437C-B40F-8D8CE601B200}"/>
          </ac:spMkLst>
        </pc:spChg>
        <pc:spChg chg="del mod">
          <ac:chgData name="Eflin Er" userId="ed672d22a66b526e" providerId="Windows Live" clId="Web-{9F6D64F6-9C2E-4E8B-AFA5-7FBD97804EA5}" dt="2021-09-24T19:22:13.373" v="40"/>
          <ac:spMkLst>
            <pc:docMk/>
            <pc:sldMk cId="264745063" sldId="261"/>
            <ac:spMk id="5" creationId="{B9D4BBE2-D426-4960-BC1B-177A56D9AB40}"/>
          </ac:spMkLst>
        </pc:spChg>
      </pc:sldChg>
      <pc:sldChg chg="modSp">
        <pc:chgData name="Eflin Er" userId="ed672d22a66b526e" providerId="Windows Live" clId="Web-{9F6D64F6-9C2E-4E8B-AFA5-7FBD97804EA5}" dt="2021-09-24T19:08:46.258" v="4" actId="20577"/>
        <pc:sldMkLst>
          <pc:docMk/>
          <pc:sldMk cId="262313895" sldId="264"/>
        </pc:sldMkLst>
        <pc:spChg chg="mod">
          <ac:chgData name="Eflin Er" userId="ed672d22a66b526e" providerId="Windows Live" clId="Web-{9F6D64F6-9C2E-4E8B-AFA5-7FBD97804EA5}" dt="2021-09-24T19:08:46.258" v="4" actId="20577"/>
          <ac:spMkLst>
            <pc:docMk/>
            <pc:sldMk cId="262313895" sldId="264"/>
            <ac:spMk id="2" creationId="{CA3CEADE-584E-4ACD-987A-F6FBB734B7B3}"/>
          </ac:spMkLst>
        </pc:spChg>
      </pc:sldChg>
      <pc:sldChg chg="modSp">
        <pc:chgData name="Eflin Er" userId="ed672d22a66b526e" providerId="Windows Live" clId="Web-{9F6D64F6-9C2E-4E8B-AFA5-7FBD97804EA5}" dt="2021-09-24T19:11:06.121" v="9" actId="20577"/>
        <pc:sldMkLst>
          <pc:docMk/>
          <pc:sldMk cId="2158881882" sldId="266"/>
        </pc:sldMkLst>
        <pc:spChg chg="mod">
          <ac:chgData name="Eflin Er" userId="ed672d22a66b526e" providerId="Windows Live" clId="Web-{9F6D64F6-9C2E-4E8B-AFA5-7FBD97804EA5}" dt="2021-09-24T19:11:06.121" v="9" actId="20577"/>
          <ac:spMkLst>
            <pc:docMk/>
            <pc:sldMk cId="2158881882" sldId="266"/>
            <ac:spMk id="42" creationId="{93078382-802B-4B78-9A55-8730B515CDA6}"/>
          </ac:spMkLst>
        </pc:spChg>
      </pc:sldChg>
      <pc:sldChg chg="modSp">
        <pc:chgData name="Eflin Er" userId="ed672d22a66b526e" providerId="Windows Live" clId="Web-{9F6D64F6-9C2E-4E8B-AFA5-7FBD97804EA5}" dt="2021-09-24T20:10:29.922" v="70" actId="20577"/>
        <pc:sldMkLst>
          <pc:docMk/>
          <pc:sldMk cId="2230869988" sldId="267"/>
        </pc:sldMkLst>
        <pc:spChg chg="mod">
          <ac:chgData name="Eflin Er" userId="ed672d22a66b526e" providerId="Windows Live" clId="Web-{9F6D64F6-9C2E-4E8B-AFA5-7FBD97804EA5}" dt="2021-09-24T20:10:29.922" v="70" actId="20577"/>
          <ac:spMkLst>
            <pc:docMk/>
            <pc:sldMk cId="2230869988" sldId="267"/>
            <ac:spMk id="2" creationId="{96D3F19A-81D1-47D5-9E1B-6596050957A4}"/>
          </ac:spMkLst>
        </pc:spChg>
      </pc:sldChg>
      <pc:sldChg chg="modSp">
        <pc:chgData name="Eflin Er" userId="ed672d22a66b526e" providerId="Windows Live" clId="Web-{9F6D64F6-9C2E-4E8B-AFA5-7FBD97804EA5}" dt="2021-09-24T19:21:27.169" v="35" actId="20577"/>
        <pc:sldMkLst>
          <pc:docMk/>
          <pc:sldMk cId="1252131535" sldId="271"/>
        </pc:sldMkLst>
        <pc:spChg chg="mod">
          <ac:chgData name="Eflin Er" userId="ed672d22a66b526e" providerId="Windows Live" clId="Web-{9F6D64F6-9C2E-4E8B-AFA5-7FBD97804EA5}" dt="2021-09-24T19:21:27.169" v="35" actId="20577"/>
          <ac:spMkLst>
            <pc:docMk/>
            <pc:sldMk cId="1252131535" sldId="271"/>
            <ac:spMk id="2" creationId="{D4BD314C-6620-4646-BA98-8E3EBC33110C}"/>
          </ac:spMkLst>
        </pc:spChg>
        <pc:spChg chg="mod">
          <ac:chgData name="Eflin Er" userId="ed672d22a66b526e" providerId="Windows Live" clId="Web-{9F6D64F6-9C2E-4E8B-AFA5-7FBD97804EA5}" dt="2021-09-24T19:18:19.054" v="24" actId="20577"/>
          <ac:spMkLst>
            <pc:docMk/>
            <pc:sldMk cId="1252131535" sldId="271"/>
            <ac:spMk id="10" creationId="{0662EAFE-6C71-4E30-AAB0-5E0713A7C54D}"/>
          </ac:spMkLst>
        </pc:spChg>
      </pc:sldChg>
      <pc:sldChg chg="modSp">
        <pc:chgData name="Eflin Er" userId="ed672d22a66b526e" providerId="Windows Live" clId="Web-{9F6D64F6-9C2E-4E8B-AFA5-7FBD97804EA5}" dt="2021-09-24T19:20:40.746" v="31" actId="20577"/>
        <pc:sldMkLst>
          <pc:docMk/>
          <pc:sldMk cId="2151501117" sldId="272"/>
        </pc:sldMkLst>
        <pc:spChg chg="mod">
          <ac:chgData name="Eflin Er" userId="ed672d22a66b526e" providerId="Windows Live" clId="Web-{9F6D64F6-9C2E-4E8B-AFA5-7FBD97804EA5}" dt="2021-09-24T19:20:40.746" v="31" actId="20577"/>
          <ac:spMkLst>
            <pc:docMk/>
            <pc:sldMk cId="2151501117" sldId="272"/>
            <ac:spMk id="8" creationId="{583C0080-056D-470D-ADFB-12DAD864151C}"/>
          </ac:spMkLst>
        </pc:spChg>
      </pc:sldChg>
      <pc:sldChg chg="modSp">
        <pc:chgData name="Eflin Er" userId="ed672d22a66b526e" providerId="Windows Live" clId="Web-{9F6D64F6-9C2E-4E8B-AFA5-7FBD97804EA5}" dt="2021-09-24T19:13:12.218" v="11" actId="20577"/>
        <pc:sldMkLst>
          <pc:docMk/>
          <pc:sldMk cId="1978829407" sldId="273"/>
        </pc:sldMkLst>
        <pc:spChg chg="mod">
          <ac:chgData name="Eflin Er" userId="ed672d22a66b526e" providerId="Windows Live" clId="Web-{9F6D64F6-9C2E-4E8B-AFA5-7FBD97804EA5}" dt="2021-09-24T19:13:12.218" v="11" actId="20577"/>
          <ac:spMkLst>
            <pc:docMk/>
            <pc:sldMk cId="1978829407" sldId="273"/>
            <ac:spMk id="11" creationId="{B0630A0C-B61D-4852-89C3-7937531BB6D7}"/>
          </ac:spMkLst>
        </pc:spChg>
      </pc:sldChg>
      <pc:sldChg chg="modSp">
        <pc:chgData name="Eflin Er" userId="ed672d22a66b526e" providerId="Windows Live" clId="Web-{9F6D64F6-9C2E-4E8B-AFA5-7FBD97804EA5}" dt="2021-09-24T19:18:26.601" v="25" actId="20577"/>
        <pc:sldMkLst>
          <pc:docMk/>
          <pc:sldMk cId="1378317040" sldId="274"/>
        </pc:sldMkLst>
        <pc:spChg chg="mod">
          <ac:chgData name="Eflin Er" userId="ed672d22a66b526e" providerId="Windows Live" clId="Web-{9F6D64F6-9C2E-4E8B-AFA5-7FBD97804EA5}" dt="2021-09-24T19:18:26.601" v="25" actId="20577"/>
          <ac:spMkLst>
            <pc:docMk/>
            <pc:sldMk cId="1378317040" sldId="274"/>
            <ac:spMk id="2" creationId="{98EEC60D-E52A-43D5-85D8-3A100016CEA6}"/>
          </ac:spMkLst>
        </pc:spChg>
      </pc:sldChg>
    </pc:docChg>
  </pc:docChgLst>
  <pc:docChgLst>
    <pc:chgData clId="Web-{358B8D06-00AC-4BAE-A03F-7A4C9E84B69E}"/>
    <pc:docChg chg="modSld">
      <pc:chgData name="" userId="" providerId="" clId="Web-{358B8D06-00AC-4BAE-A03F-7A4C9E84B69E}" dt="2021-10-12T20:57:11.271" v="0" actId="1076"/>
      <pc:docMkLst>
        <pc:docMk/>
      </pc:docMkLst>
      <pc:sldChg chg="modSp">
        <pc:chgData name="" userId="" providerId="" clId="Web-{358B8D06-00AC-4BAE-A03F-7A4C9E84B69E}" dt="2021-10-12T20:57:11.271" v="0" actId="1076"/>
        <pc:sldMkLst>
          <pc:docMk/>
          <pc:sldMk cId="109857222" sldId="256"/>
        </pc:sldMkLst>
        <pc:spChg chg="mod">
          <ac:chgData name="" userId="" providerId="" clId="Web-{358B8D06-00AC-4BAE-A03F-7A4C9E84B69E}" dt="2021-10-12T20:57:11.271" v="0" actId="1076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Sıla Uluyol" userId="dda2085fc7733afe" providerId="Windows Live" clId="Web-{5E7A180E-92C4-42ED-A5D7-0373B1616E0B}"/>
    <pc:docChg chg="modSld">
      <pc:chgData name="Sıla Uluyol" userId="dda2085fc7733afe" providerId="Windows Live" clId="Web-{5E7A180E-92C4-42ED-A5D7-0373B1616E0B}" dt="2021-10-13T12:24:45.361" v="524"/>
      <pc:docMkLst>
        <pc:docMk/>
      </pc:docMkLst>
      <pc:sldChg chg="addSp delSp modSp addAnim delAnim">
        <pc:chgData name="Sıla Uluyol" userId="dda2085fc7733afe" providerId="Windows Live" clId="Web-{5E7A180E-92C4-42ED-A5D7-0373B1616E0B}" dt="2021-10-13T11:43:31.361" v="229"/>
        <pc:sldMkLst>
          <pc:docMk/>
          <pc:sldMk cId="109857222" sldId="256"/>
        </pc:sldMkLst>
        <pc:spChg chg="mod ord">
          <ac:chgData name="Sıla Uluyol" userId="dda2085fc7733afe" providerId="Windows Live" clId="Web-{5E7A180E-92C4-42ED-A5D7-0373B1616E0B}" dt="2021-10-13T11:43:31.361" v="228"/>
          <ac:spMkLst>
            <pc:docMk/>
            <pc:sldMk cId="109857222" sldId="256"/>
            <ac:spMk id="2" creationId="{00000000-0000-0000-0000-000000000000}"/>
          </ac:spMkLst>
        </pc:spChg>
        <pc:spChg chg="del mod">
          <ac:chgData name="Sıla Uluyol" userId="dda2085fc7733afe" providerId="Windows Live" clId="Web-{5E7A180E-92C4-42ED-A5D7-0373B1616E0B}" dt="2021-10-13T11:22:29.360" v="1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Sıla Uluyol" userId="dda2085fc7733afe" providerId="Windows Live" clId="Web-{5E7A180E-92C4-42ED-A5D7-0373B1616E0B}" dt="2021-10-13T11:41:17.967" v="220"/>
          <ac:spMkLst>
            <pc:docMk/>
            <pc:sldMk cId="109857222" sldId="256"/>
            <ac:spMk id="6" creationId="{14EC4830-BF50-45AA-A718-F9C0E1CB63B3}"/>
          </ac:spMkLst>
        </pc:spChg>
        <pc:spChg chg="add del">
          <ac:chgData name="Sıla Uluyol" userId="dda2085fc7733afe" providerId="Windows Live" clId="Web-{5E7A180E-92C4-42ED-A5D7-0373B1616E0B}" dt="2021-10-13T11:43:31.361" v="228"/>
          <ac:spMkLst>
            <pc:docMk/>
            <pc:sldMk cId="109857222" sldId="256"/>
            <ac:spMk id="20" creationId="{8B646C36-EEEC-4D52-8E8E-206F4CD8A3DA}"/>
          </ac:spMkLst>
        </pc:spChg>
        <pc:spChg chg="add del">
          <ac:chgData name="Sıla Uluyol" userId="dda2085fc7733afe" providerId="Windows Live" clId="Web-{5E7A180E-92C4-42ED-A5D7-0373B1616E0B}" dt="2021-10-13T11:43:31.361" v="228"/>
          <ac:spMkLst>
            <pc:docMk/>
            <pc:sldMk cId="109857222" sldId="256"/>
            <ac:spMk id="26" creationId="{8258443E-B333-44F4-8D49-1EAB1C1A4613}"/>
          </ac:spMkLst>
        </pc:spChg>
        <pc:spChg chg="add del">
          <ac:chgData name="Sıla Uluyol" userId="dda2085fc7733afe" providerId="Windows Live" clId="Web-{5E7A180E-92C4-42ED-A5D7-0373B1616E0B}" dt="2021-10-13T11:43:31.361" v="228"/>
          <ac:spMkLst>
            <pc:docMk/>
            <pc:sldMk cId="109857222" sldId="256"/>
            <ac:spMk id="35" creationId="{4FB204DF-284E-45F6-A017-79A4DF57BCCB}"/>
          </ac:spMkLst>
        </pc:spChg>
        <pc:spChg chg="add del">
          <ac:chgData name="Sıla Uluyol" userId="dda2085fc7733afe" providerId="Windows Live" clId="Web-{5E7A180E-92C4-42ED-A5D7-0373B1616E0B}" dt="2021-10-13T11:43:31.361" v="228"/>
          <ac:spMkLst>
            <pc:docMk/>
            <pc:sldMk cId="109857222" sldId="256"/>
            <ac:spMk id="37" creationId="{EB8560A9-B281-46EB-A304-1E4A5A00D6A9}"/>
          </ac:spMkLst>
        </pc:spChg>
        <pc:spChg chg="add del">
          <ac:chgData name="Sıla Uluyol" userId="dda2085fc7733afe" providerId="Windows Live" clId="Web-{5E7A180E-92C4-42ED-A5D7-0373B1616E0B}" dt="2021-10-13T11:43:31.361" v="228"/>
          <ac:spMkLst>
            <pc:docMk/>
            <pc:sldMk cId="109857222" sldId="256"/>
            <ac:spMk id="39" creationId="{4D1A5E71-B6B6-486A-8CDC-C7ABD9B903F6}"/>
          </ac:spMkLst>
        </pc:spChg>
        <pc:spChg chg="add del">
          <ac:chgData name="Sıla Uluyol" userId="dda2085fc7733afe" providerId="Windows Live" clId="Web-{5E7A180E-92C4-42ED-A5D7-0373B1616E0B}" dt="2021-10-13T11:43:31.361" v="228"/>
          <ac:spMkLst>
            <pc:docMk/>
            <pc:sldMk cId="109857222" sldId="256"/>
            <ac:spMk id="41" creationId="{667882DD-56E8-460E-99D5-86E71982D5AB}"/>
          </ac:spMkLst>
        </pc:spChg>
        <pc:spChg chg="add">
          <ac:chgData name="Sıla Uluyol" userId="dda2085fc7733afe" providerId="Windows Live" clId="Web-{5E7A180E-92C4-42ED-A5D7-0373B1616E0B}" dt="2021-10-13T11:43:31.361" v="228"/>
          <ac:spMkLst>
            <pc:docMk/>
            <pc:sldMk cId="109857222" sldId="256"/>
            <ac:spMk id="43" creationId="{489B7BFD-8F45-4093-AD9C-91B15B0503D9}"/>
          </ac:spMkLst>
        </pc:spChg>
        <pc:spChg chg="add">
          <ac:chgData name="Sıla Uluyol" userId="dda2085fc7733afe" providerId="Windows Live" clId="Web-{5E7A180E-92C4-42ED-A5D7-0373B1616E0B}" dt="2021-10-13T11:43:31.361" v="228"/>
          <ac:spMkLst>
            <pc:docMk/>
            <pc:sldMk cId="109857222" sldId="256"/>
            <ac:spMk id="44" creationId="{4E092522-F938-4947-B626-82848FF32AFF}"/>
          </ac:spMkLst>
        </pc:spChg>
        <pc:spChg chg="add del">
          <ac:chgData name="Sıla Uluyol" userId="dda2085fc7733afe" providerId="Windows Live" clId="Web-{5E7A180E-92C4-42ED-A5D7-0373B1616E0B}" dt="2021-10-13T11:40:38.028" v="216"/>
          <ac:spMkLst>
            <pc:docMk/>
            <pc:sldMk cId="109857222" sldId="256"/>
            <ac:spMk id="46" creationId="{489B7BFD-8F45-4093-AD9C-91B15B0503D9}"/>
          </ac:spMkLst>
        </pc:spChg>
        <pc:spChg chg="add del">
          <ac:chgData name="Sıla Uluyol" userId="dda2085fc7733afe" providerId="Windows Live" clId="Web-{5E7A180E-92C4-42ED-A5D7-0373B1616E0B}" dt="2021-10-13T11:40:38.028" v="216"/>
          <ac:spMkLst>
            <pc:docMk/>
            <pc:sldMk cId="109857222" sldId="256"/>
            <ac:spMk id="48" creationId="{4E092522-F938-4947-B626-82848FF32AFF}"/>
          </ac:spMkLst>
        </pc:spChg>
        <pc:spChg chg="add">
          <ac:chgData name="Sıla Uluyol" userId="dda2085fc7733afe" providerId="Windows Live" clId="Web-{5E7A180E-92C4-42ED-A5D7-0373B1616E0B}" dt="2021-10-13T11:43:31.361" v="228"/>
          <ac:spMkLst>
            <pc:docMk/>
            <pc:sldMk cId="109857222" sldId="256"/>
            <ac:spMk id="49" creationId="{20046D4B-EE93-4EAF-9717-C56B1E6814BD}"/>
          </ac:spMkLst>
        </pc:spChg>
        <pc:spChg chg="add">
          <ac:chgData name="Sıla Uluyol" userId="dda2085fc7733afe" providerId="Windows Live" clId="Web-{5E7A180E-92C4-42ED-A5D7-0373B1616E0B}" dt="2021-10-13T11:43:31.361" v="228"/>
          <ac:spMkLst>
            <pc:docMk/>
            <pc:sldMk cId="109857222" sldId="256"/>
            <ac:spMk id="53" creationId="{9A3B4D80-4945-4E47-8FA7-BA0541CB6A97}"/>
          </ac:spMkLst>
        </pc:spChg>
        <pc:spChg chg="add del">
          <ac:chgData name="Sıla Uluyol" userId="dda2085fc7733afe" providerId="Windows Live" clId="Web-{5E7A180E-92C4-42ED-A5D7-0373B1616E0B}" dt="2021-10-13T11:40:38.028" v="216"/>
          <ac:spMkLst>
            <pc:docMk/>
            <pc:sldMk cId="109857222" sldId="256"/>
            <ac:spMk id="59" creationId="{20046D4B-EE93-4EAF-9717-C56B1E6814BD}"/>
          </ac:spMkLst>
        </pc:spChg>
        <pc:spChg chg="add del">
          <ac:chgData name="Sıla Uluyol" userId="dda2085fc7733afe" providerId="Windows Live" clId="Web-{5E7A180E-92C4-42ED-A5D7-0373B1616E0B}" dt="2021-10-13T11:40:38.028" v="216"/>
          <ac:spMkLst>
            <pc:docMk/>
            <pc:sldMk cId="109857222" sldId="256"/>
            <ac:spMk id="61" creationId="{9A3B4D80-4945-4E47-8FA7-BA0541CB6A97}"/>
          </ac:spMkLst>
        </pc:spChg>
        <pc:grpChg chg="add del">
          <ac:chgData name="Sıla Uluyol" userId="dda2085fc7733afe" providerId="Windows Live" clId="Web-{5E7A180E-92C4-42ED-A5D7-0373B1616E0B}" dt="2021-10-13T11:43:31.361" v="228"/>
          <ac:grpSpMkLst>
            <pc:docMk/>
            <pc:sldMk cId="109857222" sldId="256"/>
            <ac:grpSpMk id="22" creationId="{B2EBBF56-923D-48A7-9F8F-86E33CFA3EF9}"/>
          </ac:grpSpMkLst>
        </pc:grpChg>
        <pc:grpChg chg="add del">
          <ac:chgData name="Sıla Uluyol" userId="dda2085fc7733afe" providerId="Windows Live" clId="Web-{5E7A180E-92C4-42ED-A5D7-0373B1616E0B}" dt="2021-10-13T11:43:31.361" v="228"/>
          <ac:grpSpMkLst>
            <pc:docMk/>
            <pc:sldMk cId="109857222" sldId="256"/>
            <ac:grpSpMk id="28" creationId="{FB9739EB-7F66-433D-841F-AB3CD18700B7}"/>
          </ac:grpSpMkLst>
        </pc:grpChg>
        <pc:grpChg chg="add">
          <ac:chgData name="Sıla Uluyol" userId="dda2085fc7733afe" providerId="Windows Live" clId="Web-{5E7A180E-92C4-42ED-A5D7-0373B1616E0B}" dt="2021-10-13T11:43:31.361" v="228"/>
          <ac:grpSpMkLst>
            <pc:docMk/>
            <pc:sldMk cId="109857222" sldId="256"/>
            <ac:grpSpMk id="45" creationId="{F3F5D407-83EF-4D7F-9DAF-4C3CEB778FD2}"/>
          </ac:grpSpMkLst>
        </pc:grpChg>
        <pc:grpChg chg="add">
          <ac:chgData name="Sıla Uluyol" userId="dda2085fc7733afe" providerId="Windows Live" clId="Web-{5E7A180E-92C4-42ED-A5D7-0373B1616E0B}" dt="2021-10-13T11:43:31.361" v="228"/>
          <ac:grpSpMkLst>
            <pc:docMk/>
            <pc:sldMk cId="109857222" sldId="256"/>
            <ac:grpSpMk id="47" creationId="{D2539C73-C848-4608-957A-D6C016913919}"/>
          </ac:grpSpMkLst>
        </pc:grpChg>
        <pc:grpChg chg="add del">
          <ac:chgData name="Sıla Uluyol" userId="dda2085fc7733afe" providerId="Windows Live" clId="Web-{5E7A180E-92C4-42ED-A5D7-0373B1616E0B}" dt="2021-10-13T11:40:38.028" v="216"/>
          <ac:grpSpMkLst>
            <pc:docMk/>
            <pc:sldMk cId="109857222" sldId="256"/>
            <ac:grpSpMk id="50" creationId="{F3F5D407-83EF-4D7F-9DAF-4C3CEB778FD2}"/>
          </ac:grpSpMkLst>
        </pc:grpChg>
        <pc:grpChg chg="add del">
          <ac:chgData name="Sıla Uluyol" userId="dda2085fc7733afe" providerId="Windows Live" clId="Web-{5E7A180E-92C4-42ED-A5D7-0373B1616E0B}" dt="2021-10-13T11:40:38.028" v="216"/>
          <ac:grpSpMkLst>
            <pc:docMk/>
            <pc:sldMk cId="109857222" sldId="256"/>
            <ac:grpSpMk id="54" creationId="{D2539C73-C848-4608-957A-D6C016913919}"/>
          </ac:grpSpMkLst>
        </pc:grpChg>
        <pc:picChg chg="add del mod ord">
          <ac:chgData name="Sıla Uluyol" userId="dda2085fc7733afe" providerId="Windows Live" clId="Web-{5E7A180E-92C4-42ED-A5D7-0373B1616E0B}" dt="2021-10-13T11:41:17.092" v="218"/>
          <ac:picMkLst>
            <pc:docMk/>
            <pc:sldMk cId="109857222" sldId="256"/>
            <ac:picMk id="7" creationId="{62127B7B-FCF4-481F-BE83-84D27EC0B3F6}"/>
          </ac:picMkLst>
        </pc:picChg>
        <pc:picChg chg="add del mod">
          <ac:chgData name="Sıla Uluyol" userId="dda2085fc7733afe" providerId="Windows Live" clId="Web-{5E7A180E-92C4-42ED-A5D7-0373B1616E0B}" dt="2021-10-13T11:43:22.767" v="223"/>
          <ac:picMkLst>
            <pc:docMk/>
            <pc:sldMk cId="109857222" sldId="256"/>
            <ac:picMk id="8" creationId="{FB19FA5A-0E2D-4B18-91B3-68CEEE09872B}"/>
          </ac:picMkLst>
        </pc:picChg>
        <pc:picChg chg="add mod">
          <ac:chgData name="Sıla Uluyol" userId="dda2085fc7733afe" providerId="Windows Live" clId="Web-{5E7A180E-92C4-42ED-A5D7-0373B1616E0B}" dt="2021-10-13T11:43:31.361" v="228"/>
          <ac:picMkLst>
            <pc:docMk/>
            <pc:sldMk cId="109857222" sldId="256"/>
            <ac:picMk id="9" creationId="{2CE6FC27-4A0C-47CD-9E91-1F3E6013A378}"/>
          </ac:picMkLst>
        </pc:picChg>
      </pc:sldChg>
      <pc:sldChg chg="modSp">
        <pc:chgData name="Sıla Uluyol" userId="dda2085fc7733afe" providerId="Windows Live" clId="Web-{5E7A180E-92C4-42ED-A5D7-0373B1616E0B}" dt="2021-10-13T11:23:00.298" v="8" actId="1076"/>
        <pc:sldMkLst>
          <pc:docMk/>
          <pc:sldMk cId="3393380574" sldId="259"/>
        </pc:sldMkLst>
        <pc:picChg chg="mod">
          <ac:chgData name="Sıla Uluyol" userId="dda2085fc7733afe" providerId="Windows Live" clId="Web-{5E7A180E-92C4-42ED-A5D7-0373B1616E0B}" dt="2021-10-13T11:23:00.298" v="8" actId="1076"/>
          <ac:picMkLst>
            <pc:docMk/>
            <pc:sldMk cId="3393380574" sldId="259"/>
            <ac:picMk id="4" creationId="{47D10B7F-30FF-4CF9-BBB2-6C0E33E018BB}"/>
          </ac:picMkLst>
        </pc:picChg>
      </pc:sldChg>
      <pc:sldChg chg="addSp delSp modSp mod setBg">
        <pc:chgData name="Sıla Uluyol" userId="dda2085fc7733afe" providerId="Windows Live" clId="Web-{5E7A180E-92C4-42ED-A5D7-0373B1616E0B}" dt="2021-10-13T11:31:31.358" v="106" actId="1076"/>
        <pc:sldMkLst>
          <pc:docMk/>
          <pc:sldMk cId="2111572810" sldId="260"/>
        </pc:sldMkLst>
        <pc:spChg chg="mod">
          <ac:chgData name="Sıla Uluyol" userId="dda2085fc7733afe" providerId="Windows Live" clId="Web-{5E7A180E-92C4-42ED-A5D7-0373B1616E0B}" dt="2021-10-13T11:31:31.358" v="106" actId="1076"/>
          <ac:spMkLst>
            <pc:docMk/>
            <pc:sldMk cId="2111572810" sldId="260"/>
            <ac:spMk id="2" creationId="{ECC4D538-F155-434B-B9D5-EECBA6124005}"/>
          </ac:spMkLst>
        </pc:spChg>
        <pc:spChg chg="add del mod">
          <ac:chgData name="Sıla Uluyol" userId="dda2085fc7733afe" providerId="Windows Live" clId="Web-{5E7A180E-92C4-42ED-A5D7-0373B1616E0B}" dt="2021-10-13T11:31:02.170" v="105"/>
          <ac:spMkLst>
            <pc:docMk/>
            <pc:sldMk cId="2111572810" sldId="260"/>
            <ac:spMk id="8" creationId="{EC083D24-955E-4189-A3E7-83D8A599C06B}"/>
          </ac:spMkLst>
        </pc:spChg>
        <pc:spChg chg="add">
          <ac:chgData name="Sıla Uluyol" userId="dda2085fc7733afe" providerId="Windows Live" clId="Web-{5E7A180E-92C4-42ED-A5D7-0373B1616E0B}" dt="2021-10-13T11:31:02.170" v="105"/>
          <ac:spMkLst>
            <pc:docMk/>
            <pc:sldMk cId="2111572810" sldId="260"/>
            <ac:spMk id="20" creationId="{7D6BF779-0B8C-4CC2-9268-9506AD0C5331}"/>
          </ac:spMkLst>
        </pc:spChg>
        <pc:spChg chg="add">
          <ac:chgData name="Sıla Uluyol" userId="dda2085fc7733afe" providerId="Windows Live" clId="Web-{5E7A180E-92C4-42ED-A5D7-0373B1616E0B}" dt="2021-10-13T11:31:02.170" v="105"/>
          <ac:spMkLst>
            <pc:docMk/>
            <pc:sldMk cId="2111572810" sldId="260"/>
            <ac:spMk id="22" creationId="{3A397E3E-B90C-4D82-BAAA-36F7AC6A4565}"/>
          </ac:spMkLst>
        </pc:spChg>
        <pc:spChg chg="add">
          <ac:chgData name="Sıla Uluyol" userId="dda2085fc7733afe" providerId="Windows Live" clId="Web-{5E7A180E-92C4-42ED-A5D7-0373B1616E0B}" dt="2021-10-13T11:31:02.170" v="105"/>
          <ac:spMkLst>
            <pc:docMk/>
            <pc:sldMk cId="2111572810" sldId="260"/>
            <ac:spMk id="24" creationId="{3BC863B5-8B85-4BAC-97E8-7365A6FB290A}"/>
          </ac:spMkLst>
        </pc:spChg>
        <pc:spChg chg="add">
          <ac:chgData name="Sıla Uluyol" userId="dda2085fc7733afe" providerId="Windows Live" clId="Web-{5E7A180E-92C4-42ED-A5D7-0373B1616E0B}" dt="2021-10-13T11:31:02.170" v="105"/>
          <ac:spMkLst>
            <pc:docMk/>
            <pc:sldMk cId="2111572810" sldId="260"/>
            <ac:spMk id="26" creationId="{E16C8D8F-10E9-4498-ABDB-0F923F8B6837}"/>
          </ac:spMkLst>
        </pc:spChg>
        <pc:spChg chg="add">
          <ac:chgData name="Sıla Uluyol" userId="dda2085fc7733afe" providerId="Windows Live" clId="Web-{5E7A180E-92C4-42ED-A5D7-0373B1616E0B}" dt="2021-10-13T11:31:02.170" v="105"/>
          <ac:spMkLst>
            <pc:docMk/>
            <pc:sldMk cId="2111572810" sldId="260"/>
            <ac:spMk id="28" creationId="{6617B5AA-8A0D-41D3-B2EF-8BC53E3B7DFF}"/>
          </ac:spMkLst>
        </pc:spChg>
        <pc:spChg chg="add">
          <ac:chgData name="Sıla Uluyol" userId="dda2085fc7733afe" providerId="Windows Live" clId="Web-{5E7A180E-92C4-42ED-A5D7-0373B1616E0B}" dt="2021-10-13T11:31:02.170" v="105"/>
          <ac:spMkLst>
            <pc:docMk/>
            <pc:sldMk cId="2111572810" sldId="260"/>
            <ac:spMk id="30" creationId="{1E5A83E3-8A11-4492-BB6E-F5F2240316FB}"/>
          </ac:spMkLst>
        </pc:spChg>
        <pc:spChg chg="add">
          <ac:chgData name="Sıla Uluyol" userId="dda2085fc7733afe" providerId="Windows Live" clId="Web-{5E7A180E-92C4-42ED-A5D7-0373B1616E0B}" dt="2021-10-13T11:31:02.170" v="105"/>
          <ac:spMkLst>
            <pc:docMk/>
            <pc:sldMk cId="2111572810" sldId="260"/>
            <ac:spMk id="32" creationId="{572EB308-9A4E-4332-A908-22F2978D7545}"/>
          </ac:spMkLst>
        </pc:spChg>
        <pc:spChg chg="add">
          <ac:chgData name="Sıla Uluyol" userId="dda2085fc7733afe" providerId="Windows Live" clId="Web-{5E7A180E-92C4-42ED-A5D7-0373B1616E0B}" dt="2021-10-13T11:31:02.170" v="105"/>
          <ac:spMkLst>
            <pc:docMk/>
            <pc:sldMk cId="2111572810" sldId="260"/>
            <ac:spMk id="38" creationId="{90A7F83A-9728-4030-8E45-9ECF1ABCCC12}"/>
          </ac:spMkLst>
        </pc:spChg>
        <pc:spChg chg="add">
          <ac:chgData name="Sıla Uluyol" userId="dda2085fc7733afe" providerId="Windows Live" clId="Web-{5E7A180E-92C4-42ED-A5D7-0373B1616E0B}" dt="2021-10-13T11:31:02.170" v="105"/>
          <ac:spMkLst>
            <pc:docMk/>
            <pc:sldMk cId="2111572810" sldId="260"/>
            <ac:spMk id="40" creationId="{6B3AD2E3-0AAD-4808-835D-6DB434CD30B0}"/>
          </ac:spMkLst>
        </pc:spChg>
        <pc:spChg chg="add">
          <ac:chgData name="Sıla Uluyol" userId="dda2085fc7733afe" providerId="Windows Live" clId="Web-{5E7A180E-92C4-42ED-A5D7-0373B1616E0B}" dt="2021-10-13T11:31:02.170" v="105"/>
          <ac:spMkLst>
            <pc:docMk/>
            <pc:sldMk cId="2111572810" sldId="260"/>
            <ac:spMk id="42" creationId="{FF44C53F-67DE-411B-8D73-EEA2966CA86D}"/>
          </ac:spMkLst>
        </pc:spChg>
        <pc:grpChg chg="add">
          <ac:chgData name="Sıla Uluyol" userId="dda2085fc7733afe" providerId="Windows Live" clId="Web-{5E7A180E-92C4-42ED-A5D7-0373B1616E0B}" dt="2021-10-13T11:31:02.170" v="105"/>
          <ac:grpSpMkLst>
            <pc:docMk/>
            <pc:sldMk cId="2111572810" sldId="260"/>
            <ac:grpSpMk id="13" creationId="{8A351602-3772-4279-B0D3-A523F6F6EAB3}"/>
          </ac:grpSpMkLst>
        </pc:grpChg>
        <pc:grpChg chg="add">
          <ac:chgData name="Sıla Uluyol" userId="dda2085fc7733afe" providerId="Windows Live" clId="Web-{5E7A180E-92C4-42ED-A5D7-0373B1616E0B}" dt="2021-10-13T11:31:02.170" v="105"/>
          <ac:grpSpMkLst>
            <pc:docMk/>
            <pc:sldMk cId="2111572810" sldId="260"/>
            <ac:grpSpMk id="34" creationId="{BB7A900B-006E-46F4-831E-5AABAEE45EE1}"/>
          </ac:grpSpMkLst>
        </pc:grpChg>
        <pc:picChg chg="add del mod">
          <ac:chgData name="Sıla Uluyol" userId="dda2085fc7733afe" providerId="Windows Live" clId="Web-{5E7A180E-92C4-42ED-A5D7-0373B1616E0B}" dt="2021-10-13T11:30:55.779" v="101"/>
          <ac:picMkLst>
            <pc:docMk/>
            <pc:sldMk cId="2111572810" sldId="260"/>
            <ac:picMk id="3" creationId="{17B5B7E6-C4E5-4E77-8928-D70972BDFF47}"/>
          </ac:picMkLst>
        </pc:picChg>
        <pc:picChg chg="del mod">
          <ac:chgData name="Sıla Uluyol" userId="dda2085fc7733afe" providerId="Windows Live" clId="Web-{5E7A180E-92C4-42ED-A5D7-0373B1616E0B}" dt="2021-10-13T11:30:59.138" v="103"/>
          <ac:picMkLst>
            <pc:docMk/>
            <pc:sldMk cId="2111572810" sldId="260"/>
            <ac:picMk id="4" creationId="{36C2E4A0-1FC2-434F-93C2-A69DE1B25085}"/>
          </ac:picMkLst>
        </pc:picChg>
        <pc:picChg chg="add mod ord">
          <ac:chgData name="Sıla Uluyol" userId="dda2085fc7733afe" providerId="Windows Live" clId="Web-{5E7A180E-92C4-42ED-A5D7-0373B1616E0B}" dt="2021-10-13T11:31:02.170" v="105"/>
          <ac:picMkLst>
            <pc:docMk/>
            <pc:sldMk cId="2111572810" sldId="260"/>
            <ac:picMk id="6" creationId="{A7924D62-5E52-4762-815B-F98932713B60}"/>
          </ac:picMkLst>
        </pc:picChg>
      </pc:sldChg>
      <pc:sldChg chg="addSp delSp modSp">
        <pc:chgData name="Sıla Uluyol" userId="dda2085fc7733afe" providerId="Windows Live" clId="Web-{5E7A180E-92C4-42ED-A5D7-0373B1616E0B}" dt="2021-10-13T11:29:19.605" v="96" actId="20577"/>
        <pc:sldMkLst>
          <pc:docMk/>
          <pc:sldMk cId="264745063" sldId="261"/>
        </pc:sldMkLst>
        <pc:spChg chg="mod ord">
          <ac:chgData name="Sıla Uluyol" userId="dda2085fc7733afe" providerId="Windows Live" clId="Web-{5E7A180E-92C4-42ED-A5D7-0373B1616E0B}" dt="2021-10-13T11:29:19.605" v="96" actId="20577"/>
          <ac:spMkLst>
            <pc:docMk/>
            <pc:sldMk cId="264745063" sldId="261"/>
            <ac:spMk id="2" creationId="{1B547A9D-370D-437C-B40F-8D8CE601B200}"/>
          </ac:spMkLst>
        </pc:spChg>
        <pc:spChg chg="add del">
          <ac:chgData name="Sıla Uluyol" userId="dda2085fc7733afe" providerId="Windows Live" clId="Web-{5E7A180E-92C4-42ED-A5D7-0373B1616E0B}" dt="2021-10-13T11:28:17.853" v="71"/>
          <ac:spMkLst>
            <pc:docMk/>
            <pc:sldMk cId="264745063" sldId="261"/>
            <ac:spMk id="77" creationId="{7D6BF779-0B8C-4CC2-9268-9506AD0C5331}"/>
          </ac:spMkLst>
        </pc:spChg>
        <pc:spChg chg="add del">
          <ac:chgData name="Sıla Uluyol" userId="dda2085fc7733afe" providerId="Windows Live" clId="Web-{5E7A180E-92C4-42ED-A5D7-0373B1616E0B}" dt="2021-10-13T11:28:17.853" v="71"/>
          <ac:spMkLst>
            <pc:docMk/>
            <pc:sldMk cId="264745063" sldId="261"/>
            <ac:spMk id="79" creationId="{3A397E3E-B90C-4D82-BAAA-36F7AC6A4565}"/>
          </ac:spMkLst>
        </pc:spChg>
        <pc:spChg chg="add del">
          <ac:chgData name="Sıla Uluyol" userId="dda2085fc7733afe" providerId="Windows Live" clId="Web-{5E7A180E-92C4-42ED-A5D7-0373B1616E0B}" dt="2021-10-13T11:28:17.853" v="71"/>
          <ac:spMkLst>
            <pc:docMk/>
            <pc:sldMk cId="264745063" sldId="261"/>
            <ac:spMk id="93" creationId="{90A7F83A-9728-4030-8E45-9ECF1ABCCC12}"/>
          </ac:spMkLst>
        </pc:spChg>
        <pc:spChg chg="add del">
          <ac:chgData name="Sıla Uluyol" userId="dda2085fc7733afe" providerId="Windows Live" clId="Web-{5E7A180E-92C4-42ED-A5D7-0373B1616E0B}" dt="2021-10-13T11:28:17.853" v="71"/>
          <ac:spMkLst>
            <pc:docMk/>
            <pc:sldMk cId="264745063" sldId="261"/>
            <ac:spMk id="95" creationId="{A2B5CBEA-F125-49B6-8335-227C325B112B}"/>
          </ac:spMkLst>
        </pc:spChg>
        <pc:spChg chg="add del">
          <ac:chgData name="Sıla Uluyol" userId="dda2085fc7733afe" providerId="Windows Live" clId="Web-{5E7A180E-92C4-42ED-A5D7-0373B1616E0B}" dt="2021-10-13T11:28:17.853" v="71"/>
          <ac:spMkLst>
            <pc:docMk/>
            <pc:sldMk cId="264745063" sldId="261"/>
            <ac:spMk id="97" creationId="{FEA9761C-7BB2-45E5-A5DB-A0B35362454A}"/>
          </ac:spMkLst>
        </pc:spChg>
        <pc:spChg chg="add del">
          <ac:chgData name="Sıla Uluyol" userId="dda2085fc7733afe" providerId="Windows Live" clId="Web-{5E7A180E-92C4-42ED-A5D7-0373B1616E0B}" dt="2021-10-13T11:28:17.853" v="71"/>
          <ac:spMkLst>
            <pc:docMk/>
            <pc:sldMk cId="264745063" sldId="261"/>
            <ac:spMk id="99" creationId="{4D1A5E71-B6B6-486A-8CDC-C7ABD9B903F6}"/>
          </ac:spMkLst>
        </pc:spChg>
        <pc:spChg chg="add del">
          <ac:chgData name="Sıla Uluyol" userId="dda2085fc7733afe" providerId="Windows Live" clId="Web-{5E7A180E-92C4-42ED-A5D7-0373B1616E0B}" dt="2021-10-13T11:28:17.853" v="71"/>
          <ac:spMkLst>
            <pc:docMk/>
            <pc:sldMk cId="264745063" sldId="261"/>
            <ac:spMk id="101" creationId="{8E44D629-6B8E-4D88-A77E-149C0ED03498}"/>
          </ac:spMkLst>
        </pc:spChg>
        <pc:spChg chg="add del">
          <ac:chgData name="Sıla Uluyol" userId="dda2085fc7733afe" providerId="Windows Live" clId="Web-{5E7A180E-92C4-42ED-A5D7-0373B1616E0B}" dt="2021-10-13T11:28:17.822" v="70"/>
          <ac:spMkLst>
            <pc:docMk/>
            <pc:sldMk cId="264745063" sldId="261"/>
            <ac:spMk id="117" creationId="{5A0118C5-4F8D-4CF4-BADD-53FEACC6C42A}"/>
          </ac:spMkLst>
        </pc:spChg>
        <pc:spChg chg="add">
          <ac:chgData name="Sıla Uluyol" userId="dda2085fc7733afe" providerId="Windows Live" clId="Web-{5E7A180E-92C4-42ED-A5D7-0373B1616E0B}" dt="2021-10-13T11:28:17.853" v="71"/>
          <ac:spMkLst>
            <pc:docMk/>
            <pc:sldMk cId="264745063" sldId="261"/>
            <ac:spMk id="119" creationId="{5A0118C5-4F8D-4CF4-BADD-53FEACC6C42A}"/>
          </ac:spMkLst>
        </pc:spChg>
        <pc:spChg chg="add del">
          <ac:chgData name="Sıla Uluyol" userId="dda2085fc7733afe" providerId="Windows Live" clId="Web-{5E7A180E-92C4-42ED-A5D7-0373B1616E0B}" dt="2021-10-13T11:28:11.197" v="68"/>
          <ac:spMkLst>
            <pc:docMk/>
            <pc:sldMk cId="264745063" sldId="261"/>
            <ac:spMk id="120" creationId="{5A0118C5-4F8D-4CF4-BADD-53FEACC6C42A}"/>
          </ac:spMkLst>
        </pc:spChg>
        <pc:spChg chg="add del">
          <ac:chgData name="Sıla Uluyol" userId="dda2085fc7733afe" providerId="Windows Live" clId="Web-{5E7A180E-92C4-42ED-A5D7-0373B1616E0B}" dt="2021-10-13T11:28:11.197" v="68"/>
          <ac:spMkLst>
            <pc:docMk/>
            <pc:sldMk cId="264745063" sldId="261"/>
            <ac:spMk id="122" creationId="{F98F79A4-A6C7-4101-B1E9-27E05CB7CFA0}"/>
          </ac:spMkLst>
        </pc:spChg>
        <pc:spChg chg="add">
          <ac:chgData name="Sıla Uluyol" userId="dda2085fc7733afe" providerId="Windows Live" clId="Web-{5E7A180E-92C4-42ED-A5D7-0373B1616E0B}" dt="2021-10-13T11:28:17.853" v="71"/>
          <ac:spMkLst>
            <pc:docMk/>
            <pc:sldMk cId="264745063" sldId="261"/>
            <ac:spMk id="123" creationId="{F98F79A4-A6C7-4101-B1E9-27E05CB7CFA0}"/>
          </ac:spMkLst>
        </pc:spChg>
        <pc:spChg chg="add del">
          <ac:chgData name="Sıla Uluyol" userId="dda2085fc7733afe" providerId="Windows Live" clId="Web-{5E7A180E-92C4-42ED-A5D7-0373B1616E0B}" dt="2021-10-13T11:28:11.197" v="68"/>
          <ac:spMkLst>
            <pc:docMk/>
            <pc:sldMk cId="264745063" sldId="261"/>
            <ac:spMk id="124" creationId="{79AFCB35-9C04-4524-A0B1-57FF6865D013}"/>
          </ac:spMkLst>
        </pc:spChg>
        <pc:spChg chg="add">
          <ac:chgData name="Sıla Uluyol" userId="dda2085fc7733afe" providerId="Windows Live" clId="Web-{5E7A180E-92C4-42ED-A5D7-0373B1616E0B}" dt="2021-10-13T11:28:17.853" v="71"/>
          <ac:spMkLst>
            <pc:docMk/>
            <pc:sldMk cId="264745063" sldId="261"/>
            <ac:spMk id="125" creationId="{79AFCB35-9C04-4524-A0B1-57FF6865D013}"/>
          </ac:spMkLst>
        </pc:spChg>
        <pc:spChg chg="add del">
          <ac:chgData name="Sıla Uluyol" userId="dda2085fc7733afe" providerId="Windows Live" clId="Web-{5E7A180E-92C4-42ED-A5D7-0373B1616E0B}" dt="2021-10-13T11:28:11.197" v="68"/>
          <ac:spMkLst>
            <pc:docMk/>
            <pc:sldMk cId="264745063" sldId="261"/>
            <ac:spMk id="126" creationId="{D11AD2AD-0BA0-4DD3-8EEA-84686A0E718C}"/>
          </ac:spMkLst>
        </pc:spChg>
        <pc:spChg chg="add">
          <ac:chgData name="Sıla Uluyol" userId="dda2085fc7733afe" providerId="Windows Live" clId="Web-{5E7A180E-92C4-42ED-A5D7-0373B1616E0B}" dt="2021-10-13T11:28:17.853" v="71"/>
          <ac:spMkLst>
            <pc:docMk/>
            <pc:sldMk cId="264745063" sldId="261"/>
            <ac:spMk id="127" creationId="{D11AD2AD-0BA0-4DD3-8EEA-84686A0E718C}"/>
          </ac:spMkLst>
        </pc:spChg>
        <pc:spChg chg="add del">
          <ac:chgData name="Sıla Uluyol" userId="dda2085fc7733afe" providerId="Windows Live" clId="Web-{5E7A180E-92C4-42ED-A5D7-0373B1616E0B}" dt="2021-10-13T11:28:11.197" v="68"/>
          <ac:spMkLst>
            <pc:docMk/>
            <pc:sldMk cId="264745063" sldId="261"/>
            <ac:spMk id="128" creationId="{59463AC4-F96D-4507-9EE0-A831B7910271}"/>
          </ac:spMkLst>
        </pc:spChg>
        <pc:spChg chg="add del">
          <ac:chgData name="Sıla Uluyol" userId="dda2085fc7733afe" providerId="Windows Live" clId="Web-{5E7A180E-92C4-42ED-A5D7-0373B1616E0B}" dt="2021-10-13T11:28:11.197" v="68"/>
          <ac:spMkLst>
            <pc:docMk/>
            <pc:sldMk cId="264745063" sldId="261"/>
            <ac:spMk id="130" creationId="{9E5C5460-229E-46C8-A712-CC317985420F}"/>
          </ac:spMkLst>
        </pc:spChg>
        <pc:spChg chg="add">
          <ac:chgData name="Sıla Uluyol" userId="dda2085fc7733afe" providerId="Windows Live" clId="Web-{5E7A180E-92C4-42ED-A5D7-0373B1616E0B}" dt="2021-10-13T11:28:17.853" v="71"/>
          <ac:spMkLst>
            <pc:docMk/>
            <pc:sldMk cId="264745063" sldId="261"/>
            <ac:spMk id="131" creationId="{59463AC4-F96D-4507-9EE0-A831B7910271}"/>
          </ac:spMkLst>
        </pc:spChg>
        <pc:spChg chg="add del">
          <ac:chgData name="Sıla Uluyol" userId="dda2085fc7733afe" providerId="Windows Live" clId="Web-{5E7A180E-92C4-42ED-A5D7-0373B1616E0B}" dt="2021-10-13T11:28:11.197" v="68"/>
          <ac:spMkLst>
            <pc:docMk/>
            <pc:sldMk cId="264745063" sldId="261"/>
            <ac:spMk id="132" creationId="{FC3ABE8C-1C72-4141-BADF-DD681176459A}"/>
          </ac:spMkLst>
        </pc:spChg>
        <pc:spChg chg="add">
          <ac:chgData name="Sıla Uluyol" userId="dda2085fc7733afe" providerId="Windows Live" clId="Web-{5E7A180E-92C4-42ED-A5D7-0373B1616E0B}" dt="2021-10-13T11:28:17.853" v="71"/>
          <ac:spMkLst>
            <pc:docMk/>
            <pc:sldMk cId="264745063" sldId="261"/>
            <ac:spMk id="133" creationId="{9E5C5460-229E-46C8-A712-CC317985420F}"/>
          </ac:spMkLst>
        </pc:spChg>
        <pc:spChg chg="add">
          <ac:chgData name="Sıla Uluyol" userId="dda2085fc7733afe" providerId="Windows Live" clId="Web-{5E7A180E-92C4-42ED-A5D7-0373B1616E0B}" dt="2021-10-13T11:28:17.853" v="71"/>
          <ac:spMkLst>
            <pc:docMk/>
            <pc:sldMk cId="264745063" sldId="261"/>
            <ac:spMk id="141" creationId="{FC3ABE8C-1C72-4141-BADF-DD681176459A}"/>
          </ac:spMkLst>
        </pc:spChg>
        <pc:grpChg chg="add del">
          <ac:chgData name="Sıla Uluyol" userId="dda2085fc7733afe" providerId="Windows Live" clId="Web-{5E7A180E-92C4-42ED-A5D7-0373B1616E0B}" dt="2021-10-13T11:28:17.853" v="71"/>
          <ac:grpSpMkLst>
            <pc:docMk/>
            <pc:sldMk cId="264745063" sldId="261"/>
            <ac:grpSpMk id="70" creationId="{8A351602-3772-4279-B0D3-A523F6F6EAB3}"/>
          </ac:grpSpMkLst>
        </pc:grpChg>
        <pc:grpChg chg="add del">
          <ac:chgData name="Sıla Uluyol" userId="dda2085fc7733afe" providerId="Windows Live" clId="Web-{5E7A180E-92C4-42ED-A5D7-0373B1616E0B}" dt="2021-10-13T11:28:17.853" v="71"/>
          <ac:grpSpMkLst>
            <pc:docMk/>
            <pc:sldMk cId="264745063" sldId="261"/>
            <ac:grpSpMk id="81" creationId="{0F0C2E5D-B08F-4A99-9D15-59D33148FE02}"/>
          </ac:grpSpMkLst>
        </pc:grpChg>
        <pc:grpChg chg="add del">
          <ac:chgData name="Sıla Uluyol" userId="dda2085fc7733afe" providerId="Windows Live" clId="Web-{5E7A180E-92C4-42ED-A5D7-0373B1616E0B}" dt="2021-10-13T11:28:17.853" v="71"/>
          <ac:grpSpMkLst>
            <pc:docMk/>
            <pc:sldMk cId="264745063" sldId="261"/>
            <ac:grpSpMk id="89" creationId="{BB7A900B-006E-46F4-831E-5AABAEE45EE1}"/>
          </ac:grpSpMkLst>
        </pc:grpChg>
        <pc:grpChg chg="add del">
          <ac:chgData name="Sıla Uluyol" userId="dda2085fc7733afe" providerId="Windows Live" clId="Web-{5E7A180E-92C4-42ED-A5D7-0373B1616E0B}" dt="2021-10-13T11:28:17.853" v="71"/>
          <ac:grpSpMkLst>
            <pc:docMk/>
            <pc:sldMk cId="264745063" sldId="261"/>
            <ac:grpSpMk id="103" creationId="{FB9739EB-7F66-433D-841F-AB3CD18700B7}"/>
          </ac:grpSpMkLst>
        </pc:grpChg>
        <pc:grpChg chg="add del">
          <ac:chgData name="Sıla Uluyol" userId="dda2085fc7733afe" providerId="Windows Live" clId="Web-{5E7A180E-92C4-42ED-A5D7-0373B1616E0B}" dt="2021-10-13T11:28:17.853" v="71"/>
          <ac:grpSpMkLst>
            <pc:docMk/>
            <pc:sldMk cId="264745063" sldId="261"/>
            <ac:grpSpMk id="110" creationId="{8B6BCBAB-41A5-4D6D-8C9B-55E3AA6FCC21}"/>
          </ac:grpSpMkLst>
        </pc:grpChg>
        <pc:grpChg chg="add del">
          <ac:chgData name="Sıla Uluyol" userId="dda2085fc7733afe" providerId="Windows Live" clId="Web-{5E7A180E-92C4-42ED-A5D7-0373B1616E0B}" dt="2021-10-13T11:28:17.822" v="70"/>
          <ac:grpSpMkLst>
            <pc:docMk/>
            <pc:sldMk cId="264745063" sldId="261"/>
            <ac:grpSpMk id="118" creationId="{698DC1B4-9C49-491A-B0C4-CF9ABED0C7CE}"/>
          </ac:grpSpMkLst>
        </pc:grpChg>
        <pc:grpChg chg="add del">
          <ac:chgData name="Sıla Uluyol" userId="dda2085fc7733afe" providerId="Windows Live" clId="Web-{5E7A180E-92C4-42ED-A5D7-0373B1616E0B}" dt="2021-10-13T11:28:17.822" v="70"/>
          <ac:grpSpMkLst>
            <pc:docMk/>
            <pc:sldMk cId="264745063" sldId="261"/>
            <ac:grpSpMk id="121" creationId="{E5C89038-920A-4C2C-96CF-80507027B69F}"/>
          </ac:grpSpMkLst>
        </pc:grpChg>
        <pc:grpChg chg="add del">
          <ac:chgData name="Sıla Uluyol" userId="dda2085fc7733afe" providerId="Windows Live" clId="Web-{5E7A180E-92C4-42ED-A5D7-0373B1616E0B}" dt="2021-10-13T11:28:17.822" v="70"/>
          <ac:grpSpMkLst>
            <pc:docMk/>
            <pc:sldMk cId="264745063" sldId="261"/>
            <ac:grpSpMk id="129" creationId="{9A15111C-2752-4649-B55B-B93FF93F972D}"/>
          </ac:grpSpMkLst>
        </pc:grpChg>
        <pc:grpChg chg="add del">
          <ac:chgData name="Sıla Uluyol" userId="dda2085fc7733afe" providerId="Windows Live" clId="Web-{5E7A180E-92C4-42ED-A5D7-0373B1616E0B}" dt="2021-10-13T11:28:11.197" v="68"/>
          <ac:grpSpMkLst>
            <pc:docMk/>
            <pc:sldMk cId="264745063" sldId="261"/>
            <ac:grpSpMk id="134" creationId="{0C156BF8-7FF7-440F-BE2B-417DFFE8BFA5}"/>
          </ac:grpSpMkLst>
        </pc:grpChg>
        <pc:grpChg chg="add del">
          <ac:chgData name="Sıla Uluyol" userId="dda2085fc7733afe" providerId="Windows Live" clId="Web-{5E7A180E-92C4-42ED-A5D7-0373B1616E0B}" dt="2021-10-13T11:28:17.822" v="70"/>
          <ac:grpSpMkLst>
            <pc:docMk/>
            <pc:sldMk cId="264745063" sldId="261"/>
            <ac:grpSpMk id="140" creationId="{582A903B-6B78-4F0A-B7C9-3D80499020B8}"/>
          </ac:grpSpMkLst>
        </pc:grpChg>
        <pc:grpChg chg="add">
          <ac:chgData name="Sıla Uluyol" userId="dda2085fc7733afe" providerId="Windows Live" clId="Web-{5E7A180E-92C4-42ED-A5D7-0373B1616E0B}" dt="2021-10-13T11:28:17.853" v="71"/>
          <ac:grpSpMkLst>
            <pc:docMk/>
            <pc:sldMk cId="264745063" sldId="261"/>
            <ac:grpSpMk id="142" creationId="{0C156BF8-7FF7-440F-BE2B-417DFFE8BFA5}"/>
          </ac:grpSpMkLst>
        </pc:grpChg>
        <pc:picChg chg="add mod ord">
          <ac:chgData name="Sıla Uluyol" userId="dda2085fc7733afe" providerId="Windows Live" clId="Web-{5E7A180E-92C4-42ED-A5D7-0373B1616E0B}" dt="2021-10-13T11:28:36.775" v="80" actId="1076"/>
          <ac:picMkLst>
            <pc:docMk/>
            <pc:sldMk cId="264745063" sldId="261"/>
            <ac:picMk id="3" creationId="{EB636F87-96BB-406D-BC2A-B84F1953340C}"/>
          </ac:picMkLst>
        </pc:picChg>
        <pc:picChg chg="mod ord">
          <ac:chgData name="Sıla Uluyol" userId="dda2085fc7733afe" providerId="Windows Live" clId="Web-{5E7A180E-92C4-42ED-A5D7-0373B1616E0B}" dt="2021-10-13T11:28:45.088" v="83" actId="1076"/>
          <ac:picMkLst>
            <pc:docMk/>
            <pc:sldMk cId="264745063" sldId="261"/>
            <ac:picMk id="4" creationId="{DB9C974E-826F-4957-98EF-4B28D86A0598}"/>
          </ac:picMkLst>
        </pc:picChg>
        <pc:picChg chg="add mod">
          <ac:chgData name="Sıla Uluyol" userId="dda2085fc7733afe" providerId="Windows Live" clId="Web-{5E7A180E-92C4-42ED-A5D7-0373B1616E0B}" dt="2021-10-13T11:28:48.416" v="84" actId="1076"/>
          <ac:picMkLst>
            <pc:docMk/>
            <pc:sldMk cId="264745063" sldId="261"/>
            <ac:picMk id="5" creationId="{7E0B6B36-9AF4-461D-948E-0C238256641B}"/>
          </ac:picMkLst>
        </pc:picChg>
      </pc:sldChg>
      <pc:sldChg chg="addSp delSp modSp delAnim">
        <pc:chgData name="Sıla Uluyol" userId="dda2085fc7733afe" providerId="Windows Live" clId="Web-{5E7A180E-92C4-42ED-A5D7-0373B1616E0B}" dt="2021-10-13T11:34:19.065" v="147" actId="14100"/>
        <pc:sldMkLst>
          <pc:docMk/>
          <pc:sldMk cId="2360638727" sldId="263"/>
        </pc:sldMkLst>
        <pc:spChg chg="mod ord">
          <ac:chgData name="Sıla Uluyol" userId="dda2085fc7733afe" providerId="Windows Live" clId="Web-{5E7A180E-92C4-42ED-A5D7-0373B1616E0B}" dt="2021-10-13T11:34:06.081" v="141" actId="1076"/>
          <ac:spMkLst>
            <pc:docMk/>
            <pc:sldMk cId="2360638727" sldId="263"/>
            <ac:spMk id="2" creationId="{73FD5860-7488-4F3B-ABD2-D14A1B7D177C}"/>
          </ac:spMkLst>
        </pc:spChg>
        <pc:spChg chg="add del">
          <ac:chgData name="Sıla Uluyol" userId="dda2085fc7733afe" providerId="Windows Live" clId="Web-{5E7A180E-92C4-42ED-A5D7-0373B1616E0B}" dt="2021-10-13T11:33:09.376" v="116"/>
          <ac:spMkLst>
            <pc:docMk/>
            <pc:sldMk cId="2360638727" sldId="263"/>
            <ac:spMk id="19" creationId="{70CCC791-94D7-4BB8-9EDF-423CEA1F6215}"/>
          </ac:spMkLst>
        </pc:spChg>
        <pc:spChg chg="add del">
          <ac:chgData name="Sıla Uluyol" userId="dda2085fc7733afe" providerId="Windows Live" clId="Web-{5E7A180E-92C4-42ED-A5D7-0373B1616E0B}" dt="2021-10-13T11:33:09.376" v="116"/>
          <ac:spMkLst>
            <pc:docMk/>
            <pc:sldMk cId="2360638727" sldId="263"/>
            <ac:spMk id="21" creationId="{ED55A19D-297C-4231-AD1F-08EF9B4AA8F4}"/>
          </ac:spMkLst>
        </pc:spChg>
        <pc:spChg chg="add del">
          <ac:chgData name="Sıla Uluyol" userId="dda2085fc7733afe" providerId="Windows Live" clId="Web-{5E7A180E-92C4-42ED-A5D7-0373B1616E0B}" dt="2021-10-13T11:33:09.376" v="116"/>
          <ac:spMkLst>
            <pc:docMk/>
            <pc:sldMk cId="2360638727" sldId="263"/>
            <ac:spMk id="23" creationId="{EBAB6C56-3D38-4923-996E-BD474BBB91E9}"/>
          </ac:spMkLst>
        </pc:spChg>
        <pc:spChg chg="add del">
          <ac:chgData name="Sıla Uluyol" userId="dda2085fc7733afe" providerId="Windows Live" clId="Web-{5E7A180E-92C4-42ED-A5D7-0373B1616E0B}" dt="2021-10-13T11:33:09.376" v="116"/>
          <ac:spMkLst>
            <pc:docMk/>
            <pc:sldMk cId="2360638727" sldId="263"/>
            <ac:spMk id="25" creationId="{20CD21DB-082D-417D-A5AB-FC838AF9D944}"/>
          </ac:spMkLst>
        </pc:spChg>
        <pc:spChg chg="add del">
          <ac:chgData name="Sıla Uluyol" userId="dda2085fc7733afe" providerId="Windows Live" clId="Web-{5E7A180E-92C4-42ED-A5D7-0373B1616E0B}" dt="2021-10-13T11:33:09.345" v="115"/>
          <ac:spMkLst>
            <pc:docMk/>
            <pc:sldMk cId="2360638727" sldId="263"/>
            <ac:spMk id="27" creationId="{5A0118C5-4F8D-4CF4-BADD-53FEACC6C42A}"/>
          </ac:spMkLst>
        </pc:spChg>
        <pc:spChg chg="add del">
          <ac:chgData name="Sıla Uluyol" userId="dda2085fc7733afe" providerId="Windows Live" clId="Web-{5E7A180E-92C4-42ED-A5D7-0373B1616E0B}" dt="2021-10-13T11:33:09.345" v="115"/>
          <ac:spMkLst>
            <pc:docMk/>
            <pc:sldMk cId="2360638727" sldId="263"/>
            <ac:spMk id="28" creationId="{42AE8636-A04B-4C96-AA50-C956D51C034E}"/>
          </ac:spMkLst>
        </pc:spChg>
        <pc:spChg chg="add">
          <ac:chgData name="Sıla Uluyol" userId="dda2085fc7733afe" providerId="Windows Live" clId="Web-{5E7A180E-92C4-42ED-A5D7-0373B1616E0B}" dt="2021-10-13T11:33:09.376" v="116"/>
          <ac:spMkLst>
            <pc:docMk/>
            <pc:sldMk cId="2360638727" sldId="263"/>
            <ac:spMk id="29" creationId="{5A0118C5-4F8D-4CF4-BADD-53FEACC6C42A}"/>
          </ac:spMkLst>
        </pc:spChg>
        <pc:spChg chg="add del">
          <ac:chgData name="Sıla Uluyol" userId="dda2085fc7733afe" providerId="Windows Live" clId="Web-{5E7A180E-92C4-42ED-A5D7-0373B1616E0B}" dt="2021-10-13T11:32:40.422" v="113"/>
          <ac:spMkLst>
            <pc:docMk/>
            <pc:sldMk cId="2360638727" sldId="263"/>
            <ac:spMk id="30" creationId="{5A0118C5-4F8D-4CF4-BADD-53FEACC6C42A}"/>
          </ac:spMkLst>
        </pc:spChg>
        <pc:spChg chg="add del">
          <ac:chgData name="Sıla Uluyol" userId="dda2085fc7733afe" providerId="Windows Live" clId="Web-{5E7A180E-92C4-42ED-A5D7-0373B1616E0B}" dt="2021-10-13T11:33:09.345" v="115"/>
          <ac:spMkLst>
            <pc:docMk/>
            <pc:sldMk cId="2360638727" sldId="263"/>
            <ac:spMk id="31" creationId="{35249834-544E-477E-84FD-888B8DB74B87}"/>
          </ac:spMkLst>
        </pc:spChg>
        <pc:spChg chg="add del">
          <ac:chgData name="Sıla Uluyol" userId="dda2085fc7733afe" providerId="Windows Live" clId="Web-{5E7A180E-92C4-42ED-A5D7-0373B1616E0B}" dt="2021-10-13T11:33:09.345" v="115"/>
          <ac:spMkLst>
            <pc:docMk/>
            <pc:sldMk cId="2360638727" sldId="263"/>
            <ac:spMk id="38" creationId="{0F17DC65-D057-4CEA-8B52-BF72D5D90AEB}"/>
          </ac:spMkLst>
        </pc:spChg>
        <pc:grpChg chg="add del">
          <ac:chgData name="Sıla Uluyol" userId="dda2085fc7733afe" providerId="Windows Live" clId="Web-{5E7A180E-92C4-42ED-A5D7-0373B1616E0B}" dt="2021-10-13T11:33:09.376" v="116"/>
          <ac:grpSpMkLst>
            <pc:docMk/>
            <pc:sldMk cId="2360638727" sldId="263"/>
            <ac:grpSpMk id="12" creationId="{773CCE17-EE0F-40E0-B7AE-CF7677B64709}"/>
          </ac:grpSpMkLst>
        </pc:grpChg>
        <pc:grpChg chg="add del">
          <ac:chgData name="Sıla Uluyol" userId="dda2085fc7733afe" providerId="Windows Live" clId="Web-{5E7A180E-92C4-42ED-A5D7-0373B1616E0B}" dt="2021-10-13T11:32:40.422" v="113"/>
          <ac:grpSpMkLst>
            <pc:docMk/>
            <pc:sldMk cId="2360638727" sldId="263"/>
            <ac:grpSpMk id="32" creationId="{698DC1B4-9C49-491A-B0C4-CF9ABED0C7CE}"/>
          </ac:grpSpMkLst>
        </pc:grpChg>
        <pc:grpChg chg="add del">
          <ac:chgData name="Sıla Uluyol" userId="dda2085fc7733afe" providerId="Windows Live" clId="Web-{5E7A180E-92C4-42ED-A5D7-0373B1616E0B}" dt="2021-10-13T11:33:09.345" v="115"/>
          <ac:grpSpMkLst>
            <pc:docMk/>
            <pc:sldMk cId="2360638727" sldId="263"/>
            <ac:grpSpMk id="34" creationId="{00E015F5-1A99-4E40-BC3D-7707802996B5}"/>
          </ac:grpSpMkLst>
        </pc:grpChg>
        <pc:grpChg chg="add">
          <ac:chgData name="Sıla Uluyol" userId="dda2085fc7733afe" providerId="Windows Live" clId="Web-{5E7A180E-92C4-42ED-A5D7-0373B1616E0B}" dt="2021-10-13T11:33:09.376" v="116"/>
          <ac:grpSpMkLst>
            <pc:docMk/>
            <pc:sldMk cId="2360638727" sldId="263"/>
            <ac:grpSpMk id="35" creationId="{698DC1B4-9C49-491A-B0C4-CF9ABED0C7CE}"/>
          </ac:grpSpMkLst>
        </pc:grpChg>
        <pc:grpChg chg="add del">
          <ac:chgData name="Sıla Uluyol" userId="dda2085fc7733afe" providerId="Windows Live" clId="Web-{5E7A180E-92C4-42ED-A5D7-0373B1616E0B}" dt="2021-10-13T11:32:40.422" v="113"/>
          <ac:grpSpMkLst>
            <pc:docMk/>
            <pc:sldMk cId="2360638727" sldId="263"/>
            <ac:grpSpMk id="36" creationId="{E5C89038-920A-4C2C-96CF-80507027B69F}"/>
          </ac:grpSpMkLst>
        </pc:grpChg>
        <pc:grpChg chg="add del">
          <ac:chgData name="Sıla Uluyol" userId="dda2085fc7733afe" providerId="Windows Live" clId="Web-{5E7A180E-92C4-42ED-A5D7-0373B1616E0B}" dt="2021-10-13T11:32:40.422" v="113"/>
          <ac:grpSpMkLst>
            <pc:docMk/>
            <pc:sldMk cId="2360638727" sldId="263"/>
            <ac:grpSpMk id="40" creationId="{9A15111C-2752-4649-B55B-B93FF93F972D}"/>
          </ac:grpSpMkLst>
        </pc:grpChg>
        <pc:grpChg chg="add del">
          <ac:chgData name="Sıla Uluyol" userId="dda2085fc7733afe" providerId="Windows Live" clId="Web-{5E7A180E-92C4-42ED-A5D7-0373B1616E0B}" dt="2021-10-13T11:33:09.345" v="115"/>
          <ac:grpSpMkLst>
            <pc:docMk/>
            <pc:sldMk cId="2360638727" sldId="263"/>
            <ac:grpSpMk id="42" creationId="{5468B3A9-705E-43C3-A742-0619B0D8F2EE}"/>
          </ac:grpSpMkLst>
        </pc:grpChg>
        <pc:grpChg chg="add">
          <ac:chgData name="Sıla Uluyol" userId="dda2085fc7733afe" providerId="Windows Live" clId="Web-{5E7A180E-92C4-42ED-A5D7-0373B1616E0B}" dt="2021-10-13T11:33:09.376" v="116"/>
          <ac:grpSpMkLst>
            <pc:docMk/>
            <pc:sldMk cId="2360638727" sldId="263"/>
            <ac:grpSpMk id="43" creationId="{E5C89038-920A-4C2C-96CF-80507027B69F}"/>
          </ac:grpSpMkLst>
        </pc:grpChg>
        <pc:grpChg chg="add del">
          <ac:chgData name="Sıla Uluyol" userId="dda2085fc7733afe" providerId="Windows Live" clId="Web-{5E7A180E-92C4-42ED-A5D7-0373B1616E0B}" dt="2021-10-13T11:32:40.422" v="113"/>
          <ac:grpSpMkLst>
            <pc:docMk/>
            <pc:sldMk cId="2360638727" sldId="263"/>
            <ac:grpSpMk id="44" creationId="{582A903B-6B78-4F0A-B7C9-3D80499020B8}"/>
          </ac:grpSpMkLst>
        </pc:grpChg>
        <pc:grpChg chg="add">
          <ac:chgData name="Sıla Uluyol" userId="dda2085fc7733afe" providerId="Windows Live" clId="Web-{5E7A180E-92C4-42ED-A5D7-0373B1616E0B}" dt="2021-10-13T11:33:09.376" v="116"/>
          <ac:grpSpMkLst>
            <pc:docMk/>
            <pc:sldMk cId="2360638727" sldId="263"/>
            <ac:grpSpMk id="51" creationId="{9A15111C-2752-4649-B55B-B93FF93F972D}"/>
          </ac:grpSpMkLst>
        </pc:grpChg>
        <pc:grpChg chg="add">
          <ac:chgData name="Sıla Uluyol" userId="dda2085fc7733afe" providerId="Windows Live" clId="Web-{5E7A180E-92C4-42ED-A5D7-0373B1616E0B}" dt="2021-10-13T11:33:09.376" v="116"/>
          <ac:grpSpMkLst>
            <pc:docMk/>
            <pc:sldMk cId="2360638727" sldId="263"/>
            <ac:grpSpMk id="53" creationId="{582A903B-6B78-4F0A-B7C9-3D80499020B8}"/>
          </ac:grpSpMkLst>
        </pc:grpChg>
        <pc:picChg chg="add mod ord">
          <ac:chgData name="Sıla Uluyol" userId="dda2085fc7733afe" providerId="Windows Live" clId="Web-{5E7A180E-92C4-42ED-A5D7-0373B1616E0B}" dt="2021-10-13T11:34:19.065" v="147" actId="14100"/>
          <ac:picMkLst>
            <pc:docMk/>
            <pc:sldMk cId="2360638727" sldId="263"/>
            <ac:picMk id="3" creationId="{524EA7CF-5A3B-4470-AF69-F5BF3D3D225A}"/>
          </ac:picMkLst>
        </pc:picChg>
        <pc:picChg chg="add mod ord">
          <ac:chgData name="Sıla Uluyol" userId="dda2085fc7733afe" providerId="Windows Live" clId="Web-{5E7A180E-92C4-42ED-A5D7-0373B1616E0B}" dt="2021-10-13T11:34:09.065" v="143" actId="1076"/>
          <ac:picMkLst>
            <pc:docMk/>
            <pc:sldMk cId="2360638727" sldId="263"/>
            <ac:picMk id="4" creationId="{56563106-B218-4B92-9C24-9C74FE551938}"/>
          </ac:picMkLst>
        </pc:picChg>
        <pc:picChg chg="mod ord">
          <ac:chgData name="Sıla Uluyol" userId="dda2085fc7733afe" providerId="Windows Live" clId="Web-{5E7A180E-92C4-42ED-A5D7-0373B1616E0B}" dt="2021-10-13T11:34:16.440" v="146" actId="14100"/>
          <ac:picMkLst>
            <pc:docMk/>
            <pc:sldMk cId="2360638727" sldId="263"/>
            <ac:picMk id="7" creationId="{68EC752D-8063-4845-892E-B254E9AAD1C4}"/>
          </ac:picMkLst>
        </pc:picChg>
      </pc:sldChg>
      <pc:sldChg chg="addSp delSp modSp addAnim delAnim">
        <pc:chgData name="Sıla Uluyol" userId="dda2085fc7733afe" providerId="Windows Live" clId="Web-{5E7A180E-92C4-42ED-A5D7-0373B1616E0B}" dt="2021-10-13T11:37:55.899" v="206" actId="1076"/>
        <pc:sldMkLst>
          <pc:docMk/>
          <pc:sldMk cId="262313895" sldId="264"/>
        </pc:sldMkLst>
        <pc:spChg chg="del mod">
          <ac:chgData name="Sıla Uluyol" userId="dda2085fc7733afe" providerId="Windows Live" clId="Web-{5E7A180E-92C4-42ED-A5D7-0373B1616E0B}" dt="2021-10-13T11:36:45.866" v="190"/>
          <ac:spMkLst>
            <pc:docMk/>
            <pc:sldMk cId="262313895" sldId="264"/>
            <ac:spMk id="2" creationId="{CA3CEADE-584E-4ACD-987A-F6FBB734B7B3}"/>
          </ac:spMkLst>
        </pc:spChg>
        <pc:spChg chg="add mod">
          <ac:chgData name="Sıla Uluyol" userId="dda2085fc7733afe" providerId="Windows Live" clId="Web-{5E7A180E-92C4-42ED-A5D7-0373B1616E0B}" dt="2021-10-13T11:37:55.899" v="206" actId="1076"/>
          <ac:spMkLst>
            <pc:docMk/>
            <pc:sldMk cId="262313895" sldId="264"/>
            <ac:spMk id="3" creationId="{C8E83208-FB86-458F-AD5E-B0F356197509}"/>
          </ac:spMkLst>
        </pc:spChg>
        <pc:spChg chg="add del mod">
          <ac:chgData name="Sıla Uluyol" userId="dda2085fc7733afe" providerId="Windows Live" clId="Web-{5E7A180E-92C4-42ED-A5D7-0373B1616E0B}" dt="2021-10-13T11:36:51.616" v="191"/>
          <ac:spMkLst>
            <pc:docMk/>
            <pc:sldMk cId="262313895" sldId="264"/>
            <ac:spMk id="7" creationId="{2F5D4B8F-8C6E-4440-AC76-2355D16DB812}"/>
          </ac:spMkLst>
        </pc:spChg>
        <pc:spChg chg="del">
          <ac:chgData name="Sıla Uluyol" userId="dda2085fc7733afe" providerId="Windows Live" clId="Web-{5E7A180E-92C4-42ED-A5D7-0373B1616E0B}" dt="2021-10-13T11:34:31.972" v="148"/>
          <ac:spMkLst>
            <pc:docMk/>
            <pc:sldMk cId="262313895" sldId="264"/>
            <ac:spMk id="13" creationId="{5A0118C5-4F8D-4CF4-BADD-53FEACC6C42A}"/>
          </ac:spMkLst>
        </pc:spChg>
        <pc:spChg chg="mod">
          <ac:chgData name="Sıla Uluyol" userId="dda2085fc7733afe" providerId="Windows Live" clId="Web-{5E7A180E-92C4-42ED-A5D7-0373B1616E0B}" dt="2021-10-13T11:37:52.149" v="205" actId="1076"/>
          <ac:spMkLst>
            <pc:docMk/>
            <pc:sldMk cId="262313895" sldId="264"/>
            <ac:spMk id="33" creationId="{DF1055BD-2362-4E96-A47F-16411770417C}"/>
          </ac:spMkLst>
        </pc:spChg>
        <pc:spChg chg="add">
          <ac:chgData name="Sıla Uluyol" userId="dda2085fc7733afe" providerId="Windows Live" clId="Web-{5E7A180E-92C4-42ED-A5D7-0373B1616E0B}" dt="2021-10-13T11:34:31.972" v="148"/>
          <ac:spMkLst>
            <pc:docMk/>
            <pc:sldMk cId="262313895" sldId="264"/>
            <ac:spMk id="45" creationId="{7D6BF779-0B8C-4CC2-9268-9506AD0C5331}"/>
          </ac:spMkLst>
        </pc:spChg>
        <pc:spChg chg="add">
          <ac:chgData name="Sıla Uluyol" userId="dda2085fc7733afe" providerId="Windows Live" clId="Web-{5E7A180E-92C4-42ED-A5D7-0373B1616E0B}" dt="2021-10-13T11:34:31.972" v="148"/>
          <ac:spMkLst>
            <pc:docMk/>
            <pc:sldMk cId="262313895" sldId="264"/>
            <ac:spMk id="47" creationId="{489B7BFD-8F45-4093-AD9C-91B15B0503D9}"/>
          </ac:spMkLst>
        </pc:spChg>
        <pc:spChg chg="add">
          <ac:chgData name="Sıla Uluyol" userId="dda2085fc7733afe" providerId="Windows Live" clId="Web-{5E7A180E-92C4-42ED-A5D7-0373B1616E0B}" dt="2021-10-13T11:34:31.972" v="148"/>
          <ac:spMkLst>
            <pc:docMk/>
            <pc:sldMk cId="262313895" sldId="264"/>
            <ac:spMk id="53" creationId="{498F8FF6-43B4-494A-AF8F-123A4983EDF7}"/>
          </ac:spMkLst>
        </pc:spChg>
        <pc:spChg chg="add">
          <ac:chgData name="Sıla Uluyol" userId="dda2085fc7733afe" providerId="Windows Live" clId="Web-{5E7A180E-92C4-42ED-A5D7-0373B1616E0B}" dt="2021-10-13T11:34:31.972" v="148"/>
          <ac:spMkLst>
            <pc:docMk/>
            <pc:sldMk cId="262313895" sldId="264"/>
            <ac:spMk id="55" creationId="{CF85B11F-FA15-48B8-BF04-463A37544E09}"/>
          </ac:spMkLst>
        </pc:spChg>
        <pc:spChg chg="add">
          <ac:chgData name="Sıla Uluyol" userId="dda2085fc7733afe" providerId="Windows Live" clId="Web-{5E7A180E-92C4-42ED-A5D7-0373B1616E0B}" dt="2021-10-13T11:34:31.972" v="148"/>
          <ac:spMkLst>
            <pc:docMk/>
            <pc:sldMk cId="262313895" sldId="264"/>
            <ac:spMk id="57" creationId="{5AFEC601-A132-47EE-B0C2-B38ACD9FCE6F}"/>
          </ac:spMkLst>
        </pc:spChg>
        <pc:spChg chg="add">
          <ac:chgData name="Sıla Uluyol" userId="dda2085fc7733afe" providerId="Windows Live" clId="Web-{5E7A180E-92C4-42ED-A5D7-0373B1616E0B}" dt="2021-10-13T11:34:31.972" v="148"/>
          <ac:spMkLst>
            <pc:docMk/>
            <pc:sldMk cId="262313895" sldId="264"/>
            <ac:spMk id="59" creationId="{279CAF82-0ECF-42BE-8F37-F71941E5D410}"/>
          </ac:spMkLst>
        </pc:spChg>
        <pc:spChg chg="add">
          <ac:chgData name="Sıla Uluyol" userId="dda2085fc7733afe" providerId="Windows Live" clId="Web-{5E7A180E-92C4-42ED-A5D7-0373B1616E0B}" dt="2021-10-13T11:34:31.972" v="148"/>
          <ac:spMkLst>
            <pc:docMk/>
            <pc:sldMk cId="262313895" sldId="264"/>
            <ac:spMk id="61" creationId="{BB90F3FC-186F-4608-93AA-7EE24F682E21}"/>
          </ac:spMkLst>
        </pc:spChg>
        <pc:spChg chg="add">
          <ac:chgData name="Sıla Uluyol" userId="dda2085fc7733afe" providerId="Windows Live" clId="Web-{5E7A180E-92C4-42ED-A5D7-0373B1616E0B}" dt="2021-10-13T11:34:31.972" v="148"/>
          <ac:spMkLst>
            <pc:docMk/>
            <pc:sldMk cId="262313895" sldId="264"/>
            <ac:spMk id="70" creationId="{033BC44A-0661-43B4-9C14-FD5963C226AE}"/>
          </ac:spMkLst>
        </pc:spChg>
        <pc:spChg chg="add">
          <ac:chgData name="Sıla Uluyol" userId="dda2085fc7733afe" providerId="Windows Live" clId="Web-{5E7A180E-92C4-42ED-A5D7-0373B1616E0B}" dt="2021-10-13T11:34:31.972" v="148"/>
          <ac:spMkLst>
            <pc:docMk/>
            <pc:sldMk cId="262313895" sldId="264"/>
            <ac:spMk id="72" creationId="{13811CB9-0334-4316-8B54-711C0F3BE693}"/>
          </ac:spMkLst>
        </pc:spChg>
        <pc:grpChg chg="del">
          <ac:chgData name="Sıla Uluyol" userId="dda2085fc7733afe" providerId="Windows Live" clId="Web-{5E7A180E-92C4-42ED-A5D7-0373B1616E0B}" dt="2021-10-13T11:34:31.972" v="148"/>
          <ac:grpSpMkLst>
            <pc:docMk/>
            <pc:sldMk cId="262313895" sldId="264"/>
            <ac:grpSpMk id="17" creationId="{3CC7AA9C-C2F2-4084-9DA2-10496BF4B262}"/>
          </ac:grpSpMkLst>
        </pc:grpChg>
        <pc:grpChg chg="del">
          <ac:chgData name="Sıla Uluyol" userId="dda2085fc7733afe" providerId="Windows Live" clId="Web-{5E7A180E-92C4-42ED-A5D7-0373B1616E0B}" dt="2021-10-13T11:34:31.972" v="148"/>
          <ac:grpSpMkLst>
            <pc:docMk/>
            <pc:sldMk cId="262313895" sldId="264"/>
            <ac:grpSpMk id="32" creationId="{332ED93E-F1F1-46BF-B18E-134CB31A2FEE}"/>
          </ac:grpSpMkLst>
        </pc:grpChg>
        <pc:grpChg chg="add">
          <ac:chgData name="Sıla Uluyol" userId="dda2085fc7733afe" providerId="Windows Live" clId="Web-{5E7A180E-92C4-42ED-A5D7-0373B1616E0B}" dt="2021-10-13T11:34:31.972" v="148"/>
          <ac:grpSpMkLst>
            <pc:docMk/>
            <pc:sldMk cId="262313895" sldId="264"/>
            <ac:grpSpMk id="38" creationId="{8A351602-3772-4279-B0D3-A523F6F6EAB3}"/>
          </ac:grpSpMkLst>
        </pc:grpChg>
        <pc:grpChg chg="add">
          <ac:chgData name="Sıla Uluyol" userId="dda2085fc7733afe" providerId="Windows Live" clId="Web-{5E7A180E-92C4-42ED-A5D7-0373B1616E0B}" dt="2021-10-13T11:34:31.972" v="148"/>
          <ac:grpSpMkLst>
            <pc:docMk/>
            <pc:sldMk cId="262313895" sldId="264"/>
            <ac:grpSpMk id="49" creationId="{F95919CA-4568-4F54-A2C0-2B54BD78A3B8}"/>
          </ac:grpSpMkLst>
        </pc:grpChg>
        <pc:grpChg chg="add">
          <ac:chgData name="Sıla Uluyol" userId="dda2085fc7733afe" providerId="Windows Live" clId="Web-{5E7A180E-92C4-42ED-A5D7-0373B1616E0B}" dt="2021-10-13T11:34:31.972" v="148"/>
          <ac:grpSpMkLst>
            <pc:docMk/>
            <pc:sldMk cId="262313895" sldId="264"/>
            <ac:grpSpMk id="63" creationId="{FB9739EB-7F66-433D-841F-AB3CD18700B7}"/>
          </ac:grpSpMkLst>
        </pc:grpChg>
        <pc:picChg chg="mod ord">
          <ac:chgData name="Sıla Uluyol" userId="dda2085fc7733afe" providerId="Windows Live" clId="Web-{5E7A180E-92C4-42ED-A5D7-0373B1616E0B}" dt="2021-10-13T11:35:24.520" v="172" actId="1076"/>
          <ac:picMkLst>
            <pc:docMk/>
            <pc:sldMk cId="262313895" sldId="264"/>
            <ac:picMk id="4" creationId="{D206B0CF-8B90-4B98-96B6-F7ED2DECDC94}"/>
          </ac:picMkLst>
        </pc:picChg>
        <pc:picChg chg="mod ord">
          <ac:chgData name="Sıla Uluyol" userId="dda2085fc7733afe" providerId="Windows Live" clId="Web-{5E7A180E-92C4-42ED-A5D7-0373B1616E0B}" dt="2021-10-13T11:35:22.833" v="171" actId="1076"/>
          <ac:picMkLst>
            <pc:docMk/>
            <pc:sldMk cId="262313895" sldId="264"/>
            <ac:picMk id="5" creationId="{CD4527E9-D266-4607-9F6C-5099ABAAC169}"/>
          </ac:picMkLst>
        </pc:picChg>
      </pc:sldChg>
      <pc:sldChg chg="addSp delSp modSp">
        <pc:chgData name="Sıla Uluyol" userId="dda2085fc7733afe" providerId="Windows Live" clId="Web-{5E7A180E-92C4-42ED-A5D7-0373B1616E0B}" dt="2021-10-13T11:45:16.551" v="238" actId="1076"/>
        <pc:sldMkLst>
          <pc:docMk/>
          <pc:sldMk cId="304514766" sldId="265"/>
        </pc:sldMkLst>
        <pc:spChg chg="mod ord">
          <ac:chgData name="Sıla Uluyol" userId="dda2085fc7733afe" providerId="Windows Live" clId="Web-{5E7A180E-92C4-42ED-A5D7-0373B1616E0B}" dt="2021-10-13T11:45:16.551" v="238" actId="1076"/>
          <ac:spMkLst>
            <pc:docMk/>
            <pc:sldMk cId="304514766" sldId="265"/>
            <ac:spMk id="2" creationId="{51D8D9CB-4169-4DEF-99C3-94753E53ABAB}"/>
          </ac:spMkLst>
        </pc:spChg>
        <pc:spChg chg="add del mod">
          <ac:chgData name="Sıla Uluyol" userId="dda2085fc7733afe" providerId="Windows Live" clId="Web-{5E7A180E-92C4-42ED-A5D7-0373B1616E0B}" dt="2021-10-13T11:44:13.987" v="231"/>
          <ac:spMkLst>
            <pc:docMk/>
            <pc:sldMk cId="304514766" sldId="265"/>
            <ac:spMk id="4" creationId="{A9BA6291-959A-45C7-B88C-E06A7260DD66}"/>
          </ac:spMkLst>
        </pc:spChg>
        <pc:spChg chg="del">
          <ac:chgData name="Sıla Uluyol" userId="dda2085fc7733afe" providerId="Windows Live" clId="Web-{5E7A180E-92C4-42ED-A5D7-0373B1616E0B}" dt="2021-10-13T11:44:25.206" v="235"/>
          <ac:spMkLst>
            <pc:docMk/>
            <pc:sldMk cId="304514766" sldId="265"/>
            <ac:spMk id="83" creationId="{7D6BF779-0B8C-4CC2-9268-9506AD0C5331}"/>
          </ac:spMkLst>
        </pc:spChg>
        <pc:spChg chg="del">
          <ac:chgData name="Sıla Uluyol" userId="dda2085fc7733afe" providerId="Windows Live" clId="Web-{5E7A180E-92C4-42ED-A5D7-0373B1616E0B}" dt="2021-10-13T11:44:25.206" v="235"/>
          <ac:spMkLst>
            <pc:docMk/>
            <pc:sldMk cId="304514766" sldId="265"/>
            <ac:spMk id="85" creationId="{3A397E3E-B90C-4D82-BAAA-36F7AC6A4565}"/>
          </ac:spMkLst>
        </pc:spChg>
        <pc:spChg chg="del">
          <ac:chgData name="Sıla Uluyol" userId="dda2085fc7733afe" providerId="Windows Live" clId="Web-{5E7A180E-92C4-42ED-A5D7-0373B1616E0B}" dt="2021-10-13T11:44:25.206" v="235"/>
          <ac:spMkLst>
            <pc:docMk/>
            <pc:sldMk cId="304514766" sldId="265"/>
            <ac:spMk id="91" creationId="{8DE96824-E506-4448-8704-5EC7BF7BC51B}"/>
          </ac:spMkLst>
        </pc:spChg>
        <pc:spChg chg="add">
          <ac:chgData name="Sıla Uluyol" userId="dda2085fc7733afe" providerId="Windows Live" clId="Web-{5E7A180E-92C4-42ED-A5D7-0373B1616E0B}" dt="2021-10-13T11:44:25.206" v="235"/>
          <ac:spMkLst>
            <pc:docMk/>
            <pc:sldMk cId="304514766" sldId="265"/>
            <ac:spMk id="103" creationId="{7D6BF779-0B8C-4CC2-9268-9506AD0C5331}"/>
          </ac:spMkLst>
        </pc:spChg>
        <pc:spChg chg="add">
          <ac:chgData name="Sıla Uluyol" userId="dda2085fc7733afe" providerId="Windows Live" clId="Web-{5E7A180E-92C4-42ED-A5D7-0373B1616E0B}" dt="2021-10-13T11:44:25.206" v="235"/>
          <ac:spMkLst>
            <pc:docMk/>
            <pc:sldMk cId="304514766" sldId="265"/>
            <ac:spMk id="105" creationId="{489B7BFD-8F45-4093-AD9C-91B15B0503D9}"/>
          </ac:spMkLst>
        </pc:spChg>
        <pc:spChg chg="add">
          <ac:chgData name="Sıla Uluyol" userId="dda2085fc7733afe" providerId="Windows Live" clId="Web-{5E7A180E-92C4-42ED-A5D7-0373B1616E0B}" dt="2021-10-13T11:44:25.206" v="235"/>
          <ac:spMkLst>
            <pc:docMk/>
            <pc:sldMk cId="304514766" sldId="265"/>
            <ac:spMk id="107" creationId="{4E092522-F938-4947-B626-82848FF32AFF}"/>
          </ac:spMkLst>
        </pc:spChg>
        <pc:spChg chg="add">
          <ac:chgData name="Sıla Uluyol" userId="dda2085fc7733afe" providerId="Windows Live" clId="Web-{5E7A180E-92C4-42ED-A5D7-0373B1616E0B}" dt="2021-10-13T11:44:25.206" v="235"/>
          <ac:spMkLst>
            <pc:docMk/>
            <pc:sldMk cId="304514766" sldId="265"/>
            <ac:spMk id="118" creationId="{20046D4B-EE93-4EAF-9717-C56B1E6814BD}"/>
          </ac:spMkLst>
        </pc:spChg>
        <pc:spChg chg="add">
          <ac:chgData name="Sıla Uluyol" userId="dda2085fc7733afe" providerId="Windows Live" clId="Web-{5E7A180E-92C4-42ED-A5D7-0373B1616E0B}" dt="2021-10-13T11:44:25.206" v="235"/>
          <ac:spMkLst>
            <pc:docMk/>
            <pc:sldMk cId="304514766" sldId="265"/>
            <ac:spMk id="120" creationId="{9A3B4D80-4945-4E47-8FA7-BA0541CB6A97}"/>
          </ac:spMkLst>
        </pc:spChg>
        <pc:grpChg chg="del">
          <ac:chgData name="Sıla Uluyol" userId="dda2085fc7733afe" providerId="Windows Live" clId="Web-{5E7A180E-92C4-42ED-A5D7-0373B1616E0B}" dt="2021-10-13T11:44:25.206" v="235"/>
          <ac:grpSpMkLst>
            <pc:docMk/>
            <pc:sldMk cId="304514766" sldId="265"/>
            <ac:grpSpMk id="79" creationId="{8A351602-3772-4279-B0D3-A523F6F6EAB3}"/>
          </ac:grpSpMkLst>
        </pc:grpChg>
        <pc:grpChg chg="del">
          <ac:chgData name="Sıla Uluyol" userId="dda2085fc7733afe" providerId="Windows Live" clId="Web-{5E7A180E-92C4-42ED-A5D7-0373B1616E0B}" dt="2021-10-13T11:44:25.206" v="235"/>
          <ac:grpSpMkLst>
            <pc:docMk/>
            <pc:sldMk cId="304514766" sldId="265"/>
            <ac:grpSpMk id="87" creationId="{33F35CE5-6CA7-4309-88BC-D7436FD3AB56}"/>
          </ac:grpSpMkLst>
        </pc:grpChg>
        <pc:grpChg chg="add">
          <ac:chgData name="Sıla Uluyol" userId="dda2085fc7733afe" providerId="Windows Live" clId="Web-{5E7A180E-92C4-42ED-A5D7-0373B1616E0B}" dt="2021-10-13T11:44:25.206" v="235"/>
          <ac:grpSpMkLst>
            <pc:docMk/>
            <pc:sldMk cId="304514766" sldId="265"/>
            <ac:grpSpMk id="93" creationId="{8A351602-3772-4279-B0D3-A523F6F6EAB3}"/>
          </ac:grpSpMkLst>
        </pc:grpChg>
        <pc:grpChg chg="add">
          <ac:chgData name="Sıla Uluyol" userId="dda2085fc7733afe" providerId="Windows Live" clId="Web-{5E7A180E-92C4-42ED-A5D7-0373B1616E0B}" dt="2021-10-13T11:44:25.206" v="235"/>
          <ac:grpSpMkLst>
            <pc:docMk/>
            <pc:sldMk cId="304514766" sldId="265"/>
            <ac:grpSpMk id="109" creationId="{F3F5D407-83EF-4D7F-9DAF-4C3CEB778FD2}"/>
          </ac:grpSpMkLst>
        </pc:grpChg>
        <pc:grpChg chg="add">
          <ac:chgData name="Sıla Uluyol" userId="dda2085fc7733afe" providerId="Windows Live" clId="Web-{5E7A180E-92C4-42ED-A5D7-0373B1616E0B}" dt="2021-10-13T11:44:25.206" v="235"/>
          <ac:grpSpMkLst>
            <pc:docMk/>
            <pc:sldMk cId="304514766" sldId="265"/>
            <ac:grpSpMk id="113" creationId="{D2539C73-C848-4608-957A-D6C016913919}"/>
          </ac:grpSpMkLst>
        </pc:grpChg>
        <pc:picChg chg="add mod ord">
          <ac:chgData name="Sıla Uluyol" userId="dda2085fc7733afe" providerId="Windows Live" clId="Web-{5E7A180E-92C4-42ED-A5D7-0373B1616E0B}" dt="2021-10-13T11:44:25.206" v="235"/>
          <ac:picMkLst>
            <pc:docMk/>
            <pc:sldMk cId="304514766" sldId="265"/>
            <ac:picMk id="5" creationId="{CFD53814-DE48-47A3-92FA-6DFFACC36E9F}"/>
          </ac:picMkLst>
        </pc:picChg>
        <pc:picChg chg="del">
          <ac:chgData name="Sıla Uluyol" userId="dda2085fc7733afe" providerId="Windows Live" clId="Web-{5E7A180E-92C4-42ED-A5D7-0373B1616E0B}" dt="2021-10-13T11:44:06.487" v="230"/>
          <ac:picMkLst>
            <pc:docMk/>
            <pc:sldMk cId="304514766" sldId="265"/>
            <ac:picMk id="29" creationId="{D253C7E2-DD09-44C6-9A5F-C2E257CF3CBE}"/>
          </ac:picMkLst>
        </pc:picChg>
      </pc:sldChg>
      <pc:sldChg chg="addSp delSp modSp">
        <pc:chgData name="Sıla Uluyol" userId="dda2085fc7733afe" providerId="Windows Live" clId="Web-{5E7A180E-92C4-42ED-A5D7-0373B1616E0B}" dt="2021-10-13T11:52:53.547" v="256" actId="1076"/>
        <pc:sldMkLst>
          <pc:docMk/>
          <pc:sldMk cId="2230869988" sldId="267"/>
        </pc:sldMkLst>
        <pc:spChg chg="mod">
          <ac:chgData name="Sıla Uluyol" userId="dda2085fc7733afe" providerId="Windows Live" clId="Web-{5E7A180E-92C4-42ED-A5D7-0373B1616E0B}" dt="2021-10-13T11:47:32.461" v="240"/>
          <ac:spMkLst>
            <pc:docMk/>
            <pc:sldMk cId="2230869988" sldId="267"/>
            <ac:spMk id="2" creationId="{96D3F19A-81D1-47D5-9E1B-6596050957A4}"/>
          </ac:spMkLst>
        </pc:spChg>
        <pc:spChg chg="mod ord">
          <ac:chgData name="Sıla Uluyol" userId="dda2085fc7733afe" providerId="Windows Live" clId="Web-{5E7A180E-92C4-42ED-A5D7-0373B1616E0B}" dt="2021-10-13T11:47:32.461" v="240"/>
          <ac:spMkLst>
            <pc:docMk/>
            <pc:sldMk cId="2230869988" sldId="267"/>
            <ac:spMk id="8" creationId="{8B423EBE-401B-4445-A991-7C7973AA479E}"/>
          </ac:spMkLst>
        </pc:spChg>
        <pc:spChg chg="del">
          <ac:chgData name="Sıla Uluyol" userId="dda2085fc7733afe" providerId="Windows Live" clId="Web-{5E7A180E-92C4-42ED-A5D7-0373B1616E0B}" dt="2021-10-13T11:47:32.461" v="240"/>
          <ac:spMkLst>
            <pc:docMk/>
            <pc:sldMk cId="2230869988" sldId="267"/>
            <ac:spMk id="11" creationId="{5A0118C5-4F8D-4CF4-BADD-53FEACC6C42A}"/>
          </ac:spMkLst>
        </pc:spChg>
        <pc:spChg chg="add">
          <ac:chgData name="Sıla Uluyol" userId="dda2085fc7733afe" providerId="Windows Live" clId="Web-{5E7A180E-92C4-42ED-A5D7-0373B1616E0B}" dt="2021-10-13T11:52:33.515" v="247"/>
          <ac:spMkLst>
            <pc:docMk/>
            <pc:sldMk cId="2230869988" sldId="267"/>
            <ac:spMk id="134" creationId="{5A0118C5-4F8D-4CF4-BADD-53FEACC6C42A}"/>
          </ac:spMkLst>
        </pc:spChg>
        <pc:spChg chg="add">
          <ac:chgData name="Sıla Uluyol" userId="dda2085fc7733afe" providerId="Windows Live" clId="Web-{5E7A180E-92C4-42ED-A5D7-0373B1616E0B}" dt="2021-10-13T11:52:33.515" v="247"/>
          <ac:spMkLst>
            <pc:docMk/>
            <pc:sldMk cId="2230869988" sldId="267"/>
            <ac:spMk id="140" creationId="{877E3FF1-E4B8-49CB-9DD6-7D2067808FFB}"/>
          </ac:spMkLst>
        </pc:spChg>
        <pc:spChg chg="add">
          <ac:chgData name="Sıla Uluyol" userId="dda2085fc7733afe" providerId="Windows Live" clId="Web-{5E7A180E-92C4-42ED-A5D7-0373B1616E0B}" dt="2021-10-13T11:52:33.515" v="247"/>
          <ac:spMkLst>
            <pc:docMk/>
            <pc:sldMk cId="2230869988" sldId="267"/>
            <ac:spMk id="142" creationId="{30BDE8C6-094E-46E6-BD5E-75FAB4F7CAC7}"/>
          </ac:spMkLst>
        </pc:spChg>
        <pc:spChg chg="add del">
          <ac:chgData name="Sıla Uluyol" userId="dda2085fc7733afe" providerId="Windows Live" clId="Web-{5E7A180E-92C4-42ED-A5D7-0373B1616E0B}" dt="2021-10-13T11:52:33.515" v="247"/>
          <ac:spMkLst>
            <pc:docMk/>
            <pc:sldMk cId="2230869988" sldId="267"/>
            <ac:spMk id="370" creationId="{5A0118C5-4F8D-4CF4-BADD-53FEACC6C42A}"/>
          </ac:spMkLst>
        </pc:spChg>
        <pc:spChg chg="add del">
          <ac:chgData name="Sıla Uluyol" userId="dda2085fc7733afe" providerId="Windows Live" clId="Web-{5E7A180E-92C4-42ED-A5D7-0373B1616E0B}" dt="2021-10-13T11:52:33.515" v="247"/>
          <ac:spMkLst>
            <pc:docMk/>
            <pc:sldMk cId="2230869988" sldId="267"/>
            <ac:spMk id="376" creationId="{877E3FF1-E4B8-49CB-9DD6-7D2067808FFB}"/>
          </ac:spMkLst>
        </pc:spChg>
        <pc:spChg chg="add del">
          <ac:chgData name="Sıla Uluyol" userId="dda2085fc7733afe" providerId="Windows Live" clId="Web-{5E7A180E-92C4-42ED-A5D7-0373B1616E0B}" dt="2021-10-13T11:52:33.515" v="247"/>
          <ac:spMkLst>
            <pc:docMk/>
            <pc:sldMk cId="2230869988" sldId="267"/>
            <ac:spMk id="378" creationId="{30BDE8C6-094E-46E6-BD5E-75FAB4F7CAC7}"/>
          </ac:spMkLst>
        </pc:spChg>
        <pc:grpChg chg="del">
          <ac:chgData name="Sıla Uluyol" userId="dda2085fc7733afe" providerId="Windows Live" clId="Web-{5E7A180E-92C4-42ED-A5D7-0373B1616E0B}" dt="2021-10-13T11:47:32.461" v="240"/>
          <ac:grpSpMkLst>
            <pc:docMk/>
            <pc:sldMk cId="2230869988" sldId="267"/>
            <ac:grpSpMk id="13" creationId="{268C940D-4516-4630-B49F-65C1A82FEA0C}"/>
          </ac:grpSpMkLst>
        </pc:grpChg>
        <pc:grpChg chg="del">
          <ac:chgData name="Sıla Uluyol" userId="dda2085fc7733afe" providerId="Windows Live" clId="Web-{5E7A180E-92C4-42ED-A5D7-0373B1616E0B}" dt="2021-10-13T11:47:32.461" v="240"/>
          <ac:grpSpMkLst>
            <pc:docMk/>
            <pc:sldMk cId="2230869988" sldId="267"/>
            <ac:grpSpMk id="17" creationId="{C93F2521-5FCA-4EE4-ADB9-C71AB81B8875}"/>
          </ac:grpSpMkLst>
        </pc:grpChg>
        <pc:grpChg chg="del">
          <ac:chgData name="Sıla Uluyol" userId="dda2085fc7733afe" providerId="Windows Live" clId="Web-{5E7A180E-92C4-42ED-A5D7-0373B1616E0B}" dt="2021-10-13T11:47:32.461" v="240"/>
          <ac:grpSpMkLst>
            <pc:docMk/>
            <pc:sldMk cId="2230869988" sldId="267"/>
            <ac:grpSpMk id="25" creationId="{2B7E220D-70BE-46E1-87EA-9239C10828D4}"/>
          </ac:grpSpMkLst>
        </pc:grpChg>
        <pc:grpChg chg="add">
          <ac:chgData name="Sıla Uluyol" userId="dda2085fc7733afe" providerId="Windows Live" clId="Web-{5E7A180E-92C4-42ED-A5D7-0373B1616E0B}" dt="2021-10-13T11:52:33.515" v="247"/>
          <ac:grpSpMkLst>
            <pc:docMk/>
            <pc:sldMk cId="2230869988" sldId="267"/>
            <ac:grpSpMk id="136" creationId="{5C880D58-0477-47F1-B3CB-4B301794116A}"/>
          </ac:grpSpMkLst>
        </pc:grpChg>
        <pc:grpChg chg="add">
          <ac:chgData name="Sıla Uluyol" userId="dda2085fc7733afe" providerId="Windows Live" clId="Web-{5E7A180E-92C4-42ED-A5D7-0373B1616E0B}" dt="2021-10-13T11:52:33.515" v="247"/>
          <ac:grpSpMkLst>
            <pc:docMk/>
            <pc:sldMk cId="2230869988" sldId="267"/>
            <ac:grpSpMk id="144" creationId="{582A903B-6B78-4F0A-B7C9-3D80499020B8}"/>
          </ac:grpSpMkLst>
        </pc:grpChg>
        <pc:grpChg chg="add del">
          <ac:chgData name="Sıla Uluyol" userId="dda2085fc7733afe" providerId="Windows Live" clId="Web-{5E7A180E-92C4-42ED-A5D7-0373B1616E0B}" dt="2021-10-13T11:52:33.515" v="247"/>
          <ac:grpSpMkLst>
            <pc:docMk/>
            <pc:sldMk cId="2230869988" sldId="267"/>
            <ac:grpSpMk id="372" creationId="{5C880D58-0477-47F1-B3CB-4B301794116A}"/>
          </ac:grpSpMkLst>
        </pc:grpChg>
        <pc:grpChg chg="add del">
          <ac:chgData name="Sıla Uluyol" userId="dda2085fc7733afe" providerId="Windows Live" clId="Web-{5E7A180E-92C4-42ED-A5D7-0373B1616E0B}" dt="2021-10-13T11:52:33.515" v="247"/>
          <ac:grpSpMkLst>
            <pc:docMk/>
            <pc:sldMk cId="2230869988" sldId="267"/>
            <ac:grpSpMk id="380" creationId="{582A903B-6B78-4F0A-B7C9-3D80499020B8}"/>
          </ac:grpSpMkLst>
        </pc:grpChg>
        <pc:picChg chg="add mod">
          <ac:chgData name="Sıla Uluyol" userId="dda2085fc7733afe" providerId="Windows Live" clId="Web-{5E7A180E-92C4-42ED-A5D7-0373B1616E0B}" dt="2021-10-13T11:52:43.109" v="253" actId="1076"/>
          <ac:picMkLst>
            <pc:docMk/>
            <pc:sldMk cId="2230869988" sldId="267"/>
            <ac:picMk id="3" creationId="{8168D363-9E9D-448D-952D-6F214F14DC4E}"/>
          </ac:picMkLst>
        </pc:picChg>
        <pc:picChg chg="del mod">
          <ac:chgData name="Sıla Uluyol" userId="dda2085fc7733afe" providerId="Windows Live" clId="Web-{5E7A180E-92C4-42ED-A5D7-0373B1616E0B}" dt="2021-10-13T11:47:36.601" v="241"/>
          <ac:picMkLst>
            <pc:docMk/>
            <pc:sldMk cId="2230869988" sldId="267"/>
            <ac:picMk id="4" creationId="{C816B8FD-2D4A-4A8C-B680-C12F39197D69}"/>
          </ac:picMkLst>
        </pc:picChg>
        <pc:picChg chg="add mod ord">
          <ac:chgData name="Sıla Uluyol" userId="dda2085fc7733afe" providerId="Windows Live" clId="Web-{5E7A180E-92C4-42ED-A5D7-0373B1616E0B}" dt="2021-10-13T11:52:53.547" v="256" actId="1076"/>
          <ac:picMkLst>
            <pc:docMk/>
            <pc:sldMk cId="2230869988" sldId="267"/>
            <ac:picMk id="5" creationId="{CBC2A093-FCDB-479E-8BAD-DAC180BC6EFE}"/>
          </ac:picMkLst>
        </pc:picChg>
      </pc:sldChg>
      <pc:sldChg chg="addSp delSp modSp addAnim delAnim">
        <pc:chgData name="Sıla Uluyol" userId="dda2085fc7733afe" providerId="Windows Live" clId="Web-{5E7A180E-92C4-42ED-A5D7-0373B1616E0B}" dt="2021-10-13T11:58:10.430" v="330" actId="1076"/>
        <pc:sldMkLst>
          <pc:docMk/>
          <pc:sldMk cId="927004577" sldId="268"/>
        </pc:sldMkLst>
        <pc:spChg chg="del mod">
          <ac:chgData name="Sıla Uluyol" userId="dda2085fc7733afe" providerId="Windows Live" clId="Web-{5E7A180E-92C4-42ED-A5D7-0373B1616E0B}" dt="2021-10-13T11:56:10.318" v="276"/>
          <ac:spMkLst>
            <pc:docMk/>
            <pc:sldMk cId="927004577" sldId="268"/>
            <ac:spMk id="2" creationId="{D622DE55-D3C2-4B33-8971-A23046775EF1}"/>
          </ac:spMkLst>
        </pc:spChg>
        <pc:spChg chg="add del mod">
          <ac:chgData name="Sıla Uluyol" userId="dda2085fc7733afe" providerId="Windows Live" clId="Web-{5E7A180E-92C4-42ED-A5D7-0373B1616E0B}" dt="2021-10-13T11:56:20.552" v="278"/>
          <ac:spMkLst>
            <pc:docMk/>
            <pc:sldMk cId="927004577" sldId="268"/>
            <ac:spMk id="6" creationId="{B9A49C63-E57C-49F6-99F4-56EFB65F3CC0}"/>
          </ac:spMkLst>
        </pc:spChg>
        <pc:spChg chg="add mod">
          <ac:chgData name="Sıla Uluyol" userId="dda2085fc7733afe" providerId="Windows Live" clId="Web-{5E7A180E-92C4-42ED-A5D7-0373B1616E0B}" dt="2021-10-13T11:56:42.553" v="283" actId="1076"/>
          <ac:spMkLst>
            <pc:docMk/>
            <pc:sldMk cId="927004577" sldId="268"/>
            <ac:spMk id="7" creationId="{05AA9537-AAD7-4DD2-8244-0A9F963A19CD}"/>
          </ac:spMkLst>
        </pc:spChg>
        <pc:spChg chg="mod">
          <ac:chgData name="Sıla Uluyol" userId="dda2085fc7733afe" providerId="Windows Live" clId="Web-{5E7A180E-92C4-42ED-A5D7-0373B1616E0B}" dt="2021-10-13T11:58:02.664" v="328" actId="20577"/>
          <ac:spMkLst>
            <pc:docMk/>
            <pc:sldMk cId="927004577" sldId="268"/>
            <ac:spMk id="8" creationId="{2FE1BCA3-1035-4FAE-A57B-803FF359085F}"/>
          </ac:spMkLst>
        </pc:spChg>
        <pc:spChg chg="add mod">
          <ac:chgData name="Sıla Uluyol" userId="dda2085fc7733afe" providerId="Windows Live" clId="Web-{5E7A180E-92C4-42ED-A5D7-0373B1616E0B}" dt="2021-10-13T11:58:10.430" v="330" actId="1076"/>
          <ac:spMkLst>
            <pc:docMk/>
            <pc:sldMk cId="927004577" sldId="268"/>
            <ac:spMk id="9" creationId="{8BB712F9-7D48-431F-A931-5D6332121844}"/>
          </ac:spMkLst>
        </pc:spChg>
        <pc:spChg chg="add del">
          <ac:chgData name="Sıla Uluyol" userId="dda2085fc7733afe" providerId="Windows Live" clId="Web-{5E7A180E-92C4-42ED-A5D7-0373B1616E0B}" dt="2021-10-13T11:55:21.223" v="263"/>
          <ac:spMkLst>
            <pc:docMk/>
            <pc:sldMk cId="927004577" sldId="268"/>
            <ac:spMk id="38" creationId="{5A0118C5-4F8D-4CF4-BADD-53FEACC6C42A}"/>
          </ac:spMkLst>
        </pc:spChg>
        <pc:spChg chg="add del">
          <ac:chgData name="Sıla Uluyol" userId="dda2085fc7733afe" providerId="Windows Live" clId="Web-{5E7A180E-92C4-42ED-A5D7-0373B1616E0B}" dt="2021-10-13T11:55:21.223" v="263"/>
          <ac:spMkLst>
            <pc:docMk/>
            <pc:sldMk cId="927004577" sldId="268"/>
            <ac:spMk id="40" creationId="{3C1D1FA3-6212-4B97-9B1E-C7F81247C2B9}"/>
          </ac:spMkLst>
        </pc:spChg>
        <pc:spChg chg="add del">
          <ac:chgData name="Sıla Uluyol" userId="dda2085fc7733afe" providerId="Windows Live" clId="Web-{5E7A180E-92C4-42ED-A5D7-0373B1616E0B}" dt="2021-10-13T11:55:21.223" v="263"/>
          <ac:spMkLst>
            <pc:docMk/>
            <pc:sldMk cId="927004577" sldId="268"/>
            <ac:spMk id="42" creationId="{11C51958-04D4-4687-95A2-95DCDCF47464}"/>
          </ac:spMkLst>
        </pc:spChg>
        <pc:spChg chg="add del">
          <ac:chgData name="Sıla Uluyol" userId="dda2085fc7733afe" providerId="Windows Live" clId="Web-{5E7A180E-92C4-42ED-A5D7-0373B1616E0B}" dt="2021-10-13T11:55:21.223" v="263"/>
          <ac:spMkLst>
            <pc:docMk/>
            <pc:sldMk cId="927004577" sldId="268"/>
            <ac:spMk id="44" creationId="{79AFCB35-9C04-4524-A0B1-57FF6865D013}"/>
          </ac:spMkLst>
        </pc:spChg>
        <pc:spChg chg="add del">
          <ac:chgData name="Sıla Uluyol" userId="dda2085fc7733afe" providerId="Windows Live" clId="Web-{5E7A180E-92C4-42ED-A5D7-0373B1616E0B}" dt="2021-10-13T11:55:21.223" v="263"/>
          <ac:spMkLst>
            <pc:docMk/>
            <pc:sldMk cId="927004577" sldId="268"/>
            <ac:spMk id="46" creationId="{D11AD2AD-0BA0-4DD3-8EEA-84686A0E718C}"/>
          </ac:spMkLst>
        </pc:spChg>
        <pc:spChg chg="add">
          <ac:chgData name="Sıla Uluyol" userId="dda2085fc7733afe" providerId="Windows Live" clId="Web-{5E7A180E-92C4-42ED-A5D7-0373B1616E0B}" dt="2021-10-13T11:55:21.223" v="263"/>
          <ac:spMkLst>
            <pc:docMk/>
            <pc:sldMk cId="927004577" sldId="268"/>
            <ac:spMk id="56" creationId="{7D6BF779-0B8C-4CC2-9268-9506AD0C5331}"/>
          </ac:spMkLst>
        </pc:spChg>
        <pc:spChg chg="add">
          <ac:chgData name="Sıla Uluyol" userId="dda2085fc7733afe" providerId="Windows Live" clId="Web-{5E7A180E-92C4-42ED-A5D7-0373B1616E0B}" dt="2021-10-13T11:55:21.223" v="263"/>
          <ac:spMkLst>
            <pc:docMk/>
            <pc:sldMk cId="927004577" sldId="268"/>
            <ac:spMk id="57" creationId="{489B7BFD-8F45-4093-AD9C-91B15B0503D9}"/>
          </ac:spMkLst>
        </pc:spChg>
        <pc:spChg chg="add del">
          <ac:chgData name="Sıla Uluyol" userId="dda2085fc7733afe" providerId="Windows Live" clId="Web-{5E7A180E-92C4-42ED-A5D7-0373B1616E0B}" dt="2021-10-13T11:55:21.098" v="262"/>
          <ac:spMkLst>
            <pc:docMk/>
            <pc:sldMk cId="927004577" sldId="268"/>
            <ac:spMk id="65" creationId="{7D6BF779-0B8C-4CC2-9268-9506AD0C5331}"/>
          </ac:spMkLst>
        </pc:spChg>
        <pc:spChg chg="add del">
          <ac:chgData name="Sıla Uluyol" userId="dda2085fc7733afe" providerId="Windows Live" clId="Web-{5E7A180E-92C4-42ED-A5D7-0373B1616E0B}" dt="2021-10-13T11:55:21.098" v="262"/>
          <ac:spMkLst>
            <pc:docMk/>
            <pc:sldMk cId="927004577" sldId="268"/>
            <ac:spMk id="67" creationId="{489B7BFD-8F45-4093-AD9C-91B15B0503D9}"/>
          </ac:spMkLst>
        </pc:spChg>
        <pc:spChg chg="add">
          <ac:chgData name="Sıla Uluyol" userId="dda2085fc7733afe" providerId="Windows Live" clId="Web-{5E7A180E-92C4-42ED-A5D7-0373B1616E0B}" dt="2021-10-13T11:55:21.223" v="263"/>
          <ac:spMkLst>
            <pc:docMk/>
            <pc:sldMk cId="927004577" sldId="268"/>
            <ac:spMk id="68" creationId="{4D4C00DC-4DC6-4CD2-9E31-F17E6CEBC5A6}"/>
          </ac:spMkLst>
        </pc:spChg>
        <pc:spChg chg="add del">
          <ac:chgData name="Sıla Uluyol" userId="dda2085fc7733afe" providerId="Windows Live" clId="Web-{5E7A180E-92C4-42ED-A5D7-0373B1616E0B}" dt="2021-10-13T11:55:21.098" v="262"/>
          <ac:spMkLst>
            <pc:docMk/>
            <pc:sldMk cId="927004577" sldId="268"/>
            <ac:spMk id="69" creationId="{D9DFE8A5-DCEC-4A43-B613-D62AC8C5734F}"/>
          </ac:spMkLst>
        </pc:spChg>
        <pc:spChg chg="add del">
          <ac:chgData name="Sıla Uluyol" userId="dda2085fc7733afe" providerId="Windows Live" clId="Web-{5E7A180E-92C4-42ED-A5D7-0373B1616E0B}" dt="2021-10-13T11:55:21.098" v="262"/>
          <ac:spMkLst>
            <pc:docMk/>
            <pc:sldMk cId="927004577" sldId="268"/>
            <ac:spMk id="71" creationId="{72ECEE41-AE0E-49F4-9DE8-04A37665A1DE}"/>
          </ac:spMkLst>
        </pc:spChg>
        <pc:spChg chg="add">
          <ac:chgData name="Sıla Uluyol" userId="dda2085fc7733afe" providerId="Windows Live" clId="Web-{5E7A180E-92C4-42ED-A5D7-0373B1616E0B}" dt="2021-10-13T11:55:21.223" v="263"/>
          <ac:spMkLst>
            <pc:docMk/>
            <pc:sldMk cId="927004577" sldId="268"/>
            <ac:spMk id="72" creationId="{F778F7C6-A4AB-4CBC-8CC6-19DF9EE963ED}"/>
          </ac:spMkLst>
        </pc:spChg>
        <pc:spChg chg="add del">
          <ac:chgData name="Sıla Uluyol" userId="dda2085fc7733afe" providerId="Windows Live" clId="Web-{5E7A180E-92C4-42ED-A5D7-0373B1616E0B}" dt="2021-10-13T11:55:21.098" v="262"/>
          <ac:spMkLst>
            <pc:docMk/>
            <pc:sldMk cId="927004577" sldId="268"/>
            <ac:spMk id="73" creationId="{26B7664A-BE61-4A65-B937-A31E08B8B9AD}"/>
          </ac:spMkLst>
        </pc:spChg>
        <pc:spChg chg="add del">
          <ac:chgData name="Sıla Uluyol" userId="dda2085fc7733afe" providerId="Windows Live" clId="Web-{5E7A180E-92C4-42ED-A5D7-0373B1616E0B}" dt="2021-10-13T11:55:21.098" v="262"/>
          <ac:spMkLst>
            <pc:docMk/>
            <pc:sldMk cId="927004577" sldId="268"/>
            <ac:spMk id="79" creationId="{279CAF82-0ECF-42BE-8F37-F71941E5D410}"/>
          </ac:spMkLst>
        </pc:spChg>
        <pc:spChg chg="add del">
          <ac:chgData name="Sıla Uluyol" userId="dda2085fc7733afe" providerId="Windows Live" clId="Web-{5E7A180E-92C4-42ED-A5D7-0373B1616E0B}" dt="2021-10-13T11:55:21.098" v="262"/>
          <ac:spMkLst>
            <pc:docMk/>
            <pc:sldMk cId="927004577" sldId="268"/>
            <ac:spMk id="81" creationId="{AB3A9BF2-EC6B-40C7-9583-802D0A6CFA41}"/>
          </ac:spMkLst>
        </pc:spChg>
        <pc:spChg chg="add del">
          <ac:chgData name="Sıla Uluyol" userId="dda2085fc7733afe" providerId="Windows Live" clId="Web-{5E7A180E-92C4-42ED-A5D7-0373B1616E0B}" dt="2021-10-13T11:55:21.098" v="262"/>
          <ac:spMkLst>
            <pc:docMk/>
            <pc:sldMk cId="927004577" sldId="268"/>
            <ac:spMk id="83" creationId="{033BC44A-0661-43B4-9C14-FD5963C226AE}"/>
          </ac:spMkLst>
        </pc:spChg>
        <pc:spChg chg="add del">
          <ac:chgData name="Sıla Uluyol" userId="dda2085fc7733afe" providerId="Windows Live" clId="Web-{5E7A180E-92C4-42ED-A5D7-0373B1616E0B}" dt="2021-10-13T11:55:21.098" v="262"/>
          <ac:spMkLst>
            <pc:docMk/>
            <pc:sldMk cId="927004577" sldId="268"/>
            <ac:spMk id="92" creationId="{EF393BEB-3073-4C8D-92C5-40B70484248E}"/>
          </ac:spMkLst>
        </pc:spChg>
        <pc:grpChg chg="add del">
          <ac:chgData name="Sıla Uluyol" userId="dda2085fc7733afe" providerId="Windows Live" clId="Web-{5E7A180E-92C4-42ED-A5D7-0373B1616E0B}" dt="2021-10-13T11:55:21.223" v="263"/>
          <ac:grpSpMkLst>
            <pc:docMk/>
            <pc:sldMk cId="927004577" sldId="268"/>
            <ac:grpSpMk id="48" creationId="{0C156BF8-7FF7-440F-BE2B-417DFFE8BFA5}"/>
          </ac:grpSpMkLst>
        </pc:grpChg>
        <pc:grpChg chg="add">
          <ac:chgData name="Sıla Uluyol" userId="dda2085fc7733afe" providerId="Windows Live" clId="Web-{5E7A180E-92C4-42ED-A5D7-0373B1616E0B}" dt="2021-10-13T11:55:21.223" v="263"/>
          <ac:grpSpMkLst>
            <pc:docMk/>
            <pc:sldMk cId="927004577" sldId="268"/>
            <ac:grpSpMk id="55" creationId="{8A351602-3772-4279-B0D3-A523F6F6EAB3}"/>
          </ac:grpSpMkLst>
        </pc:grpChg>
        <pc:grpChg chg="add del">
          <ac:chgData name="Sıla Uluyol" userId="dda2085fc7733afe" providerId="Windows Live" clId="Web-{5E7A180E-92C4-42ED-A5D7-0373B1616E0B}" dt="2021-10-13T11:55:21.098" v="262"/>
          <ac:grpSpMkLst>
            <pc:docMk/>
            <pc:sldMk cId="927004577" sldId="268"/>
            <ac:grpSpMk id="58" creationId="{8A351602-3772-4279-B0D3-A523F6F6EAB3}"/>
          </ac:grpSpMkLst>
        </pc:grpChg>
        <pc:grpChg chg="add">
          <ac:chgData name="Sıla Uluyol" userId="dda2085fc7733afe" providerId="Windows Live" clId="Web-{5E7A180E-92C4-42ED-A5D7-0373B1616E0B}" dt="2021-10-13T11:55:21.223" v="263"/>
          <ac:grpSpMkLst>
            <pc:docMk/>
            <pc:sldMk cId="927004577" sldId="268"/>
            <ac:grpSpMk id="64" creationId="{66FB5A75-BDE2-4F12-A95B-C48788A7685C}"/>
          </ac:grpSpMkLst>
        </pc:grpChg>
        <pc:grpChg chg="add del">
          <ac:chgData name="Sıla Uluyol" userId="dda2085fc7733afe" providerId="Windows Live" clId="Web-{5E7A180E-92C4-42ED-A5D7-0373B1616E0B}" dt="2021-10-13T11:55:21.098" v="262"/>
          <ac:grpSpMkLst>
            <pc:docMk/>
            <pc:sldMk cId="927004577" sldId="268"/>
            <ac:grpSpMk id="75" creationId="{592A98AA-8351-467E-95D9-AD9C11B8C47E}"/>
          </ac:grpSpMkLst>
        </pc:grpChg>
        <pc:grpChg chg="add">
          <ac:chgData name="Sıla Uluyol" userId="dda2085fc7733afe" providerId="Windows Live" clId="Web-{5E7A180E-92C4-42ED-A5D7-0373B1616E0B}" dt="2021-10-13T11:55:21.223" v="263"/>
          <ac:grpSpMkLst>
            <pc:docMk/>
            <pc:sldMk cId="927004577" sldId="268"/>
            <ac:grpSpMk id="77" creationId="{63301095-70B2-49AA-8DA9-A35629AD621C}"/>
          </ac:grpSpMkLst>
        </pc:grpChg>
        <pc:grpChg chg="add del">
          <ac:chgData name="Sıla Uluyol" userId="dda2085fc7733afe" providerId="Windows Live" clId="Web-{5E7A180E-92C4-42ED-A5D7-0373B1616E0B}" dt="2021-10-13T11:55:21.098" v="262"/>
          <ac:grpSpMkLst>
            <pc:docMk/>
            <pc:sldMk cId="927004577" sldId="268"/>
            <ac:grpSpMk id="85" creationId="{FB9739EB-7F66-433D-841F-AB3CD18700B7}"/>
          </ac:grpSpMkLst>
        </pc:grpChg>
        <pc:picChg chg="add mod">
          <ac:chgData name="Sıla Uluyol" userId="dda2085fc7733afe" providerId="Windows Live" clId="Web-{5E7A180E-92C4-42ED-A5D7-0373B1616E0B}" dt="2021-10-13T11:58:07.586" v="329" actId="1076"/>
          <ac:picMkLst>
            <pc:docMk/>
            <pc:sldMk cId="927004577" sldId="268"/>
            <ac:picMk id="3" creationId="{4B8BBFAA-A76E-4527-B635-17D7E73DBED1}"/>
          </ac:picMkLst>
        </pc:picChg>
        <pc:picChg chg="mod ord">
          <ac:chgData name="Sıla Uluyol" userId="dda2085fc7733afe" providerId="Windows Live" clId="Web-{5E7A180E-92C4-42ED-A5D7-0373B1616E0B}" dt="2021-10-13T11:55:40.239" v="266" actId="1076"/>
          <ac:picMkLst>
            <pc:docMk/>
            <pc:sldMk cId="927004577" sldId="268"/>
            <ac:picMk id="4" creationId="{8A25620C-E2BE-433D-B935-EAFFCF59771B}"/>
          </ac:picMkLst>
        </pc:picChg>
      </pc:sldChg>
      <pc:sldChg chg="addSp delSp modSp">
        <pc:chgData name="Sıla Uluyol" userId="dda2085fc7733afe" providerId="Windows Live" clId="Web-{5E7A180E-92C4-42ED-A5D7-0373B1616E0B}" dt="2021-10-13T12:03:23.766" v="406" actId="1076"/>
        <pc:sldMkLst>
          <pc:docMk/>
          <pc:sldMk cId="3301179626" sldId="269"/>
        </pc:sldMkLst>
        <pc:spChg chg="del">
          <ac:chgData name="Sıla Uluyol" userId="dda2085fc7733afe" providerId="Windows Live" clId="Web-{5E7A180E-92C4-42ED-A5D7-0373B1616E0B}" dt="2021-10-13T11:58:20.071" v="331"/>
          <ac:spMkLst>
            <pc:docMk/>
            <pc:sldMk cId="3301179626" sldId="269"/>
            <ac:spMk id="2" creationId="{BEC522EF-D783-4FB1-BD44-8FBEC22F0F38}"/>
          </ac:spMkLst>
        </pc:spChg>
        <pc:spChg chg="mod ord">
          <ac:chgData name="Sıla Uluyol" userId="dda2085fc7733afe" providerId="Windows Live" clId="Web-{5E7A180E-92C4-42ED-A5D7-0373B1616E0B}" dt="2021-10-13T12:03:23.766" v="406" actId="1076"/>
          <ac:spMkLst>
            <pc:docMk/>
            <pc:sldMk cId="3301179626" sldId="269"/>
            <ac:spMk id="8" creationId="{4CC78337-083E-428E-9911-EE8519FB583F}"/>
          </ac:spMkLst>
        </pc:spChg>
        <pc:spChg chg="del">
          <ac:chgData name="Sıla Uluyol" userId="dda2085fc7733afe" providerId="Windows Live" clId="Web-{5E7A180E-92C4-42ED-A5D7-0373B1616E0B}" dt="2021-10-13T11:59:07.807" v="334"/>
          <ac:spMkLst>
            <pc:docMk/>
            <pc:sldMk cId="3301179626" sldId="269"/>
            <ac:spMk id="11" creationId="{5A0118C5-4F8D-4CF4-BADD-53FEACC6C42A}"/>
          </ac:spMkLst>
        </pc:spChg>
        <pc:spChg chg="del">
          <ac:chgData name="Sıla Uluyol" userId="dda2085fc7733afe" providerId="Windows Live" clId="Web-{5E7A180E-92C4-42ED-A5D7-0373B1616E0B}" dt="2021-10-13T11:59:07.807" v="334"/>
          <ac:spMkLst>
            <pc:docMk/>
            <pc:sldMk cId="3301179626" sldId="269"/>
            <ac:spMk id="13" creationId="{F98F79A4-A6C7-4101-B1E9-27E05CB7CFA0}"/>
          </ac:spMkLst>
        </pc:spChg>
        <pc:spChg chg="del">
          <ac:chgData name="Sıla Uluyol" userId="dda2085fc7733afe" providerId="Windows Live" clId="Web-{5E7A180E-92C4-42ED-A5D7-0373B1616E0B}" dt="2021-10-13T11:59:07.807" v="334"/>
          <ac:spMkLst>
            <pc:docMk/>
            <pc:sldMk cId="3301179626" sldId="269"/>
            <ac:spMk id="15" creationId="{79AFCB35-9C04-4524-A0B1-57FF6865D013}"/>
          </ac:spMkLst>
        </pc:spChg>
        <pc:spChg chg="del">
          <ac:chgData name="Sıla Uluyol" userId="dda2085fc7733afe" providerId="Windows Live" clId="Web-{5E7A180E-92C4-42ED-A5D7-0373B1616E0B}" dt="2021-10-13T11:59:07.807" v="334"/>
          <ac:spMkLst>
            <pc:docMk/>
            <pc:sldMk cId="3301179626" sldId="269"/>
            <ac:spMk id="17" creationId="{D11AD2AD-0BA0-4DD3-8EEA-84686A0E718C}"/>
          </ac:spMkLst>
        </pc:spChg>
        <pc:spChg chg="del">
          <ac:chgData name="Sıla Uluyol" userId="dda2085fc7733afe" providerId="Windows Live" clId="Web-{5E7A180E-92C4-42ED-A5D7-0373B1616E0B}" dt="2021-10-13T11:59:07.807" v="334"/>
          <ac:spMkLst>
            <pc:docMk/>
            <pc:sldMk cId="3301179626" sldId="269"/>
            <ac:spMk id="19" creationId="{83C8019B-3985-409B-9B87-494B974EE9A2}"/>
          </ac:spMkLst>
        </pc:spChg>
        <pc:spChg chg="del">
          <ac:chgData name="Sıla Uluyol" userId="dda2085fc7733afe" providerId="Windows Live" clId="Web-{5E7A180E-92C4-42ED-A5D7-0373B1616E0B}" dt="2021-10-13T11:59:07.807" v="334"/>
          <ac:spMkLst>
            <pc:docMk/>
            <pc:sldMk cId="3301179626" sldId="269"/>
            <ac:spMk id="21" creationId="{9E5C5460-229E-46C8-A712-CC317985420F}"/>
          </ac:spMkLst>
        </pc:spChg>
        <pc:spChg chg="del">
          <ac:chgData name="Sıla Uluyol" userId="dda2085fc7733afe" providerId="Windows Live" clId="Web-{5E7A180E-92C4-42ED-A5D7-0373B1616E0B}" dt="2021-10-13T11:59:07.807" v="334"/>
          <ac:spMkLst>
            <pc:docMk/>
            <pc:sldMk cId="3301179626" sldId="269"/>
            <ac:spMk id="23" creationId="{B85A4DB3-61AA-49A1-85A9-B3397CD519AB}"/>
          </ac:spMkLst>
        </pc:spChg>
        <pc:spChg chg="add">
          <ac:chgData name="Sıla Uluyol" userId="dda2085fc7733afe" providerId="Windows Live" clId="Web-{5E7A180E-92C4-42ED-A5D7-0373B1616E0B}" dt="2021-10-13T11:59:07.807" v="334"/>
          <ac:spMkLst>
            <pc:docMk/>
            <pc:sldMk cId="3301179626" sldId="269"/>
            <ac:spMk id="35" creationId="{5A0118C5-4F8D-4CF4-BADD-53FEACC6C42A}"/>
          </ac:spMkLst>
        </pc:spChg>
        <pc:spChg chg="add">
          <ac:chgData name="Sıla Uluyol" userId="dda2085fc7733afe" providerId="Windows Live" clId="Web-{5E7A180E-92C4-42ED-A5D7-0373B1616E0B}" dt="2021-10-13T11:59:07.807" v="334"/>
          <ac:spMkLst>
            <pc:docMk/>
            <pc:sldMk cId="3301179626" sldId="269"/>
            <ac:spMk id="41" creationId="{877E3FF1-E4B8-49CB-9DD6-7D2067808FFB}"/>
          </ac:spMkLst>
        </pc:spChg>
        <pc:spChg chg="add">
          <ac:chgData name="Sıla Uluyol" userId="dda2085fc7733afe" providerId="Windows Live" clId="Web-{5E7A180E-92C4-42ED-A5D7-0373B1616E0B}" dt="2021-10-13T11:59:07.807" v="334"/>
          <ac:spMkLst>
            <pc:docMk/>
            <pc:sldMk cId="3301179626" sldId="269"/>
            <ac:spMk id="43" creationId="{30BDE8C6-094E-46E6-BD5E-75FAB4F7CAC7}"/>
          </ac:spMkLst>
        </pc:spChg>
        <pc:grpChg chg="del">
          <ac:chgData name="Sıla Uluyol" userId="dda2085fc7733afe" providerId="Windows Live" clId="Web-{5E7A180E-92C4-42ED-A5D7-0373B1616E0B}" dt="2021-10-13T11:59:07.807" v="334"/>
          <ac:grpSpMkLst>
            <pc:docMk/>
            <pc:sldMk cId="3301179626" sldId="269"/>
            <ac:grpSpMk id="25" creationId="{0C156BF8-7FF7-440F-BE2B-417DFFE8BFA5}"/>
          </ac:grpSpMkLst>
        </pc:grpChg>
        <pc:grpChg chg="add">
          <ac:chgData name="Sıla Uluyol" userId="dda2085fc7733afe" providerId="Windows Live" clId="Web-{5E7A180E-92C4-42ED-A5D7-0373B1616E0B}" dt="2021-10-13T11:59:07.807" v="334"/>
          <ac:grpSpMkLst>
            <pc:docMk/>
            <pc:sldMk cId="3301179626" sldId="269"/>
            <ac:grpSpMk id="37" creationId="{5C880D58-0477-47F1-B3CB-4B301794116A}"/>
          </ac:grpSpMkLst>
        </pc:grpChg>
        <pc:grpChg chg="add">
          <ac:chgData name="Sıla Uluyol" userId="dda2085fc7733afe" providerId="Windows Live" clId="Web-{5E7A180E-92C4-42ED-A5D7-0373B1616E0B}" dt="2021-10-13T11:59:07.807" v="334"/>
          <ac:grpSpMkLst>
            <pc:docMk/>
            <pc:sldMk cId="3301179626" sldId="269"/>
            <ac:grpSpMk id="45" creationId="{582A903B-6B78-4F0A-B7C9-3D80499020B8}"/>
          </ac:grpSpMkLst>
        </pc:grpChg>
        <pc:picChg chg="add mod">
          <ac:chgData name="Sıla Uluyol" userId="dda2085fc7733afe" providerId="Windows Live" clId="Web-{5E7A180E-92C4-42ED-A5D7-0373B1616E0B}" dt="2021-10-13T11:59:07.807" v="334"/>
          <ac:picMkLst>
            <pc:docMk/>
            <pc:sldMk cId="3301179626" sldId="269"/>
            <ac:picMk id="3" creationId="{8C17E48A-0D31-4092-B9E0-F0E358907E96}"/>
          </ac:picMkLst>
        </pc:picChg>
        <pc:picChg chg="mod ord">
          <ac:chgData name="Sıla Uluyol" userId="dda2085fc7733afe" providerId="Windows Live" clId="Web-{5E7A180E-92C4-42ED-A5D7-0373B1616E0B}" dt="2021-10-13T11:59:07.807" v="334"/>
          <ac:picMkLst>
            <pc:docMk/>
            <pc:sldMk cId="3301179626" sldId="269"/>
            <ac:picMk id="4" creationId="{5A0AFA8B-3132-4C5D-AEEF-3F09D70BA233}"/>
          </ac:picMkLst>
        </pc:picChg>
      </pc:sldChg>
      <pc:sldChg chg="addSp delSp modSp">
        <pc:chgData name="Sıla Uluyol" userId="dda2085fc7733afe" providerId="Windows Live" clId="Web-{5E7A180E-92C4-42ED-A5D7-0373B1616E0B}" dt="2021-10-13T12:04:02.252" v="418" actId="1076"/>
        <pc:sldMkLst>
          <pc:docMk/>
          <pc:sldMk cId="2207601689" sldId="270"/>
        </pc:sldMkLst>
        <pc:spChg chg="mod">
          <ac:chgData name="Sıla Uluyol" userId="dda2085fc7733afe" providerId="Windows Live" clId="Web-{5E7A180E-92C4-42ED-A5D7-0373B1616E0B}" dt="2021-10-13T12:04:02.252" v="418" actId="1076"/>
          <ac:spMkLst>
            <pc:docMk/>
            <pc:sldMk cId="2207601689" sldId="270"/>
            <ac:spMk id="2" creationId="{2C45DEB7-704A-4514-8790-89CAFAD2A398}"/>
          </ac:spMkLst>
        </pc:spChg>
        <pc:spChg chg="del">
          <ac:chgData name="Sıla Uluyol" userId="dda2085fc7733afe" providerId="Windows Live" clId="Web-{5E7A180E-92C4-42ED-A5D7-0373B1616E0B}" dt="2021-10-13T12:03:37.407" v="407"/>
          <ac:spMkLst>
            <pc:docMk/>
            <pc:sldMk cId="2207601689" sldId="270"/>
            <ac:spMk id="62" creationId="{E405F6C2-4F71-4CF3-82F7-DB40E3F24C7E}"/>
          </ac:spMkLst>
        </pc:spChg>
        <pc:spChg chg="del">
          <ac:chgData name="Sıla Uluyol" userId="dda2085fc7733afe" providerId="Windows Live" clId="Web-{5E7A180E-92C4-42ED-A5D7-0373B1616E0B}" dt="2021-10-13T12:03:37.407" v="407"/>
          <ac:spMkLst>
            <pc:docMk/>
            <pc:sldMk cId="2207601689" sldId="270"/>
            <ac:spMk id="65" creationId="{5A0118C5-4F8D-4CF4-BADD-53FEACC6C42A}"/>
          </ac:spMkLst>
        </pc:spChg>
        <pc:spChg chg="add">
          <ac:chgData name="Sıla Uluyol" userId="dda2085fc7733afe" providerId="Windows Live" clId="Web-{5E7A180E-92C4-42ED-A5D7-0373B1616E0B}" dt="2021-10-13T12:03:37.407" v="407"/>
          <ac:spMkLst>
            <pc:docMk/>
            <pc:sldMk cId="2207601689" sldId="270"/>
            <ac:spMk id="96" creationId="{7D6BF779-0B8C-4CC2-9268-9506AD0C5331}"/>
          </ac:spMkLst>
        </pc:spChg>
        <pc:spChg chg="add">
          <ac:chgData name="Sıla Uluyol" userId="dda2085fc7733afe" providerId="Windows Live" clId="Web-{5E7A180E-92C4-42ED-A5D7-0373B1616E0B}" dt="2021-10-13T12:03:37.407" v="407"/>
          <ac:spMkLst>
            <pc:docMk/>
            <pc:sldMk cId="2207601689" sldId="270"/>
            <ac:spMk id="98" creationId="{489B7BFD-8F45-4093-AD9C-91B15B0503D9}"/>
          </ac:spMkLst>
        </pc:spChg>
        <pc:spChg chg="add">
          <ac:chgData name="Sıla Uluyol" userId="dda2085fc7733afe" providerId="Windows Live" clId="Web-{5E7A180E-92C4-42ED-A5D7-0373B1616E0B}" dt="2021-10-13T12:03:37.407" v="407"/>
          <ac:spMkLst>
            <pc:docMk/>
            <pc:sldMk cId="2207601689" sldId="270"/>
            <ac:spMk id="100" creationId="{D9DFE8A5-DCEC-4A43-B613-D62AC8C5734F}"/>
          </ac:spMkLst>
        </pc:spChg>
        <pc:spChg chg="add">
          <ac:chgData name="Sıla Uluyol" userId="dda2085fc7733afe" providerId="Windows Live" clId="Web-{5E7A180E-92C4-42ED-A5D7-0373B1616E0B}" dt="2021-10-13T12:03:37.407" v="407"/>
          <ac:spMkLst>
            <pc:docMk/>
            <pc:sldMk cId="2207601689" sldId="270"/>
            <ac:spMk id="102" creationId="{72ECEE41-AE0E-49F4-9DE8-04A37665A1DE}"/>
          </ac:spMkLst>
        </pc:spChg>
        <pc:spChg chg="add">
          <ac:chgData name="Sıla Uluyol" userId="dda2085fc7733afe" providerId="Windows Live" clId="Web-{5E7A180E-92C4-42ED-A5D7-0373B1616E0B}" dt="2021-10-13T12:03:37.407" v="407"/>
          <ac:spMkLst>
            <pc:docMk/>
            <pc:sldMk cId="2207601689" sldId="270"/>
            <ac:spMk id="104" creationId="{26B7664A-BE61-4A65-B937-A31E08B8B9AD}"/>
          </ac:spMkLst>
        </pc:spChg>
        <pc:spChg chg="add">
          <ac:chgData name="Sıla Uluyol" userId="dda2085fc7733afe" providerId="Windows Live" clId="Web-{5E7A180E-92C4-42ED-A5D7-0373B1616E0B}" dt="2021-10-13T12:03:37.407" v="407"/>
          <ac:spMkLst>
            <pc:docMk/>
            <pc:sldMk cId="2207601689" sldId="270"/>
            <ac:spMk id="110" creationId="{279CAF82-0ECF-42BE-8F37-F71941E5D410}"/>
          </ac:spMkLst>
        </pc:spChg>
        <pc:spChg chg="add">
          <ac:chgData name="Sıla Uluyol" userId="dda2085fc7733afe" providerId="Windows Live" clId="Web-{5E7A180E-92C4-42ED-A5D7-0373B1616E0B}" dt="2021-10-13T12:03:37.407" v="407"/>
          <ac:spMkLst>
            <pc:docMk/>
            <pc:sldMk cId="2207601689" sldId="270"/>
            <ac:spMk id="112" creationId="{AB3A9BF2-EC6B-40C7-9583-802D0A6CFA41}"/>
          </ac:spMkLst>
        </pc:spChg>
        <pc:spChg chg="add">
          <ac:chgData name="Sıla Uluyol" userId="dda2085fc7733afe" providerId="Windows Live" clId="Web-{5E7A180E-92C4-42ED-A5D7-0373B1616E0B}" dt="2021-10-13T12:03:37.407" v="407"/>
          <ac:spMkLst>
            <pc:docMk/>
            <pc:sldMk cId="2207601689" sldId="270"/>
            <ac:spMk id="114" creationId="{033BC44A-0661-43B4-9C14-FD5963C226AE}"/>
          </ac:spMkLst>
        </pc:spChg>
        <pc:spChg chg="add">
          <ac:chgData name="Sıla Uluyol" userId="dda2085fc7733afe" providerId="Windows Live" clId="Web-{5E7A180E-92C4-42ED-A5D7-0373B1616E0B}" dt="2021-10-13T12:03:37.407" v="407"/>
          <ac:spMkLst>
            <pc:docMk/>
            <pc:sldMk cId="2207601689" sldId="270"/>
            <ac:spMk id="123" creationId="{EF393BEB-3073-4C8D-92C5-40B70484248E}"/>
          </ac:spMkLst>
        </pc:spChg>
        <pc:grpChg chg="del">
          <ac:chgData name="Sıla Uluyol" userId="dda2085fc7733afe" providerId="Windows Live" clId="Web-{5E7A180E-92C4-42ED-A5D7-0373B1616E0B}" dt="2021-10-13T12:03:37.407" v="407"/>
          <ac:grpSpMkLst>
            <pc:docMk/>
            <pc:sldMk cId="2207601689" sldId="270"/>
            <ac:grpSpMk id="67" creationId="{3CC7AA9C-C2F2-4084-9DA2-10496BF4B262}"/>
          </ac:grpSpMkLst>
        </pc:grpChg>
        <pc:grpChg chg="del">
          <ac:chgData name="Sıla Uluyol" userId="dda2085fc7733afe" providerId="Windows Live" clId="Web-{5E7A180E-92C4-42ED-A5D7-0373B1616E0B}" dt="2021-10-13T12:03:37.407" v="407"/>
          <ac:grpSpMkLst>
            <pc:docMk/>
            <pc:sldMk cId="2207601689" sldId="270"/>
            <ac:grpSpMk id="71" creationId="{332ED93E-F1F1-46BF-B18E-134CB31A2FEE}"/>
          </ac:grpSpMkLst>
        </pc:grpChg>
        <pc:grpChg chg="add">
          <ac:chgData name="Sıla Uluyol" userId="dda2085fc7733afe" providerId="Windows Live" clId="Web-{5E7A180E-92C4-42ED-A5D7-0373B1616E0B}" dt="2021-10-13T12:03:37.407" v="407"/>
          <ac:grpSpMkLst>
            <pc:docMk/>
            <pc:sldMk cId="2207601689" sldId="270"/>
            <ac:grpSpMk id="89" creationId="{8A351602-3772-4279-B0D3-A523F6F6EAB3}"/>
          </ac:grpSpMkLst>
        </pc:grpChg>
        <pc:grpChg chg="add">
          <ac:chgData name="Sıla Uluyol" userId="dda2085fc7733afe" providerId="Windows Live" clId="Web-{5E7A180E-92C4-42ED-A5D7-0373B1616E0B}" dt="2021-10-13T12:03:37.407" v="407"/>
          <ac:grpSpMkLst>
            <pc:docMk/>
            <pc:sldMk cId="2207601689" sldId="270"/>
            <ac:grpSpMk id="106" creationId="{592A98AA-8351-467E-95D9-AD9C11B8C47E}"/>
          </ac:grpSpMkLst>
        </pc:grpChg>
        <pc:grpChg chg="add">
          <ac:chgData name="Sıla Uluyol" userId="dda2085fc7733afe" providerId="Windows Live" clId="Web-{5E7A180E-92C4-42ED-A5D7-0373B1616E0B}" dt="2021-10-13T12:03:37.407" v="407"/>
          <ac:grpSpMkLst>
            <pc:docMk/>
            <pc:sldMk cId="2207601689" sldId="270"/>
            <ac:grpSpMk id="116" creationId="{FB9739EB-7F66-433D-841F-AB3CD18700B7}"/>
          </ac:grpSpMkLst>
        </pc:grpChg>
        <pc:picChg chg="mod">
          <ac:chgData name="Sıla Uluyol" userId="dda2085fc7733afe" providerId="Windows Live" clId="Web-{5E7A180E-92C4-42ED-A5D7-0373B1616E0B}" dt="2021-10-13T12:03:37.407" v="407"/>
          <ac:picMkLst>
            <pc:docMk/>
            <pc:sldMk cId="2207601689" sldId="270"/>
            <ac:picMk id="7" creationId="{044A93C9-6A0A-44AD-BC59-08B47197538E}"/>
          </ac:picMkLst>
        </pc:picChg>
        <pc:picChg chg="mod ord">
          <ac:chgData name="Sıla Uluyol" userId="dda2085fc7733afe" providerId="Windows Live" clId="Web-{5E7A180E-92C4-42ED-A5D7-0373B1616E0B}" dt="2021-10-13T12:03:37.407" v="407"/>
          <ac:picMkLst>
            <pc:docMk/>
            <pc:sldMk cId="2207601689" sldId="270"/>
            <ac:picMk id="8" creationId="{7F819EA6-F1C9-472B-95BA-90E457E51147}"/>
          </ac:picMkLst>
        </pc:picChg>
      </pc:sldChg>
      <pc:sldChg chg="addSp delSp modSp">
        <pc:chgData name="Sıla Uluyol" userId="dda2085fc7733afe" providerId="Windows Live" clId="Web-{5E7A180E-92C4-42ED-A5D7-0373B1616E0B}" dt="2021-10-13T12:22:35.796" v="502" actId="1076"/>
        <pc:sldMkLst>
          <pc:docMk/>
          <pc:sldMk cId="1252131535" sldId="271"/>
        </pc:sldMkLst>
        <pc:picChg chg="add mod">
          <ac:chgData name="Sıla Uluyol" userId="dda2085fc7733afe" providerId="Windows Live" clId="Web-{5E7A180E-92C4-42ED-A5D7-0373B1616E0B}" dt="2021-10-13T12:22:31.546" v="499" actId="1076"/>
          <ac:picMkLst>
            <pc:docMk/>
            <pc:sldMk cId="1252131535" sldId="271"/>
            <ac:picMk id="3" creationId="{2A8F3306-FC3F-445C-8623-D0BDDF1B152C}"/>
          </ac:picMkLst>
        </pc:picChg>
        <pc:picChg chg="mod">
          <ac:chgData name="Sıla Uluyol" userId="dda2085fc7733afe" providerId="Windows Live" clId="Web-{5E7A180E-92C4-42ED-A5D7-0373B1616E0B}" dt="2021-10-13T12:22:35.796" v="502" actId="1076"/>
          <ac:picMkLst>
            <pc:docMk/>
            <pc:sldMk cId="1252131535" sldId="271"/>
            <ac:picMk id="4" creationId="{94F8E050-2403-46A6-8002-99FD12D37101}"/>
          </ac:picMkLst>
        </pc:picChg>
        <pc:picChg chg="del">
          <ac:chgData name="Sıla Uluyol" userId="dda2085fc7733afe" providerId="Windows Live" clId="Web-{5E7A180E-92C4-42ED-A5D7-0373B1616E0B}" dt="2021-10-13T12:21:52.013" v="494"/>
          <ac:picMkLst>
            <pc:docMk/>
            <pc:sldMk cId="1252131535" sldId="271"/>
            <ac:picMk id="6" creationId="{348D50D7-2BF1-4CB4-A619-785F8B6BC610}"/>
          </ac:picMkLst>
        </pc:picChg>
        <pc:picChg chg="mod">
          <ac:chgData name="Sıla Uluyol" userId="dda2085fc7733afe" providerId="Windows Live" clId="Web-{5E7A180E-92C4-42ED-A5D7-0373B1616E0B}" dt="2021-10-13T12:22:30.749" v="498" actId="1076"/>
          <ac:picMkLst>
            <pc:docMk/>
            <pc:sldMk cId="1252131535" sldId="271"/>
            <ac:picMk id="7" creationId="{D032565F-66A9-41B0-A1A4-37CB8C952BDC}"/>
          </ac:picMkLst>
        </pc:picChg>
        <pc:picChg chg="add mod">
          <ac:chgData name="Sıla Uluyol" userId="dda2085fc7733afe" providerId="Windows Live" clId="Web-{5E7A180E-92C4-42ED-A5D7-0373B1616E0B}" dt="2021-10-13T12:22:34.202" v="501" actId="1076"/>
          <ac:picMkLst>
            <pc:docMk/>
            <pc:sldMk cId="1252131535" sldId="271"/>
            <ac:picMk id="8" creationId="{0055008A-87A2-47E6-B4C2-2B992D14EBA9}"/>
          </ac:picMkLst>
        </pc:picChg>
        <pc:picChg chg="add mod">
          <ac:chgData name="Sıla Uluyol" userId="dda2085fc7733afe" providerId="Windows Live" clId="Web-{5E7A180E-92C4-42ED-A5D7-0373B1616E0B}" dt="2021-10-13T12:22:33.108" v="500" actId="1076"/>
          <ac:picMkLst>
            <pc:docMk/>
            <pc:sldMk cId="1252131535" sldId="271"/>
            <ac:picMk id="9" creationId="{1E10825D-BF79-4AED-BBB5-E6A38FF35553}"/>
          </ac:picMkLst>
        </pc:picChg>
      </pc:sldChg>
      <pc:sldChg chg="addSp delSp modSp">
        <pc:chgData name="Sıla Uluyol" userId="dda2085fc7733afe" providerId="Windows Live" clId="Web-{5E7A180E-92C4-42ED-A5D7-0373B1616E0B}" dt="2021-10-13T12:22:55.702" v="504" actId="1076"/>
        <pc:sldMkLst>
          <pc:docMk/>
          <pc:sldMk cId="2151501117" sldId="272"/>
        </pc:sldMkLst>
        <pc:spChg chg="mod">
          <ac:chgData name="Sıla Uluyol" userId="dda2085fc7733afe" providerId="Windows Live" clId="Web-{5E7A180E-92C4-42ED-A5D7-0373B1616E0B}" dt="2021-10-13T12:22:50.343" v="503"/>
          <ac:spMkLst>
            <pc:docMk/>
            <pc:sldMk cId="2151501117" sldId="272"/>
            <ac:spMk id="2" creationId="{300BAC83-7371-47AA-9593-E9655BEC848C}"/>
          </ac:spMkLst>
        </pc:spChg>
        <pc:spChg chg="del">
          <ac:chgData name="Sıla Uluyol" userId="dda2085fc7733afe" providerId="Windows Live" clId="Web-{5E7A180E-92C4-42ED-A5D7-0373B1616E0B}" dt="2021-10-13T12:22:50.343" v="503"/>
          <ac:spMkLst>
            <pc:docMk/>
            <pc:sldMk cId="2151501117" sldId="272"/>
            <ac:spMk id="73" creationId="{5A0118C5-4F8D-4CF4-BADD-53FEACC6C42A}"/>
          </ac:spMkLst>
        </pc:spChg>
        <pc:spChg chg="add">
          <ac:chgData name="Sıla Uluyol" userId="dda2085fc7733afe" providerId="Windows Live" clId="Web-{5E7A180E-92C4-42ED-A5D7-0373B1616E0B}" dt="2021-10-13T12:22:50.343" v="503"/>
          <ac:spMkLst>
            <pc:docMk/>
            <pc:sldMk cId="2151501117" sldId="272"/>
            <ac:spMk id="102" creationId="{5A0118C5-4F8D-4CF4-BADD-53FEACC6C42A}"/>
          </ac:spMkLst>
        </pc:spChg>
        <pc:spChg chg="add">
          <ac:chgData name="Sıla Uluyol" userId="dda2085fc7733afe" providerId="Windows Live" clId="Web-{5E7A180E-92C4-42ED-A5D7-0373B1616E0B}" dt="2021-10-13T12:22:50.343" v="503"/>
          <ac:spMkLst>
            <pc:docMk/>
            <pc:sldMk cId="2151501117" sldId="272"/>
            <ac:spMk id="104" creationId="{F98F79A4-A6C7-4101-B1E9-27E05CB7CFA0}"/>
          </ac:spMkLst>
        </pc:spChg>
        <pc:spChg chg="add">
          <ac:chgData name="Sıla Uluyol" userId="dda2085fc7733afe" providerId="Windows Live" clId="Web-{5E7A180E-92C4-42ED-A5D7-0373B1616E0B}" dt="2021-10-13T12:22:50.343" v="503"/>
          <ac:spMkLst>
            <pc:docMk/>
            <pc:sldMk cId="2151501117" sldId="272"/>
            <ac:spMk id="106" creationId="{F8875E4C-CFFE-4552-ABC7-175C3CB757FB}"/>
          </ac:spMkLst>
        </pc:spChg>
        <pc:spChg chg="add">
          <ac:chgData name="Sıla Uluyol" userId="dda2085fc7733afe" providerId="Windows Live" clId="Web-{5E7A180E-92C4-42ED-A5D7-0373B1616E0B}" dt="2021-10-13T12:22:50.343" v="503"/>
          <ac:spMkLst>
            <pc:docMk/>
            <pc:sldMk cId="2151501117" sldId="272"/>
            <ac:spMk id="108" creationId="{79AFCB35-9C04-4524-A0B1-57FF6865D013}"/>
          </ac:spMkLst>
        </pc:spChg>
        <pc:spChg chg="add">
          <ac:chgData name="Sıla Uluyol" userId="dda2085fc7733afe" providerId="Windows Live" clId="Web-{5E7A180E-92C4-42ED-A5D7-0373B1616E0B}" dt="2021-10-13T12:22:50.343" v="503"/>
          <ac:spMkLst>
            <pc:docMk/>
            <pc:sldMk cId="2151501117" sldId="272"/>
            <ac:spMk id="110" creationId="{D11AD2AD-0BA0-4DD3-8EEA-84686A0E718C}"/>
          </ac:spMkLst>
        </pc:spChg>
        <pc:spChg chg="add">
          <ac:chgData name="Sıla Uluyol" userId="dda2085fc7733afe" providerId="Windows Live" clId="Web-{5E7A180E-92C4-42ED-A5D7-0373B1616E0B}" dt="2021-10-13T12:22:50.343" v="503"/>
          <ac:spMkLst>
            <pc:docMk/>
            <pc:sldMk cId="2151501117" sldId="272"/>
            <ac:spMk id="112" creationId="{9E5C5460-229E-46C8-A712-CC317985420F}"/>
          </ac:spMkLst>
        </pc:spChg>
        <pc:spChg chg="add">
          <ac:chgData name="Sıla Uluyol" userId="dda2085fc7733afe" providerId="Windows Live" clId="Web-{5E7A180E-92C4-42ED-A5D7-0373B1616E0B}" dt="2021-10-13T12:22:50.343" v="503"/>
          <ac:spMkLst>
            <pc:docMk/>
            <pc:sldMk cId="2151501117" sldId="272"/>
            <ac:spMk id="114" creationId="{53812026-3FC6-44DA-94EF-3B81640494BD}"/>
          </ac:spMkLst>
        </pc:spChg>
        <pc:grpChg chg="del">
          <ac:chgData name="Sıla Uluyol" userId="dda2085fc7733afe" providerId="Windows Live" clId="Web-{5E7A180E-92C4-42ED-A5D7-0373B1616E0B}" dt="2021-10-13T12:22:50.343" v="503"/>
          <ac:grpSpMkLst>
            <pc:docMk/>
            <pc:sldMk cId="2151501117" sldId="272"/>
            <ac:grpSpMk id="88" creationId="{D92F9A1A-77F4-4E16-958B-64BB489FFEBC}"/>
          </ac:grpSpMkLst>
        </pc:grpChg>
        <pc:grpChg chg="del">
          <ac:chgData name="Sıla Uluyol" userId="dda2085fc7733afe" providerId="Windows Live" clId="Web-{5E7A180E-92C4-42ED-A5D7-0373B1616E0B}" dt="2021-10-13T12:22:50.343" v="503"/>
          <ac:grpSpMkLst>
            <pc:docMk/>
            <pc:sldMk cId="2151501117" sldId="272"/>
            <ac:grpSpMk id="89" creationId="{7BD27928-770C-41C1-B1E9-9FEB5A8010EC}"/>
          </ac:grpSpMkLst>
        </pc:grpChg>
        <pc:grpChg chg="add">
          <ac:chgData name="Sıla Uluyol" userId="dda2085fc7733afe" providerId="Windows Live" clId="Web-{5E7A180E-92C4-42ED-A5D7-0373B1616E0B}" dt="2021-10-13T12:22:50.343" v="503"/>
          <ac:grpSpMkLst>
            <pc:docMk/>
            <pc:sldMk cId="2151501117" sldId="272"/>
            <ac:grpSpMk id="116" creationId="{0C156BF8-7FF7-440F-BE2B-417DFFE8BFA5}"/>
          </ac:grpSpMkLst>
        </pc:grpChg>
        <pc:graphicFrameChg chg="mod modGraphic">
          <ac:chgData name="Sıla Uluyol" userId="dda2085fc7733afe" providerId="Windows Live" clId="Web-{5E7A180E-92C4-42ED-A5D7-0373B1616E0B}" dt="2021-10-13T12:22:50.343" v="503"/>
          <ac:graphicFrameMkLst>
            <pc:docMk/>
            <pc:sldMk cId="2151501117" sldId="272"/>
            <ac:graphicFrameMk id="67" creationId="{8F07A0EF-6BC3-4136-B757-A3523CE36FC7}"/>
          </ac:graphicFrameMkLst>
        </pc:graphicFrameChg>
        <pc:picChg chg="mod ord">
          <ac:chgData name="Sıla Uluyol" userId="dda2085fc7733afe" providerId="Windows Live" clId="Web-{5E7A180E-92C4-42ED-A5D7-0373B1616E0B}" dt="2021-10-13T12:22:50.343" v="503"/>
          <ac:picMkLst>
            <pc:docMk/>
            <pc:sldMk cId="2151501117" sldId="272"/>
            <ac:picMk id="4" creationId="{B61EA1B6-F71D-4796-B8A9-291E4EBB4450}"/>
          </ac:picMkLst>
        </pc:picChg>
        <pc:picChg chg="mod">
          <ac:chgData name="Sıla Uluyol" userId="dda2085fc7733afe" providerId="Windows Live" clId="Web-{5E7A180E-92C4-42ED-A5D7-0373B1616E0B}" dt="2021-10-13T12:22:55.702" v="504" actId="1076"/>
          <ac:picMkLst>
            <pc:docMk/>
            <pc:sldMk cId="2151501117" sldId="272"/>
            <ac:picMk id="5" creationId="{9E772616-98B6-4E87-8D46-AAEFDBA4D22A}"/>
          </ac:picMkLst>
        </pc:picChg>
      </pc:sldChg>
      <pc:sldChg chg="addSp delSp modSp">
        <pc:chgData name="Sıla Uluyol" userId="dda2085fc7733afe" providerId="Windows Live" clId="Web-{5E7A180E-92C4-42ED-A5D7-0373B1616E0B}" dt="2021-10-13T12:08:39.665" v="455" actId="20577"/>
        <pc:sldMkLst>
          <pc:docMk/>
          <pc:sldMk cId="1978829407" sldId="273"/>
        </pc:sldMkLst>
        <pc:spChg chg="del">
          <ac:chgData name="Sıla Uluyol" userId="dda2085fc7733afe" providerId="Windows Live" clId="Web-{5E7A180E-92C4-42ED-A5D7-0373B1616E0B}" dt="2021-10-13T12:05:09.644" v="422"/>
          <ac:spMkLst>
            <pc:docMk/>
            <pc:sldMk cId="1978829407" sldId="273"/>
            <ac:spMk id="2" creationId="{5D547A79-F56C-4AC8-89C8-D61C0C507F9F}"/>
          </ac:spMkLst>
        </pc:spChg>
        <pc:spChg chg="del">
          <ac:chgData name="Sıla Uluyol" userId="dda2085fc7733afe" providerId="Windows Live" clId="Web-{5E7A180E-92C4-42ED-A5D7-0373B1616E0B}" dt="2021-10-13T12:05:21.269" v="423"/>
          <ac:spMkLst>
            <pc:docMk/>
            <pc:sldMk cId="1978829407" sldId="273"/>
            <ac:spMk id="7" creationId="{5A0118C5-4F8D-4CF4-BADD-53FEACC6C42A}"/>
          </ac:spMkLst>
        </pc:spChg>
        <pc:spChg chg="mod">
          <ac:chgData name="Sıla Uluyol" userId="dda2085fc7733afe" providerId="Windows Live" clId="Web-{5E7A180E-92C4-42ED-A5D7-0373B1616E0B}" dt="2021-10-13T12:08:39.665" v="455" actId="20577"/>
          <ac:spMkLst>
            <pc:docMk/>
            <pc:sldMk cId="1978829407" sldId="273"/>
            <ac:spMk id="11" creationId="{B0630A0C-B61D-4852-89C3-7937531BB6D7}"/>
          </ac:spMkLst>
        </pc:spChg>
        <pc:spChg chg="del">
          <ac:chgData name="Sıla Uluyol" userId="dda2085fc7733afe" providerId="Windows Live" clId="Web-{5E7A180E-92C4-42ED-A5D7-0373B1616E0B}" dt="2021-10-13T12:05:21.269" v="423"/>
          <ac:spMkLst>
            <pc:docMk/>
            <pc:sldMk cId="1978829407" sldId="273"/>
            <ac:spMk id="18" creationId="{24F61E28-F51E-44F9-B827-A32BAAABDC4C}"/>
          </ac:spMkLst>
        </pc:spChg>
        <pc:spChg chg="add">
          <ac:chgData name="Sıla Uluyol" userId="dda2085fc7733afe" providerId="Windows Live" clId="Web-{5E7A180E-92C4-42ED-A5D7-0373B1616E0B}" dt="2021-10-13T12:05:21.269" v="423"/>
          <ac:spMkLst>
            <pc:docMk/>
            <pc:sldMk cId="1978829407" sldId="273"/>
            <ac:spMk id="38" creationId="{5A0118C5-4F8D-4CF4-BADD-53FEACC6C42A}"/>
          </ac:spMkLst>
        </pc:spChg>
        <pc:grpChg chg="del">
          <ac:chgData name="Sıla Uluyol" userId="dda2085fc7733afe" providerId="Windows Live" clId="Web-{5E7A180E-92C4-42ED-A5D7-0373B1616E0B}" dt="2021-10-13T12:05:21.269" v="423"/>
          <ac:grpSpMkLst>
            <pc:docMk/>
            <pc:sldMk cId="1978829407" sldId="273"/>
            <ac:grpSpMk id="8" creationId="{732A444C-81CA-4D10-998B-529CE31D356C}"/>
          </ac:grpSpMkLst>
        </pc:grpChg>
        <pc:grpChg chg="del">
          <ac:chgData name="Sıla Uluyol" userId="dda2085fc7733afe" providerId="Windows Live" clId="Web-{5E7A180E-92C4-42ED-A5D7-0373B1616E0B}" dt="2021-10-13T12:05:21.269" v="423"/>
          <ac:grpSpMkLst>
            <pc:docMk/>
            <pc:sldMk cId="1978829407" sldId="273"/>
            <ac:grpSpMk id="20" creationId="{57CD476F-4071-4E06-BD94-582AC00926A6}"/>
          </ac:grpSpMkLst>
        </pc:grpChg>
        <pc:grpChg chg="add">
          <ac:chgData name="Sıla Uluyol" userId="dda2085fc7733afe" providerId="Windows Live" clId="Web-{5E7A180E-92C4-42ED-A5D7-0373B1616E0B}" dt="2021-10-13T12:05:21.269" v="423"/>
          <ac:grpSpMkLst>
            <pc:docMk/>
            <pc:sldMk cId="1978829407" sldId="273"/>
            <ac:grpSpMk id="40" creationId="{9A15111C-2752-4649-B55B-B93FF93F972D}"/>
          </ac:grpSpMkLst>
        </pc:grpChg>
        <pc:grpChg chg="add">
          <ac:chgData name="Sıla Uluyol" userId="dda2085fc7733afe" providerId="Windows Live" clId="Web-{5E7A180E-92C4-42ED-A5D7-0373B1616E0B}" dt="2021-10-13T12:05:21.269" v="423"/>
          <ac:grpSpMkLst>
            <pc:docMk/>
            <pc:sldMk cId="1978829407" sldId="273"/>
            <ac:grpSpMk id="44" creationId="{698DC1B4-9C49-491A-B0C4-CF9ABED0C7CE}"/>
          </ac:grpSpMkLst>
        </pc:grpChg>
        <pc:picChg chg="add mod ord">
          <ac:chgData name="Sıla Uluyol" userId="dda2085fc7733afe" providerId="Windows Live" clId="Web-{5E7A180E-92C4-42ED-A5D7-0373B1616E0B}" dt="2021-10-13T12:05:21.269" v="423"/>
          <ac:picMkLst>
            <pc:docMk/>
            <pc:sldMk cId="1978829407" sldId="273"/>
            <ac:picMk id="3" creationId="{500E05A9-E069-4464-AC06-2AB98CCF2AD9}"/>
          </ac:picMkLst>
        </pc:picChg>
        <pc:picChg chg="mod">
          <ac:chgData name="Sıla Uluyol" userId="dda2085fc7733afe" providerId="Windows Live" clId="Web-{5E7A180E-92C4-42ED-A5D7-0373B1616E0B}" dt="2021-10-13T12:05:21.269" v="423"/>
          <ac:picMkLst>
            <pc:docMk/>
            <pc:sldMk cId="1978829407" sldId="273"/>
            <ac:picMk id="4" creationId="{804799E5-606E-4C40-B97E-404C5A3AC288}"/>
          </ac:picMkLst>
        </pc:picChg>
        <pc:picChg chg="mod">
          <ac:chgData name="Sıla Uluyol" userId="dda2085fc7733afe" providerId="Windows Live" clId="Web-{5E7A180E-92C4-42ED-A5D7-0373B1616E0B}" dt="2021-10-13T12:05:21.269" v="423"/>
          <ac:picMkLst>
            <pc:docMk/>
            <pc:sldMk cId="1978829407" sldId="273"/>
            <ac:picMk id="5" creationId="{7669C4BC-AC72-4E7E-82BF-F61A39857E77}"/>
          </ac:picMkLst>
        </pc:picChg>
        <pc:picChg chg="add mod ord">
          <ac:chgData name="Sıla Uluyol" userId="dda2085fc7733afe" providerId="Windows Live" clId="Web-{5E7A180E-92C4-42ED-A5D7-0373B1616E0B}" dt="2021-10-13T12:05:37.176" v="425" actId="1076"/>
          <ac:picMkLst>
            <pc:docMk/>
            <pc:sldMk cId="1978829407" sldId="273"/>
            <ac:picMk id="6" creationId="{CAEAE2F7-69BB-41A1-BB48-9D58CFF5E2C1}"/>
          </ac:picMkLst>
        </pc:picChg>
        <pc:picChg chg="add del mod">
          <ac:chgData name="Sıla Uluyol" userId="dda2085fc7733afe" providerId="Windows Live" clId="Web-{5E7A180E-92C4-42ED-A5D7-0373B1616E0B}" dt="2021-10-13T12:07:17.225" v="428"/>
          <ac:picMkLst>
            <pc:docMk/>
            <pc:sldMk cId="1978829407" sldId="273"/>
            <ac:picMk id="9" creationId="{1587F386-39D9-4D6D-9D2A-C99CC29FF6C4}"/>
          </ac:picMkLst>
        </pc:picChg>
      </pc:sldChg>
      <pc:sldChg chg="addSp delSp modSp mod setBg">
        <pc:chgData name="Sıla Uluyol" userId="dda2085fc7733afe" providerId="Windows Live" clId="Web-{5E7A180E-92C4-42ED-A5D7-0373B1616E0B}" dt="2021-10-13T12:17:15.522" v="488"/>
        <pc:sldMkLst>
          <pc:docMk/>
          <pc:sldMk cId="1378317040" sldId="274"/>
        </pc:sldMkLst>
        <pc:spChg chg="del mod">
          <ac:chgData name="Sıla Uluyol" userId="dda2085fc7733afe" providerId="Windows Live" clId="Web-{5E7A180E-92C4-42ED-A5D7-0373B1616E0B}" dt="2021-10-13T12:17:02.881" v="484"/>
          <ac:spMkLst>
            <pc:docMk/>
            <pc:sldMk cId="1378317040" sldId="274"/>
            <ac:spMk id="2" creationId="{98EEC60D-E52A-43D5-85D8-3A100016CEA6}"/>
          </ac:spMkLst>
        </pc:spChg>
        <pc:spChg chg="add del mod">
          <ac:chgData name="Sıla Uluyol" userId="dda2085fc7733afe" providerId="Windows Live" clId="Web-{5E7A180E-92C4-42ED-A5D7-0373B1616E0B}" dt="2021-10-13T12:10:21.746" v="457"/>
          <ac:spMkLst>
            <pc:docMk/>
            <pc:sldMk cId="1378317040" sldId="274"/>
            <ac:spMk id="4" creationId="{62359590-D576-4088-9F53-40D8BAE5E969}"/>
          </ac:spMkLst>
        </pc:spChg>
        <pc:spChg chg="add del mod">
          <ac:chgData name="Sıla Uluyol" userId="dda2085fc7733afe" providerId="Windows Live" clId="Web-{5E7A180E-92C4-42ED-A5D7-0373B1616E0B}" dt="2021-10-13T12:17:15.522" v="488"/>
          <ac:spMkLst>
            <pc:docMk/>
            <pc:sldMk cId="1378317040" sldId="274"/>
            <ac:spMk id="13" creationId="{82C58AB4-A251-4A15-94F2-CEF6F9EACA94}"/>
          </ac:spMkLst>
        </pc:spChg>
        <pc:spChg chg="add del">
          <ac:chgData name="Sıla Uluyol" userId="dda2085fc7733afe" providerId="Windows Live" clId="Web-{5E7A180E-92C4-42ED-A5D7-0373B1616E0B}" dt="2021-10-13T12:16:47.490" v="482"/>
          <ac:spMkLst>
            <pc:docMk/>
            <pc:sldMk cId="1378317040" sldId="274"/>
            <ac:spMk id="22" creationId="{7D6BF779-0B8C-4CC2-9268-9506AD0C5331}"/>
          </ac:spMkLst>
        </pc:spChg>
        <pc:spChg chg="add del">
          <ac:chgData name="Sıla Uluyol" userId="dda2085fc7733afe" providerId="Windows Live" clId="Web-{5E7A180E-92C4-42ED-A5D7-0373B1616E0B}" dt="2021-10-13T12:16:47.490" v="482"/>
          <ac:spMkLst>
            <pc:docMk/>
            <pc:sldMk cId="1378317040" sldId="274"/>
            <ac:spMk id="24" creationId="{489B7BFD-8F45-4093-AD9C-91B15B0503D9}"/>
          </ac:spMkLst>
        </pc:spChg>
        <pc:spChg chg="add del">
          <ac:chgData name="Sıla Uluyol" userId="dda2085fc7733afe" providerId="Windows Live" clId="Web-{5E7A180E-92C4-42ED-A5D7-0373B1616E0B}" dt="2021-10-13T12:16:47.490" v="482"/>
          <ac:spMkLst>
            <pc:docMk/>
            <pc:sldMk cId="1378317040" sldId="274"/>
            <ac:spMk id="26" creationId="{498F8FF6-43B4-494A-AF8F-123A4983EDF7}"/>
          </ac:spMkLst>
        </pc:spChg>
        <pc:spChg chg="add del">
          <ac:chgData name="Sıla Uluyol" userId="dda2085fc7733afe" providerId="Windows Live" clId="Web-{5E7A180E-92C4-42ED-A5D7-0373B1616E0B}" dt="2021-10-13T12:16:47.490" v="482"/>
          <ac:spMkLst>
            <pc:docMk/>
            <pc:sldMk cId="1378317040" sldId="274"/>
            <ac:spMk id="28" creationId="{FE7142A8-393B-47A8-A092-8716623629BC}"/>
          </ac:spMkLst>
        </pc:spChg>
        <pc:spChg chg="add del">
          <ac:chgData name="Sıla Uluyol" userId="dda2085fc7733afe" providerId="Windows Live" clId="Web-{5E7A180E-92C4-42ED-A5D7-0373B1616E0B}" dt="2021-10-13T12:16:47.490" v="482"/>
          <ac:spMkLst>
            <pc:docMk/>
            <pc:sldMk cId="1378317040" sldId="274"/>
            <ac:spMk id="30" creationId="{EA14E168-70E6-4C9F-BB61-FCF0AF368976}"/>
          </ac:spMkLst>
        </pc:spChg>
        <pc:spChg chg="add del">
          <ac:chgData name="Sıla Uluyol" userId="dda2085fc7733afe" providerId="Windows Live" clId="Web-{5E7A180E-92C4-42ED-A5D7-0373B1616E0B}" dt="2021-10-13T12:16:47.490" v="482"/>
          <ac:spMkLst>
            <pc:docMk/>
            <pc:sldMk cId="1378317040" sldId="274"/>
            <ac:spMk id="32" creationId="{279CAF82-0ECF-42BE-8F37-F71941E5D410}"/>
          </ac:spMkLst>
        </pc:spChg>
        <pc:spChg chg="add del">
          <ac:chgData name="Sıla Uluyol" userId="dda2085fc7733afe" providerId="Windows Live" clId="Web-{5E7A180E-92C4-42ED-A5D7-0373B1616E0B}" dt="2021-10-13T12:16:47.490" v="482"/>
          <ac:spMkLst>
            <pc:docMk/>
            <pc:sldMk cId="1378317040" sldId="274"/>
            <ac:spMk id="55" creationId="{033BC44A-0661-43B4-9C14-FD5963C226AE}"/>
          </ac:spMkLst>
        </pc:spChg>
        <pc:spChg chg="add del">
          <ac:chgData name="Sıla Uluyol" userId="dda2085fc7733afe" providerId="Windows Live" clId="Web-{5E7A180E-92C4-42ED-A5D7-0373B1616E0B}" dt="2021-10-13T12:16:47.490" v="482"/>
          <ac:spMkLst>
            <pc:docMk/>
            <pc:sldMk cId="1378317040" sldId="274"/>
            <ac:spMk id="57" creationId="{BF7B0E8E-1D1E-4BA4-A360-D8A1FF31E436}"/>
          </ac:spMkLst>
        </pc:spChg>
        <pc:spChg chg="add mod ord">
          <ac:chgData name="Sıla Uluyol" userId="dda2085fc7733afe" providerId="Windows Live" clId="Web-{5E7A180E-92C4-42ED-A5D7-0373B1616E0B}" dt="2021-10-13T12:17:10.131" v="487"/>
          <ac:spMkLst>
            <pc:docMk/>
            <pc:sldMk cId="1378317040" sldId="274"/>
            <ac:spMk id="61" creationId="{381DB278-7C1F-485A-822C-DDF0283DC516}"/>
          </ac:spMkLst>
        </pc:spChg>
        <pc:spChg chg="add del">
          <ac:chgData name="Sıla Uluyol" userId="dda2085fc7733afe" providerId="Windows Live" clId="Web-{5E7A180E-92C4-42ED-A5D7-0373B1616E0B}" dt="2021-10-13T12:17:10.131" v="487"/>
          <ac:spMkLst>
            <pc:docMk/>
            <pc:sldMk cId="1378317040" sldId="274"/>
            <ac:spMk id="64" creationId="{5A0118C5-4F8D-4CF4-BADD-53FEACC6C42A}"/>
          </ac:spMkLst>
        </pc:spChg>
        <pc:spChg chg="add">
          <ac:chgData name="Sıla Uluyol" userId="dda2085fc7733afe" providerId="Windows Live" clId="Web-{5E7A180E-92C4-42ED-A5D7-0373B1616E0B}" dt="2021-10-13T12:17:10.131" v="487"/>
          <ac:spMkLst>
            <pc:docMk/>
            <pc:sldMk cId="1378317040" sldId="274"/>
            <ac:spMk id="88" creationId="{5A0118C5-4F8D-4CF4-BADD-53FEACC6C42A}"/>
          </ac:spMkLst>
        </pc:spChg>
        <pc:spChg chg="add">
          <ac:chgData name="Sıla Uluyol" userId="dda2085fc7733afe" providerId="Windows Live" clId="Web-{5E7A180E-92C4-42ED-A5D7-0373B1616E0B}" dt="2021-10-13T12:17:10.131" v="487"/>
          <ac:spMkLst>
            <pc:docMk/>
            <pc:sldMk cId="1378317040" sldId="274"/>
            <ac:spMk id="90" creationId="{F98F79A4-A6C7-4101-B1E9-27E05CB7CFA0}"/>
          </ac:spMkLst>
        </pc:spChg>
        <pc:spChg chg="add">
          <ac:chgData name="Sıla Uluyol" userId="dda2085fc7733afe" providerId="Windows Live" clId="Web-{5E7A180E-92C4-42ED-A5D7-0373B1616E0B}" dt="2021-10-13T12:17:10.131" v="487"/>
          <ac:spMkLst>
            <pc:docMk/>
            <pc:sldMk cId="1378317040" sldId="274"/>
            <ac:spMk id="92" creationId="{79AFCB35-9C04-4524-A0B1-57FF6865D013}"/>
          </ac:spMkLst>
        </pc:spChg>
        <pc:spChg chg="add">
          <ac:chgData name="Sıla Uluyol" userId="dda2085fc7733afe" providerId="Windows Live" clId="Web-{5E7A180E-92C4-42ED-A5D7-0373B1616E0B}" dt="2021-10-13T12:17:10.131" v="487"/>
          <ac:spMkLst>
            <pc:docMk/>
            <pc:sldMk cId="1378317040" sldId="274"/>
            <ac:spMk id="94" creationId="{D11AD2AD-0BA0-4DD3-8EEA-84686A0E718C}"/>
          </ac:spMkLst>
        </pc:spChg>
        <pc:spChg chg="add">
          <ac:chgData name="Sıla Uluyol" userId="dda2085fc7733afe" providerId="Windows Live" clId="Web-{5E7A180E-92C4-42ED-A5D7-0373B1616E0B}" dt="2021-10-13T12:17:10.131" v="487"/>
          <ac:spMkLst>
            <pc:docMk/>
            <pc:sldMk cId="1378317040" sldId="274"/>
            <ac:spMk id="96" creationId="{59463AC4-F96D-4507-9EE0-A831B7910271}"/>
          </ac:spMkLst>
        </pc:spChg>
        <pc:spChg chg="add">
          <ac:chgData name="Sıla Uluyol" userId="dda2085fc7733afe" providerId="Windows Live" clId="Web-{5E7A180E-92C4-42ED-A5D7-0373B1616E0B}" dt="2021-10-13T12:17:10.131" v="487"/>
          <ac:spMkLst>
            <pc:docMk/>
            <pc:sldMk cId="1378317040" sldId="274"/>
            <ac:spMk id="98" creationId="{9E5C5460-229E-46C8-A712-CC317985420F}"/>
          </ac:spMkLst>
        </pc:spChg>
        <pc:spChg chg="add">
          <ac:chgData name="Sıla Uluyol" userId="dda2085fc7733afe" providerId="Windows Live" clId="Web-{5E7A180E-92C4-42ED-A5D7-0373B1616E0B}" dt="2021-10-13T12:17:10.131" v="487"/>
          <ac:spMkLst>
            <pc:docMk/>
            <pc:sldMk cId="1378317040" sldId="274"/>
            <ac:spMk id="100" creationId="{FC3ABE8C-1C72-4141-BADF-DD681176459A}"/>
          </ac:spMkLst>
        </pc:spChg>
        <pc:grpChg chg="add del">
          <ac:chgData name="Sıla Uluyol" userId="dda2085fc7733afe" providerId="Windows Live" clId="Web-{5E7A180E-92C4-42ED-A5D7-0373B1616E0B}" dt="2021-10-13T12:16:47.490" v="482"/>
          <ac:grpSpMkLst>
            <pc:docMk/>
            <pc:sldMk cId="1378317040" sldId="274"/>
            <ac:grpSpMk id="15" creationId="{8A351602-3772-4279-B0D3-A523F6F6EAB3}"/>
          </ac:grpSpMkLst>
        </pc:grpChg>
        <pc:grpChg chg="add del">
          <ac:chgData name="Sıla Uluyol" userId="dda2085fc7733afe" providerId="Windows Live" clId="Web-{5E7A180E-92C4-42ED-A5D7-0373B1616E0B}" dt="2021-10-13T12:16:47.490" v="482"/>
          <ac:grpSpMkLst>
            <pc:docMk/>
            <pc:sldMk cId="1378317040" sldId="274"/>
            <ac:grpSpMk id="34" creationId="{FB9739EB-7F66-433D-841F-AB3CD18700B7}"/>
          </ac:grpSpMkLst>
        </pc:grpChg>
        <pc:grpChg chg="add del">
          <ac:chgData name="Sıla Uluyol" userId="dda2085fc7733afe" providerId="Windows Live" clId="Web-{5E7A180E-92C4-42ED-A5D7-0373B1616E0B}" dt="2021-10-13T12:16:47.490" v="482"/>
          <ac:grpSpMkLst>
            <pc:docMk/>
            <pc:sldMk cId="1378317040" sldId="274"/>
            <ac:grpSpMk id="41" creationId="{9D69F773-8C5C-486C-B033-51C7BB3B3668}"/>
          </ac:grpSpMkLst>
        </pc:grpChg>
        <pc:grpChg chg="add del">
          <ac:chgData name="Sıla Uluyol" userId="dda2085fc7733afe" providerId="Windows Live" clId="Web-{5E7A180E-92C4-42ED-A5D7-0373B1616E0B}" dt="2021-10-13T12:16:47.490" v="482"/>
          <ac:grpSpMkLst>
            <pc:docMk/>
            <pc:sldMk cId="1378317040" sldId="274"/>
            <ac:grpSpMk id="48" creationId="{EEC0EF42-FB7F-40F4-9F83-19A3651C7458}"/>
          </ac:grpSpMkLst>
        </pc:grpChg>
        <pc:grpChg chg="add del">
          <ac:chgData name="Sıla Uluyol" userId="dda2085fc7733afe" providerId="Windows Live" clId="Web-{5E7A180E-92C4-42ED-A5D7-0373B1616E0B}" dt="2021-10-13T12:17:10.131" v="487"/>
          <ac:grpSpMkLst>
            <pc:docMk/>
            <pc:sldMk cId="1378317040" sldId="274"/>
            <ac:grpSpMk id="66" creationId="{698DC1B4-9C49-491A-B0C4-CF9ABED0C7CE}"/>
          </ac:grpSpMkLst>
        </pc:grpChg>
        <pc:grpChg chg="add del">
          <ac:chgData name="Sıla Uluyol" userId="dda2085fc7733afe" providerId="Windows Live" clId="Web-{5E7A180E-92C4-42ED-A5D7-0373B1616E0B}" dt="2021-10-13T12:17:10.131" v="487"/>
          <ac:grpSpMkLst>
            <pc:docMk/>
            <pc:sldMk cId="1378317040" sldId="274"/>
            <ac:grpSpMk id="70" creationId="{E5C89038-920A-4C2C-96CF-80507027B69F}"/>
          </ac:grpSpMkLst>
        </pc:grpChg>
        <pc:grpChg chg="add del">
          <ac:chgData name="Sıla Uluyol" userId="dda2085fc7733afe" providerId="Windows Live" clId="Web-{5E7A180E-92C4-42ED-A5D7-0373B1616E0B}" dt="2021-10-13T12:17:10.131" v="487"/>
          <ac:grpSpMkLst>
            <pc:docMk/>
            <pc:sldMk cId="1378317040" sldId="274"/>
            <ac:grpSpMk id="74" creationId="{9A15111C-2752-4649-B55B-B93FF93F972D}"/>
          </ac:grpSpMkLst>
        </pc:grpChg>
        <pc:grpChg chg="add del">
          <ac:chgData name="Sıla Uluyol" userId="dda2085fc7733afe" providerId="Windows Live" clId="Web-{5E7A180E-92C4-42ED-A5D7-0373B1616E0B}" dt="2021-10-13T12:17:10.131" v="487"/>
          <ac:grpSpMkLst>
            <pc:docMk/>
            <pc:sldMk cId="1378317040" sldId="274"/>
            <ac:grpSpMk id="78" creationId="{582A903B-6B78-4F0A-B7C9-3D80499020B8}"/>
          </ac:grpSpMkLst>
        </pc:grpChg>
        <pc:grpChg chg="add">
          <ac:chgData name="Sıla Uluyol" userId="dda2085fc7733afe" providerId="Windows Live" clId="Web-{5E7A180E-92C4-42ED-A5D7-0373B1616E0B}" dt="2021-10-13T12:17:10.131" v="487"/>
          <ac:grpSpMkLst>
            <pc:docMk/>
            <pc:sldMk cId="1378317040" sldId="274"/>
            <ac:grpSpMk id="102" creationId="{0C156BF8-7FF7-440F-BE2B-417DFFE8BFA5}"/>
          </ac:grpSpMkLst>
        </pc:grpChg>
        <pc:picChg chg="add mod ord">
          <ac:chgData name="Sıla Uluyol" userId="dda2085fc7733afe" providerId="Windows Live" clId="Web-{5E7A180E-92C4-42ED-A5D7-0373B1616E0B}" dt="2021-10-13T12:17:10.131" v="487"/>
          <ac:picMkLst>
            <pc:docMk/>
            <pc:sldMk cId="1378317040" sldId="274"/>
            <ac:picMk id="5" creationId="{B0362E7A-5CF8-40F9-8349-10B0F1A9BD5B}"/>
          </ac:picMkLst>
        </pc:picChg>
        <pc:picChg chg="add del mod">
          <ac:chgData name="Sıla Uluyol" userId="dda2085fc7733afe" providerId="Windows Live" clId="Web-{5E7A180E-92C4-42ED-A5D7-0373B1616E0B}" dt="2021-10-13T12:15:58.645" v="479"/>
          <ac:picMkLst>
            <pc:docMk/>
            <pc:sldMk cId="1378317040" sldId="274"/>
            <ac:picMk id="6" creationId="{F3FB15C3-189C-4EAC-BF37-5901BEB24657}"/>
          </ac:picMkLst>
        </pc:picChg>
        <pc:picChg chg="del">
          <ac:chgData name="Sıla Uluyol" userId="dda2085fc7733afe" providerId="Windows Live" clId="Web-{5E7A180E-92C4-42ED-A5D7-0373B1616E0B}" dt="2021-10-13T12:10:18.839" v="456"/>
          <ac:picMkLst>
            <pc:docMk/>
            <pc:sldMk cId="1378317040" sldId="274"/>
            <ac:picMk id="7" creationId="{DCADF636-69C2-4F7F-8539-63A38BDE9D46}"/>
          </ac:picMkLst>
        </pc:picChg>
        <pc:picChg chg="add del mod">
          <ac:chgData name="Sıla Uluyol" userId="dda2085fc7733afe" providerId="Windows Live" clId="Web-{5E7A180E-92C4-42ED-A5D7-0373B1616E0B}" dt="2021-10-13T12:10:57.590" v="462"/>
          <ac:picMkLst>
            <pc:docMk/>
            <pc:sldMk cId="1378317040" sldId="274"/>
            <ac:picMk id="8" creationId="{AA498AB7-DB7C-4DBD-84E7-FC743877BEFF}"/>
          </ac:picMkLst>
        </pc:picChg>
        <pc:picChg chg="add del mod">
          <ac:chgData name="Sıla Uluyol" userId="dda2085fc7733afe" providerId="Windows Live" clId="Web-{5E7A180E-92C4-42ED-A5D7-0373B1616E0B}" dt="2021-10-13T12:12:12.077" v="465"/>
          <ac:picMkLst>
            <pc:docMk/>
            <pc:sldMk cId="1378317040" sldId="274"/>
            <ac:picMk id="9" creationId="{F8D10F88-00A3-46A8-92DD-B17F34860789}"/>
          </ac:picMkLst>
        </pc:picChg>
        <pc:picChg chg="add mod ord">
          <ac:chgData name="Sıla Uluyol" userId="dda2085fc7733afe" providerId="Windows Live" clId="Web-{5E7A180E-92C4-42ED-A5D7-0373B1616E0B}" dt="2021-10-13T12:17:10.131" v="487"/>
          <ac:picMkLst>
            <pc:docMk/>
            <pc:sldMk cId="1378317040" sldId="274"/>
            <ac:picMk id="10" creationId="{A96F0A6A-BA43-46F6-A49E-3E8119675A22}"/>
          </ac:picMkLst>
        </pc:picChg>
        <pc:picChg chg="add mod ord">
          <ac:chgData name="Sıla Uluyol" userId="dda2085fc7733afe" providerId="Windows Live" clId="Web-{5E7A180E-92C4-42ED-A5D7-0373B1616E0B}" dt="2021-10-13T12:17:10.131" v="487"/>
          <ac:picMkLst>
            <pc:docMk/>
            <pc:sldMk cId="1378317040" sldId="274"/>
            <ac:picMk id="11" creationId="{CEC2601D-0A26-4ECE-9CAF-3C1E92B5E9B7}"/>
          </ac:picMkLst>
        </pc:picChg>
      </pc:sldChg>
      <pc:sldChg chg="delSp">
        <pc:chgData name="Sıla Uluyol" userId="dda2085fc7733afe" providerId="Windows Live" clId="Web-{5E7A180E-92C4-42ED-A5D7-0373B1616E0B}" dt="2021-10-13T12:24:45.361" v="524"/>
        <pc:sldMkLst>
          <pc:docMk/>
          <pc:sldMk cId="2041459238" sldId="275"/>
        </pc:sldMkLst>
        <pc:spChg chg="del">
          <ac:chgData name="Sıla Uluyol" userId="dda2085fc7733afe" providerId="Windows Live" clId="Web-{5E7A180E-92C4-42ED-A5D7-0373B1616E0B}" dt="2021-10-13T12:24:45.361" v="524"/>
          <ac:spMkLst>
            <pc:docMk/>
            <pc:sldMk cId="2041459238" sldId="275"/>
            <ac:spMk id="2" creationId="{1D3A7CC2-1520-4002-974C-639771072E16}"/>
          </ac:spMkLst>
        </pc:spChg>
      </pc:sldChg>
      <pc:sldChg chg="addSp delSp modSp addAnim">
        <pc:chgData name="Sıla Uluyol" userId="dda2085fc7733afe" providerId="Windows Live" clId="Web-{5E7A180E-92C4-42ED-A5D7-0373B1616E0B}" dt="2021-10-13T12:24:41.158" v="523" actId="1076"/>
        <pc:sldMkLst>
          <pc:docMk/>
          <pc:sldMk cId="1587619326" sldId="276"/>
        </pc:sldMkLst>
        <pc:spChg chg="mod">
          <ac:chgData name="Sıla Uluyol" userId="dda2085fc7733afe" providerId="Windows Live" clId="Web-{5E7A180E-92C4-42ED-A5D7-0373B1616E0B}" dt="2021-10-13T12:24:41.158" v="523" actId="1076"/>
          <ac:spMkLst>
            <pc:docMk/>
            <pc:sldMk cId="1587619326" sldId="276"/>
            <ac:spMk id="2" creationId="{84DB6A7E-6D03-4498-888E-D574FAB715EA}"/>
          </ac:spMkLst>
        </pc:spChg>
        <pc:spChg chg="del mod">
          <ac:chgData name="Sıla Uluyol" userId="dda2085fc7733afe" providerId="Windows Live" clId="Web-{5E7A180E-92C4-42ED-A5D7-0373B1616E0B}" dt="2021-10-13T12:23:23.391" v="512"/>
          <ac:spMkLst>
            <pc:docMk/>
            <pc:sldMk cId="1587619326" sldId="276"/>
            <ac:spMk id="39" creationId="{1679346D-0F8C-4723-8A1A-ED0EA42C55F2}"/>
          </ac:spMkLst>
        </pc:spChg>
        <pc:spChg chg="del">
          <ac:chgData name="Sıla Uluyol" userId="dda2085fc7733afe" providerId="Windows Live" clId="Web-{5E7A180E-92C4-42ED-A5D7-0373B1616E0B}" dt="2021-10-13T12:23:05.484" v="505"/>
          <ac:spMkLst>
            <pc:docMk/>
            <pc:sldMk cId="1587619326" sldId="276"/>
            <ac:spMk id="94" creationId="{5A0118C5-4F8D-4CF4-BADD-53FEACC6C42A}"/>
          </ac:spMkLst>
        </pc:spChg>
        <pc:spChg chg="del">
          <ac:chgData name="Sıla Uluyol" userId="dda2085fc7733afe" providerId="Windows Live" clId="Web-{5E7A180E-92C4-42ED-A5D7-0373B1616E0B}" dt="2021-10-13T12:23:05.484" v="505"/>
          <ac:spMkLst>
            <pc:docMk/>
            <pc:sldMk cId="1587619326" sldId="276"/>
            <ac:spMk id="100" creationId="{E7C065BD-BDC2-4800-908F-25C30F042B69}"/>
          </ac:spMkLst>
        </pc:spChg>
        <pc:spChg chg="del">
          <ac:chgData name="Sıla Uluyol" userId="dda2085fc7733afe" providerId="Windows Live" clId="Web-{5E7A180E-92C4-42ED-A5D7-0373B1616E0B}" dt="2021-10-13T12:23:05.484" v="505"/>
          <ac:spMkLst>
            <pc:docMk/>
            <pc:sldMk cId="1587619326" sldId="276"/>
            <ac:spMk id="102" creationId="{612A1BC7-2F25-41BC-A0DC-8680CE996B74}"/>
          </ac:spMkLst>
        </pc:spChg>
        <pc:spChg chg="add del">
          <ac:chgData name="Sıla Uluyol" userId="dda2085fc7733afe" providerId="Windows Live" clId="Web-{5E7A180E-92C4-42ED-A5D7-0373B1616E0B}" dt="2021-10-13T12:23:46.782" v="517"/>
          <ac:spMkLst>
            <pc:docMk/>
            <pc:sldMk cId="1587619326" sldId="276"/>
            <ac:spMk id="107" creationId="{5A0118C5-4F8D-4CF4-BADD-53FEACC6C42A}"/>
          </ac:spMkLst>
        </pc:spChg>
        <pc:spChg chg="add">
          <ac:chgData name="Sıla Uluyol" userId="dda2085fc7733afe" providerId="Windows Live" clId="Web-{5E7A180E-92C4-42ED-A5D7-0373B1616E0B}" dt="2021-10-13T12:23:46.782" v="517"/>
          <ac:spMkLst>
            <pc:docMk/>
            <pc:sldMk cId="1587619326" sldId="276"/>
            <ac:spMk id="138" creationId="{7D6BF779-0B8C-4CC2-9268-9506AD0C5331}"/>
          </ac:spMkLst>
        </pc:spChg>
        <pc:spChg chg="add">
          <ac:chgData name="Sıla Uluyol" userId="dda2085fc7733afe" providerId="Windows Live" clId="Web-{5E7A180E-92C4-42ED-A5D7-0373B1616E0B}" dt="2021-10-13T12:23:46.782" v="517"/>
          <ac:spMkLst>
            <pc:docMk/>
            <pc:sldMk cId="1587619326" sldId="276"/>
            <ac:spMk id="140" creationId="{489B7BFD-8F45-4093-AD9C-91B15B0503D9}"/>
          </ac:spMkLst>
        </pc:spChg>
        <pc:spChg chg="add">
          <ac:chgData name="Sıla Uluyol" userId="dda2085fc7733afe" providerId="Windows Live" clId="Web-{5E7A180E-92C4-42ED-A5D7-0373B1616E0B}" dt="2021-10-13T12:23:46.782" v="517"/>
          <ac:spMkLst>
            <pc:docMk/>
            <pc:sldMk cId="1587619326" sldId="276"/>
            <ac:spMk id="142" creationId="{498F8FF6-43B4-494A-AF8F-123A4983EDF7}"/>
          </ac:spMkLst>
        </pc:spChg>
        <pc:spChg chg="add">
          <ac:chgData name="Sıla Uluyol" userId="dda2085fc7733afe" providerId="Windows Live" clId="Web-{5E7A180E-92C4-42ED-A5D7-0373B1616E0B}" dt="2021-10-13T12:23:46.782" v="517"/>
          <ac:spMkLst>
            <pc:docMk/>
            <pc:sldMk cId="1587619326" sldId="276"/>
            <ac:spMk id="144" creationId="{FE7142A8-393B-47A8-A092-8716623629BC}"/>
          </ac:spMkLst>
        </pc:spChg>
        <pc:spChg chg="add">
          <ac:chgData name="Sıla Uluyol" userId="dda2085fc7733afe" providerId="Windows Live" clId="Web-{5E7A180E-92C4-42ED-A5D7-0373B1616E0B}" dt="2021-10-13T12:23:46.782" v="517"/>
          <ac:spMkLst>
            <pc:docMk/>
            <pc:sldMk cId="1587619326" sldId="276"/>
            <ac:spMk id="146" creationId="{EA14E168-70E6-4C9F-BB61-FCF0AF368976}"/>
          </ac:spMkLst>
        </pc:spChg>
        <pc:spChg chg="add">
          <ac:chgData name="Sıla Uluyol" userId="dda2085fc7733afe" providerId="Windows Live" clId="Web-{5E7A180E-92C4-42ED-A5D7-0373B1616E0B}" dt="2021-10-13T12:23:46.782" v="517"/>
          <ac:spMkLst>
            <pc:docMk/>
            <pc:sldMk cId="1587619326" sldId="276"/>
            <ac:spMk id="148" creationId="{279CAF82-0ECF-42BE-8F37-F71941E5D410}"/>
          </ac:spMkLst>
        </pc:spChg>
        <pc:spChg chg="add">
          <ac:chgData name="Sıla Uluyol" userId="dda2085fc7733afe" providerId="Windows Live" clId="Web-{5E7A180E-92C4-42ED-A5D7-0373B1616E0B}" dt="2021-10-13T12:23:46.782" v="517"/>
          <ac:spMkLst>
            <pc:docMk/>
            <pc:sldMk cId="1587619326" sldId="276"/>
            <ac:spMk id="171" creationId="{033BC44A-0661-43B4-9C14-FD5963C226AE}"/>
          </ac:spMkLst>
        </pc:spChg>
        <pc:spChg chg="add">
          <ac:chgData name="Sıla Uluyol" userId="dda2085fc7733afe" providerId="Windows Live" clId="Web-{5E7A180E-92C4-42ED-A5D7-0373B1616E0B}" dt="2021-10-13T12:23:46.782" v="517"/>
          <ac:spMkLst>
            <pc:docMk/>
            <pc:sldMk cId="1587619326" sldId="276"/>
            <ac:spMk id="173" creationId="{BF7B0E8E-1D1E-4BA4-A360-D8A1FF31E436}"/>
          </ac:spMkLst>
        </pc:spChg>
        <pc:grpChg chg="del">
          <ac:chgData name="Sıla Uluyol" userId="dda2085fc7733afe" providerId="Windows Live" clId="Web-{5E7A180E-92C4-42ED-A5D7-0373B1616E0B}" dt="2021-10-13T12:23:05.484" v="505"/>
          <ac:grpSpMkLst>
            <pc:docMk/>
            <pc:sldMk cId="1587619326" sldId="276"/>
            <ac:grpSpMk id="96" creationId="{1E8369D0-2C3B-4E27-AC6C-A246AC28CDA1}"/>
          </ac:grpSpMkLst>
        </pc:grpChg>
        <pc:grpChg chg="add del">
          <ac:chgData name="Sıla Uluyol" userId="dda2085fc7733afe" providerId="Windows Live" clId="Web-{5E7A180E-92C4-42ED-A5D7-0373B1616E0B}" dt="2021-10-13T12:23:46.782" v="517"/>
          <ac:grpSpMkLst>
            <pc:docMk/>
            <pc:sldMk cId="1587619326" sldId="276"/>
            <ac:grpSpMk id="109" creationId="{698DC1B4-9C49-491A-B0C4-CF9ABED0C7CE}"/>
          </ac:grpSpMkLst>
        </pc:grpChg>
        <pc:grpChg chg="add del">
          <ac:chgData name="Sıla Uluyol" userId="dda2085fc7733afe" providerId="Windows Live" clId="Web-{5E7A180E-92C4-42ED-A5D7-0373B1616E0B}" dt="2021-10-13T12:23:46.782" v="517"/>
          <ac:grpSpMkLst>
            <pc:docMk/>
            <pc:sldMk cId="1587619326" sldId="276"/>
            <ac:grpSpMk id="113" creationId="{E5C89038-920A-4C2C-96CF-80507027B69F}"/>
          </ac:grpSpMkLst>
        </pc:grpChg>
        <pc:grpChg chg="add del">
          <ac:chgData name="Sıla Uluyol" userId="dda2085fc7733afe" providerId="Windows Live" clId="Web-{5E7A180E-92C4-42ED-A5D7-0373B1616E0B}" dt="2021-10-13T12:23:46.782" v="517"/>
          <ac:grpSpMkLst>
            <pc:docMk/>
            <pc:sldMk cId="1587619326" sldId="276"/>
            <ac:grpSpMk id="117" creationId="{9A15111C-2752-4649-B55B-B93FF93F972D}"/>
          </ac:grpSpMkLst>
        </pc:grpChg>
        <pc:grpChg chg="add del">
          <ac:chgData name="Sıla Uluyol" userId="dda2085fc7733afe" providerId="Windows Live" clId="Web-{5E7A180E-92C4-42ED-A5D7-0373B1616E0B}" dt="2021-10-13T12:23:46.782" v="517"/>
          <ac:grpSpMkLst>
            <pc:docMk/>
            <pc:sldMk cId="1587619326" sldId="276"/>
            <ac:grpSpMk id="121" creationId="{582A903B-6B78-4F0A-B7C9-3D80499020B8}"/>
          </ac:grpSpMkLst>
        </pc:grpChg>
        <pc:grpChg chg="add">
          <ac:chgData name="Sıla Uluyol" userId="dda2085fc7733afe" providerId="Windows Live" clId="Web-{5E7A180E-92C4-42ED-A5D7-0373B1616E0B}" dt="2021-10-13T12:23:46.782" v="517"/>
          <ac:grpSpMkLst>
            <pc:docMk/>
            <pc:sldMk cId="1587619326" sldId="276"/>
            <ac:grpSpMk id="131" creationId="{8A351602-3772-4279-B0D3-A523F6F6EAB3}"/>
          </ac:grpSpMkLst>
        </pc:grpChg>
        <pc:grpChg chg="add">
          <ac:chgData name="Sıla Uluyol" userId="dda2085fc7733afe" providerId="Windows Live" clId="Web-{5E7A180E-92C4-42ED-A5D7-0373B1616E0B}" dt="2021-10-13T12:23:46.782" v="517"/>
          <ac:grpSpMkLst>
            <pc:docMk/>
            <pc:sldMk cId="1587619326" sldId="276"/>
            <ac:grpSpMk id="150" creationId="{FB9739EB-7F66-433D-841F-AB3CD18700B7}"/>
          </ac:grpSpMkLst>
        </pc:grpChg>
        <pc:grpChg chg="add">
          <ac:chgData name="Sıla Uluyol" userId="dda2085fc7733afe" providerId="Windows Live" clId="Web-{5E7A180E-92C4-42ED-A5D7-0373B1616E0B}" dt="2021-10-13T12:23:46.782" v="517"/>
          <ac:grpSpMkLst>
            <pc:docMk/>
            <pc:sldMk cId="1587619326" sldId="276"/>
            <ac:grpSpMk id="157" creationId="{9D69F773-8C5C-486C-B033-51C7BB3B3668}"/>
          </ac:grpSpMkLst>
        </pc:grpChg>
        <pc:grpChg chg="add">
          <ac:chgData name="Sıla Uluyol" userId="dda2085fc7733afe" providerId="Windows Live" clId="Web-{5E7A180E-92C4-42ED-A5D7-0373B1616E0B}" dt="2021-10-13T12:23:46.782" v="517"/>
          <ac:grpSpMkLst>
            <pc:docMk/>
            <pc:sldMk cId="1587619326" sldId="276"/>
            <ac:grpSpMk id="164" creationId="{EEC0EF42-FB7F-40F4-9F83-19A3651C7458}"/>
          </ac:grpSpMkLst>
        </pc:grpChg>
        <pc:picChg chg="mod ord">
          <ac:chgData name="Sıla Uluyol" userId="dda2085fc7733afe" providerId="Windows Live" clId="Web-{5E7A180E-92C4-42ED-A5D7-0373B1616E0B}" dt="2021-10-13T12:24:33.736" v="522" actId="1076"/>
          <ac:picMkLst>
            <pc:docMk/>
            <pc:sldMk cId="1587619326" sldId="276"/>
            <ac:picMk id="4" creationId="{D3424DD8-7806-4313-B72D-10048FA5EA29}"/>
          </ac:picMkLst>
        </pc:picChg>
        <pc:picChg chg="mod">
          <ac:chgData name="Sıla Uluyol" userId="dda2085fc7733afe" providerId="Windows Live" clId="Web-{5E7A180E-92C4-42ED-A5D7-0373B1616E0B}" dt="2021-10-13T12:24:22.736" v="521" actId="1076"/>
          <ac:picMkLst>
            <pc:docMk/>
            <pc:sldMk cId="1587619326" sldId="276"/>
            <ac:picMk id="5" creationId="{862F8257-0112-41C9-BCC3-CD9E9FAB8DEA}"/>
          </ac:picMkLst>
        </pc:picChg>
        <pc:picChg chg="mod ord">
          <ac:chgData name="Sıla Uluyol" userId="dda2085fc7733afe" providerId="Windows Live" clId="Web-{5E7A180E-92C4-42ED-A5D7-0373B1616E0B}" dt="2021-10-13T12:23:46.782" v="517"/>
          <ac:picMkLst>
            <pc:docMk/>
            <pc:sldMk cId="1587619326" sldId="276"/>
            <ac:picMk id="35" creationId="{B79F0E58-E918-40AE-A2A7-156736E4C707}"/>
          </ac:picMkLst>
        </pc:picChg>
      </pc:sldChg>
    </pc:docChg>
  </pc:docChgLst>
  <pc:docChgLst>
    <pc:chgData name="Eflin Er" userId="ed672d22a66b526e" providerId="Windows Live" clId="Web-{0A168D42-790B-4DEA-9B8F-5B49D0AC7D3D}"/>
    <pc:docChg chg="addSld modSld sldOrd">
      <pc:chgData name="Eflin Er" userId="ed672d22a66b526e" providerId="Windows Live" clId="Web-{0A168D42-790B-4DEA-9B8F-5B49D0AC7D3D}" dt="2021-09-22T05:04:40.800" v="428"/>
      <pc:docMkLst>
        <pc:docMk/>
      </pc:docMkLst>
      <pc:sldChg chg="modSp">
        <pc:chgData name="Eflin Er" userId="ed672d22a66b526e" providerId="Windows Live" clId="Web-{0A168D42-790B-4DEA-9B8F-5B49D0AC7D3D}" dt="2021-09-21T19:42:15.054" v="16" actId="20577"/>
        <pc:sldMkLst>
          <pc:docMk/>
          <pc:sldMk cId="2726691690" sldId="257"/>
        </pc:sldMkLst>
        <pc:spChg chg="mod">
          <ac:chgData name="Eflin Er" userId="ed672d22a66b526e" providerId="Windows Live" clId="Web-{0A168D42-790B-4DEA-9B8F-5B49D0AC7D3D}" dt="2021-09-21T19:42:15.054" v="16" actId="20577"/>
          <ac:spMkLst>
            <pc:docMk/>
            <pc:sldMk cId="2726691690" sldId="257"/>
            <ac:spMk id="5" creationId="{461563BC-40E1-4A96-B157-FA976DD6EF3E}"/>
          </ac:spMkLst>
        </pc:spChg>
      </pc:sldChg>
      <pc:sldChg chg="modSp addAnim modAnim">
        <pc:chgData name="Eflin Er" userId="ed672d22a66b526e" providerId="Windows Live" clId="Web-{0A168D42-790B-4DEA-9B8F-5B49D0AC7D3D}" dt="2021-09-21T19:50:15.282" v="36"/>
        <pc:sldMkLst>
          <pc:docMk/>
          <pc:sldMk cId="2261980994" sldId="258"/>
        </pc:sldMkLst>
        <pc:spChg chg="mod">
          <ac:chgData name="Eflin Er" userId="ed672d22a66b526e" providerId="Windows Live" clId="Web-{0A168D42-790B-4DEA-9B8F-5B49D0AC7D3D}" dt="2021-09-21T19:42:29.663" v="21" actId="20577"/>
          <ac:spMkLst>
            <pc:docMk/>
            <pc:sldMk cId="2261980994" sldId="258"/>
            <ac:spMk id="2" creationId="{6016CC92-53A0-45BC-BCA1-1086CFA8DF19}"/>
          </ac:spMkLst>
        </pc:spChg>
      </pc:sldChg>
      <pc:sldChg chg="addAnim modAnim">
        <pc:chgData name="Eflin Er" userId="ed672d22a66b526e" providerId="Windows Live" clId="Web-{0A168D42-790B-4DEA-9B8F-5B49D0AC7D3D}" dt="2021-09-21T19:53:38.051" v="41"/>
        <pc:sldMkLst>
          <pc:docMk/>
          <pc:sldMk cId="3393380574" sldId="259"/>
        </pc:sldMkLst>
      </pc:sldChg>
      <pc:sldChg chg="modSp addAnim modAnim">
        <pc:chgData name="Eflin Er" userId="ed672d22a66b526e" providerId="Windows Live" clId="Web-{0A168D42-790B-4DEA-9B8F-5B49D0AC7D3D}" dt="2021-09-21T19:50:04.672" v="34"/>
        <pc:sldMkLst>
          <pc:docMk/>
          <pc:sldMk cId="2111572810" sldId="260"/>
        </pc:sldMkLst>
        <pc:picChg chg="mod">
          <ac:chgData name="Eflin Er" userId="ed672d22a66b526e" providerId="Windows Live" clId="Web-{0A168D42-790B-4DEA-9B8F-5B49D0AC7D3D}" dt="2021-09-21T19:41:58.147" v="7" actId="1076"/>
          <ac:picMkLst>
            <pc:docMk/>
            <pc:sldMk cId="2111572810" sldId="260"/>
            <ac:picMk id="4" creationId="{36C2E4A0-1FC2-434F-93C2-A69DE1B25085}"/>
          </ac:picMkLst>
        </pc:picChg>
      </pc:sldChg>
      <pc:sldChg chg="addSp modSp ord addAnim modAnim">
        <pc:chgData name="Eflin Er" userId="ed672d22a66b526e" providerId="Windows Live" clId="Web-{0A168D42-790B-4DEA-9B8F-5B49D0AC7D3D}" dt="2021-09-21T20:40:56.286" v="97"/>
        <pc:sldMkLst>
          <pc:docMk/>
          <pc:sldMk cId="2360638727" sldId="263"/>
        </pc:sldMkLst>
        <pc:spChg chg="add mod">
          <ac:chgData name="Eflin Er" userId="ed672d22a66b526e" providerId="Windows Live" clId="Web-{0A168D42-790B-4DEA-9B8F-5B49D0AC7D3D}" dt="2021-09-21T19:50:47.735" v="39" actId="14100"/>
          <ac:spMkLst>
            <pc:docMk/>
            <pc:sldMk cId="2360638727" sldId="263"/>
            <ac:spMk id="2" creationId="{73FD5860-7488-4F3B-ABD2-D14A1B7D177C}"/>
          </ac:spMkLst>
        </pc:spChg>
        <pc:picChg chg="mod">
          <ac:chgData name="Eflin Er" userId="ed672d22a66b526e" providerId="Windows Live" clId="Web-{0A168D42-790B-4DEA-9B8F-5B49D0AC7D3D}" dt="2021-09-21T19:41:46.459" v="3" actId="1076"/>
          <ac:picMkLst>
            <pc:docMk/>
            <pc:sldMk cId="2360638727" sldId="263"/>
            <ac:picMk id="7" creationId="{68EC752D-8063-4845-892E-B254E9AAD1C4}"/>
          </ac:picMkLst>
        </pc:picChg>
      </pc:sldChg>
      <pc:sldChg chg="addSp delSp modSp new mod ord modTransition setBg">
        <pc:chgData name="Eflin Er" userId="ed672d22a66b526e" providerId="Windows Live" clId="Web-{0A168D42-790B-4DEA-9B8F-5B49D0AC7D3D}" dt="2021-09-22T05:04:40.800" v="428"/>
        <pc:sldMkLst>
          <pc:docMk/>
          <pc:sldMk cId="262313895" sldId="264"/>
        </pc:sldMkLst>
        <pc:spChg chg="mod">
          <ac:chgData name="Eflin Er" userId="ed672d22a66b526e" providerId="Windows Live" clId="Web-{0A168D42-790B-4DEA-9B8F-5B49D0AC7D3D}" dt="2021-09-21T20:41:09.755" v="99" actId="20577"/>
          <ac:spMkLst>
            <pc:docMk/>
            <pc:sldMk cId="262313895" sldId="264"/>
            <ac:spMk id="2" creationId="{CA3CEADE-584E-4ACD-987A-F6FBB734B7B3}"/>
          </ac:spMkLst>
        </pc:spChg>
        <pc:spChg chg="del">
          <ac:chgData name="Eflin Er" userId="ed672d22a66b526e" providerId="Windows Live" clId="Web-{0A168D42-790B-4DEA-9B8F-5B49D0AC7D3D}" dt="2021-09-21T20:05:02.580" v="43"/>
          <ac:spMkLst>
            <pc:docMk/>
            <pc:sldMk cId="262313895" sldId="264"/>
            <ac:spMk id="3" creationId="{F05E4E3D-AD00-43FC-A8D9-B9DEE998B0D4}"/>
          </ac:spMkLst>
        </pc:spChg>
        <pc:spChg chg="add del">
          <ac:chgData name="Eflin Er" userId="ed672d22a66b526e" providerId="Windows Live" clId="Web-{0A168D42-790B-4DEA-9B8F-5B49D0AC7D3D}" dt="2021-09-21T20:05:29.939" v="53"/>
          <ac:spMkLst>
            <pc:docMk/>
            <pc:sldMk cId="262313895" sldId="264"/>
            <ac:spMk id="7" creationId="{5A0118C5-4F8D-4CF4-BADD-53FEACC6C42A}"/>
          </ac:spMkLst>
        </pc:spChg>
        <pc:spChg chg="add del">
          <ac:chgData name="Eflin Er" userId="ed672d22a66b526e" providerId="Windows Live" clId="Web-{0A168D42-790B-4DEA-9B8F-5B49D0AC7D3D}" dt="2021-09-21T20:05:26.768" v="51"/>
          <ac:spMkLst>
            <pc:docMk/>
            <pc:sldMk cId="262313895" sldId="264"/>
            <ac:spMk id="9" creationId="{DF1055BD-2362-4E96-A47F-16411770417C}"/>
          </ac:spMkLst>
        </pc:spChg>
        <pc:spChg chg="add del">
          <ac:chgData name="Eflin Er" userId="ed672d22a66b526e" providerId="Windows Live" clId="Web-{0A168D42-790B-4DEA-9B8F-5B49D0AC7D3D}" dt="2021-09-21T20:05:29.939" v="53"/>
          <ac:spMkLst>
            <pc:docMk/>
            <pc:sldMk cId="262313895" sldId="264"/>
            <ac:spMk id="11" creationId="{83848465-E597-4862-891E-EC77D0F28B5C}"/>
          </ac:spMkLst>
        </pc:spChg>
        <pc:spChg chg="add del">
          <ac:chgData name="Eflin Er" userId="ed672d22a66b526e" providerId="Windows Live" clId="Web-{0A168D42-790B-4DEA-9B8F-5B49D0AC7D3D}" dt="2021-09-21T20:05:26.768" v="51"/>
          <ac:spMkLst>
            <pc:docMk/>
            <pc:sldMk cId="262313895" sldId="264"/>
            <ac:spMk id="12" creationId="{5A0118C5-4F8D-4CF4-BADD-53FEACC6C42A}"/>
          </ac:spMkLst>
        </pc:spChg>
        <pc:spChg chg="add">
          <ac:chgData name="Eflin Er" userId="ed672d22a66b526e" providerId="Windows Live" clId="Web-{0A168D42-790B-4DEA-9B8F-5B49D0AC7D3D}" dt="2021-09-21T20:05:29.955" v="54"/>
          <ac:spMkLst>
            <pc:docMk/>
            <pc:sldMk cId="262313895" sldId="264"/>
            <ac:spMk id="13" creationId="{5A0118C5-4F8D-4CF4-BADD-53FEACC6C42A}"/>
          </ac:spMkLst>
        </pc:spChg>
        <pc:spChg chg="add mod">
          <ac:chgData name="Eflin Er" userId="ed672d22a66b526e" providerId="Windows Live" clId="Web-{0A168D42-790B-4DEA-9B8F-5B49D0AC7D3D}" dt="2021-09-21T20:07:13.457" v="95" actId="20577"/>
          <ac:spMkLst>
            <pc:docMk/>
            <pc:sldMk cId="262313895" sldId="264"/>
            <ac:spMk id="33" creationId="{DF1055BD-2362-4E96-A47F-16411770417C}"/>
          </ac:spMkLst>
        </pc:spChg>
        <pc:grpChg chg="add del">
          <ac:chgData name="Eflin Er" userId="ed672d22a66b526e" providerId="Windows Live" clId="Web-{0A168D42-790B-4DEA-9B8F-5B49D0AC7D3D}" dt="2021-09-21T20:05:29.939" v="53"/>
          <ac:grpSpMkLst>
            <pc:docMk/>
            <pc:sldMk cId="262313895" sldId="264"/>
            <ac:grpSpMk id="8" creationId="{B22DF5E2-0CD7-4BEC-8FBD-DD7AC1DEC644}"/>
          </ac:grpSpMkLst>
        </pc:grpChg>
        <pc:grpChg chg="add del">
          <ac:chgData name="Eflin Er" userId="ed672d22a66b526e" providerId="Windows Live" clId="Web-{0A168D42-790B-4DEA-9B8F-5B49D0AC7D3D}" dt="2021-09-21T20:05:29.939" v="53"/>
          <ac:grpSpMkLst>
            <pc:docMk/>
            <pc:sldMk cId="262313895" sldId="264"/>
            <ac:grpSpMk id="10" creationId="{72FB3F6E-946C-4B30-8EAA-64FA3056D06D}"/>
          </ac:grpSpMkLst>
        </pc:grpChg>
        <pc:grpChg chg="add del">
          <ac:chgData name="Eflin Er" userId="ed672d22a66b526e" providerId="Windows Live" clId="Web-{0A168D42-790B-4DEA-9B8F-5B49D0AC7D3D}" dt="2021-09-21T20:05:26.768" v="51"/>
          <ac:grpSpMkLst>
            <pc:docMk/>
            <pc:sldMk cId="262313895" sldId="264"/>
            <ac:grpSpMk id="14" creationId="{3CC7AA9C-C2F2-4084-9DA2-10496BF4B262}"/>
          </ac:grpSpMkLst>
        </pc:grpChg>
        <pc:grpChg chg="add">
          <ac:chgData name="Eflin Er" userId="ed672d22a66b526e" providerId="Windows Live" clId="Web-{0A168D42-790B-4DEA-9B8F-5B49D0AC7D3D}" dt="2021-09-21T20:05:29.955" v="54"/>
          <ac:grpSpMkLst>
            <pc:docMk/>
            <pc:sldMk cId="262313895" sldId="264"/>
            <ac:grpSpMk id="17" creationId="{3CC7AA9C-C2F2-4084-9DA2-10496BF4B262}"/>
          </ac:grpSpMkLst>
        </pc:grpChg>
        <pc:grpChg chg="add del">
          <ac:chgData name="Eflin Er" userId="ed672d22a66b526e" providerId="Windows Live" clId="Web-{0A168D42-790B-4DEA-9B8F-5B49D0AC7D3D}" dt="2021-09-21T20:05:26.768" v="51"/>
          <ac:grpSpMkLst>
            <pc:docMk/>
            <pc:sldMk cId="262313895" sldId="264"/>
            <ac:grpSpMk id="18" creationId="{332ED93E-F1F1-46BF-B18E-134CB31A2FEE}"/>
          </ac:grpSpMkLst>
        </pc:grpChg>
        <pc:grpChg chg="add">
          <ac:chgData name="Eflin Er" userId="ed672d22a66b526e" providerId="Windows Live" clId="Web-{0A168D42-790B-4DEA-9B8F-5B49D0AC7D3D}" dt="2021-09-21T20:05:29.955" v="54"/>
          <ac:grpSpMkLst>
            <pc:docMk/>
            <pc:sldMk cId="262313895" sldId="264"/>
            <ac:grpSpMk id="32" creationId="{332ED93E-F1F1-46BF-B18E-134CB31A2FEE}"/>
          </ac:grpSpMkLst>
        </pc:grpChg>
        <pc:picChg chg="add mod ord">
          <ac:chgData name="Eflin Er" userId="ed672d22a66b526e" providerId="Windows Live" clId="Web-{0A168D42-790B-4DEA-9B8F-5B49D0AC7D3D}" dt="2021-09-21T20:05:29.955" v="54"/>
          <ac:picMkLst>
            <pc:docMk/>
            <pc:sldMk cId="262313895" sldId="264"/>
            <ac:picMk id="4" creationId="{D206B0CF-8B90-4B98-96B6-F7ED2DECDC94}"/>
          </ac:picMkLst>
        </pc:picChg>
        <pc:picChg chg="add mod">
          <ac:chgData name="Eflin Er" userId="ed672d22a66b526e" providerId="Windows Live" clId="Web-{0A168D42-790B-4DEA-9B8F-5B49D0AC7D3D}" dt="2021-09-21T20:05:29.955" v="54"/>
          <ac:picMkLst>
            <pc:docMk/>
            <pc:sldMk cId="262313895" sldId="264"/>
            <ac:picMk id="5" creationId="{CD4527E9-D266-4607-9F6C-5099ABAAC169}"/>
          </ac:picMkLst>
        </pc:picChg>
      </pc:sldChg>
      <pc:sldChg chg="addSp delSp modSp new mod modTransition setBg">
        <pc:chgData name="Eflin Er" userId="ed672d22a66b526e" providerId="Windows Live" clId="Web-{0A168D42-790B-4DEA-9B8F-5B49D0AC7D3D}" dt="2021-09-22T05:04:38.238" v="427"/>
        <pc:sldMkLst>
          <pc:docMk/>
          <pc:sldMk cId="304514766" sldId="265"/>
        </pc:sldMkLst>
        <pc:spChg chg="mod ord">
          <ac:chgData name="Eflin Er" userId="ed672d22a66b526e" providerId="Windows Live" clId="Web-{0A168D42-790B-4DEA-9B8F-5B49D0AC7D3D}" dt="2021-09-22T04:35:26.863" v="276" actId="1076"/>
          <ac:spMkLst>
            <pc:docMk/>
            <pc:sldMk cId="304514766" sldId="265"/>
            <ac:spMk id="2" creationId="{51D8D9CB-4169-4DEF-99C3-94753E53ABAB}"/>
          </ac:spMkLst>
        </pc:spChg>
        <pc:spChg chg="del">
          <ac:chgData name="Eflin Er" userId="ed672d22a66b526e" providerId="Windows Live" clId="Web-{0A168D42-790B-4DEA-9B8F-5B49D0AC7D3D}" dt="2021-09-22T04:10:35.164" v="101"/>
          <ac:spMkLst>
            <pc:docMk/>
            <pc:sldMk cId="304514766" sldId="265"/>
            <ac:spMk id="3" creationId="{44ECD933-A813-4E14-91B8-B436A0BAFE46}"/>
          </ac:spMkLst>
        </pc:spChg>
        <pc:spChg chg="add del">
          <ac:chgData name="Eflin Er" userId="ed672d22a66b526e" providerId="Windows Live" clId="Web-{0A168D42-790B-4DEA-9B8F-5B49D0AC7D3D}" dt="2021-09-22T04:16:34.249" v="135"/>
          <ac:spMkLst>
            <pc:docMk/>
            <pc:sldMk cId="304514766" sldId="265"/>
            <ac:spMk id="7" creationId="{7D6BF779-0B8C-4CC2-9268-9506AD0C5331}"/>
          </ac:spMkLst>
        </pc:spChg>
        <pc:spChg chg="add del">
          <ac:chgData name="Eflin Er" userId="ed672d22a66b526e" providerId="Windows Live" clId="Web-{0A168D42-790B-4DEA-9B8F-5B49D0AC7D3D}" dt="2021-09-22T04:16:34.249" v="135"/>
          <ac:spMkLst>
            <pc:docMk/>
            <pc:sldMk cId="304514766" sldId="265"/>
            <ac:spMk id="8" creationId="{3A397E3E-B90C-4D82-BAAA-36F7AC6A4565}"/>
          </ac:spMkLst>
        </pc:spChg>
        <pc:spChg chg="add del">
          <ac:chgData name="Eflin Er" userId="ed672d22a66b526e" providerId="Windows Live" clId="Web-{0A168D42-790B-4DEA-9B8F-5B49D0AC7D3D}" dt="2021-09-22T04:16:34.249" v="135"/>
          <ac:spMkLst>
            <pc:docMk/>
            <pc:sldMk cId="304514766" sldId="265"/>
            <ac:spMk id="15" creationId="{159DD56B-DD2F-4663-813C-9D2D1E56FD4D}"/>
          </ac:spMkLst>
        </pc:spChg>
        <pc:spChg chg="add del">
          <ac:chgData name="Eflin Er" userId="ed672d22a66b526e" providerId="Windows Live" clId="Web-{0A168D42-790B-4DEA-9B8F-5B49D0AC7D3D}" dt="2021-09-22T04:16:14.014" v="130"/>
          <ac:spMkLst>
            <pc:docMk/>
            <pc:sldMk cId="304514766" sldId="265"/>
            <ac:spMk id="16" creationId="{7D6BF779-0B8C-4CC2-9268-9506AD0C5331}"/>
          </ac:spMkLst>
        </pc:spChg>
        <pc:spChg chg="add del">
          <ac:chgData name="Eflin Er" userId="ed672d22a66b526e" providerId="Windows Live" clId="Web-{0A168D42-790B-4DEA-9B8F-5B49D0AC7D3D}" dt="2021-09-22T04:16:34.249" v="135"/>
          <ac:spMkLst>
            <pc:docMk/>
            <pc:sldMk cId="304514766" sldId="265"/>
            <ac:spMk id="17" creationId="{6617B5AA-8A0D-41D3-B2EF-8BC53E3B7DFF}"/>
          </ac:spMkLst>
        </pc:spChg>
        <pc:spChg chg="add del">
          <ac:chgData name="Eflin Er" userId="ed672d22a66b526e" providerId="Windows Live" clId="Web-{0A168D42-790B-4DEA-9B8F-5B49D0AC7D3D}" dt="2021-09-22T04:16:14.014" v="130"/>
          <ac:spMkLst>
            <pc:docMk/>
            <pc:sldMk cId="304514766" sldId="265"/>
            <ac:spMk id="18" creationId="{3A397E3E-B90C-4D82-BAAA-36F7AC6A4565}"/>
          </ac:spMkLst>
        </pc:spChg>
        <pc:spChg chg="add del mod">
          <ac:chgData name="Eflin Er" userId="ed672d22a66b526e" providerId="Windows Live" clId="Web-{0A168D42-790B-4DEA-9B8F-5B49D0AC7D3D}" dt="2021-09-22T04:17:18.640" v="141"/>
          <ac:spMkLst>
            <pc:docMk/>
            <pc:sldMk cId="304514766" sldId="265"/>
            <ac:spMk id="19" creationId="{229D6EDC-4F26-4B2D-925C-CB61FCA6E621}"/>
          </ac:spMkLst>
        </pc:spChg>
        <pc:spChg chg="add del">
          <ac:chgData name="Eflin Er" userId="ed672d22a66b526e" providerId="Windows Live" clId="Web-{0A168D42-790B-4DEA-9B8F-5B49D0AC7D3D}" dt="2021-09-22T04:16:34.249" v="135"/>
          <ac:spMkLst>
            <pc:docMk/>
            <pc:sldMk cId="304514766" sldId="265"/>
            <ac:spMk id="22" creationId="{E16C8D8F-10E9-4498-ABDB-0F923F8B6837}"/>
          </ac:spMkLst>
        </pc:spChg>
        <pc:spChg chg="add del">
          <ac:chgData name="Eflin Er" userId="ed672d22a66b526e" providerId="Windows Live" clId="Web-{0A168D42-790B-4DEA-9B8F-5B49D0AC7D3D}" dt="2021-09-22T04:16:14.014" v="130"/>
          <ac:spMkLst>
            <pc:docMk/>
            <pc:sldMk cId="304514766" sldId="265"/>
            <ac:spMk id="24" creationId="{8DE96824-E506-4448-8704-5EC7BF7BC51B}"/>
          </ac:spMkLst>
        </pc:spChg>
        <pc:spChg chg="add del">
          <ac:chgData name="Eflin Er" userId="ed672d22a66b526e" providerId="Windows Live" clId="Web-{0A168D42-790B-4DEA-9B8F-5B49D0AC7D3D}" dt="2021-09-22T04:16:34.249" v="135"/>
          <ac:spMkLst>
            <pc:docMk/>
            <pc:sldMk cId="304514766" sldId="265"/>
            <ac:spMk id="26" creationId="{1E5A83E3-8A11-4492-BB6E-F5F2240316FB}"/>
          </ac:spMkLst>
        </pc:spChg>
        <pc:spChg chg="add del mod">
          <ac:chgData name="Eflin Er" userId="ed672d22a66b526e" providerId="Windows Live" clId="Web-{0A168D42-790B-4DEA-9B8F-5B49D0AC7D3D}" dt="2021-09-22T04:18:46.735" v="158"/>
          <ac:spMkLst>
            <pc:docMk/>
            <pc:sldMk cId="304514766" sldId="265"/>
            <ac:spMk id="27" creationId="{959C383D-BB59-4214-BECA-0BEDD14AFC7B}"/>
          </ac:spMkLst>
        </pc:spChg>
        <pc:spChg chg="add del">
          <ac:chgData name="Eflin Er" userId="ed672d22a66b526e" providerId="Windows Live" clId="Web-{0A168D42-790B-4DEA-9B8F-5B49D0AC7D3D}" dt="2021-09-22T04:16:34.249" v="135"/>
          <ac:spMkLst>
            <pc:docMk/>
            <pc:sldMk cId="304514766" sldId="265"/>
            <ac:spMk id="28" creationId="{572EB308-9A4E-4332-A908-22F2978D7545}"/>
          </ac:spMkLst>
        </pc:spChg>
        <pc:spChg chg="add del">
          <ac:chgData name="Eflin Er" userId="ed672d22a66b526e" providerId="Windows Live" clId="Web-{0A168D42-790B-4DEA-9B8F-5B49D0AC7D3D}" dt="2021-09-22T04:16:34.249" v="135"/>
          <ac:spMkLst>
            <pc:docMk/>
            <pc:sldMk cId="304514766" sldId="265"/>
            <ac:spMk id="34" creationId="{90A7F83A-9728-4030-8E45-9ECF1ABCCC12}"/>
          </ac:spMkLst>
        </pc:spChg>
        <pc:spChg chg="add del">
          <ac:chgData name="Eflin Er" userId="ed672d22a66b526e" providerId="Windows Live" clId="Web-{0A168D42-790B-4DEA-9B8F-5B49D0AC7D3D}" dt="2021-09-22T04:16:34.249" v="135"/>
          <ac:spMkLst>
            <pc:docMk/>
            <pc:sldMk cId="304514766" sldId="265"/>
            <ac:spMk id="36" creationId="{4D1A5E71-B6B6-486A-8CDC-C7ABD9B903F6}"/>
          </ac:spMkLst>
        </pc:spChg>
        <pc:spChg chg="add del">
          <ac:chgData name="Eflin Er" userId="ed672d22a66b526e" providerId="Windows Live" clId="Web-{0A168D42-790B-4DEA-9B8F-5B49D0AC7D3D}" dt="2021-09-22T04:16:34.249" v="135"/>
          <ac:spMkLst>
            <pc:docMk/>
            <pc:sldMk cId="304514766" sldId="265"/>
            <ac:spMk id="38" creationId="{8E44D629-6B8E-4D88-A77E-149C0ED03498}"/>
          </ac:spMkLst>
        </pc:spChg>
        <pc:spChg chg="add del">
          <ac:chgData name="Eflin Er" userId="ed672d22a66b526e" providerId="Windows Live" clId="Web-{0A168D42-790B-4DEA-9B8F-5B49D0AC7D3D}" dt="2021-09-22T04:17:35.172" v="156"/>
          <ac:spMkLst>
            <pc:docMk/>
            <pc:sldMk cId="304514766" sldId="265"/>
            <ac:spMk id="50" creationId="{7D6BF779-0B8C-4CC2-9268-9506AD0C5331}"/>
          </ac:spMkLst>
        </pc:spChg>
        <pc:spChg chg="add del">
          <ac:chgData name="Eflin Er" userId="ed672d22a66b526e" providerId="Windows Live" clId="Web-{0A168D42-790B-4DEA-9B8F-5B49D0AC7D3D}" dt="2021-09-22T04:17:35.172" v="156"/>
          <ac:spMkLst>
            <pc:docMk/>
            <pc:sldMk cId="304514766" sldId="265"/>
            <ac:spMk id="52" creationId="{3A397E3E-B90C-4D82-BAAA-36F7AC6A4565}"/>
          </ac:spMkLst>
        </pc:spChg>
        <pc:spChg chg="add del">
          <ac:chgData name="Eflin Er" userId="ed672d22a66b526e" providerId="Windows Live" clId="Web-{0A168D42-790B-4DEA-9B8F-5B49D0AC7D3D}" dt="2021-09-22T04:17:35.172" v="156"/>
          <ac:spMkLst>
            <pc:docMk/>
            <pc:sldMk cId="304514766" sldId="265"/>
            <ac:spMk id="54" creationId="{6F2D470B-AC21-457A-973A-2C52575779A7}"/>
          </ac:spMkLst>
        </pc:spChg>
        <pc:spChg chg="add del">
          <ac:chgData name="Eflin Er" userId="ed672d22a66b526e" providerId="Windows Live" clId="Web-{0A168D42-790B-4DEA-9B8F-5B49D0AC7D3D}" dt="2021-09-22T04:17:35.172" v="156"/>
          <ac:spMkLst>
            <pc:docMk/>
            <pc:sldMk cId="304514766" sldId="265"/>
            <ac:spMk id="56" creationId="{C66D63E6-0ECD-4AC2-8C8E-C6EFA54A3B64}"/>
          </ac:spMkLst>
        </pc:spChg>
        <pc:spChg chg="add del">
          <ac:chgData name="Eflin Er" userId="ed672d22a66b526e" providerId="Windows Live" clId="Web-{0A168D42-790B-4DEA-9B8F-5B49D0AC7D3D}" dt="2021-09-22T04:17:35.172" v="156"/>
          <ac:spMkLst>
            <pc:docMk/>
            <pc:sldMk cId="304514766" sldId="265"/>
            <ac:spMk id="58" creationId="{2C49298F-FE84-4637-A2D4-B110A65356E8}"/>
          </ac:spMkLst>
        </pc:spChg>
        <pc:spChg chg="add del">
          <ac:chgData name="Eflin Er" userId="ed672d22a66b526e" providerId="Windows Live" clId="Web-{0A168D42-790B-4DEA-9B8F-5B49D0AC7D3D}" dt="2021-09-22T04:17:35.172" v="156"/>
          <ac:spMkLst>
            <pc:docMk/>
            <pc:sldMk cId="304514766" sldId="265"/>
            <ac:spMk id="60" creationId="{2C1D3151-5F97-4860-B56C-C98BD62CC255}"/>
          </ac:spMkLst>
        </pc:spChg>
        <pc:spChg chg="add del">
          <ac:chgData name="Eflin Er" userId="ed672d22a66b526e" providerId="Windows Live" clId="Web-{0A168D42-790B-4DEA-9B8F-5B49D0AC7D3D}" dt="2021-09-22T04:17:35.172" v="156"/>
          <ac:spMkLst>
            <pc:docMk/>
            <pc:sldMk cId="304514766" sldId="265"/>
            <ac:spMk id="62" creationId="{287DFBF2-49F6-42E9-A0A3-263E1B29EEA2}"/>
          </ac:spMkLst>
        </pc:spChg>
        <pc:spChg chg="add del">
          <ac:chgData name="Eflin Er" userId="ed672d22a66b526e" providerId="Windows Live" clId="Web-{0A168D42-790B-4DEA-9B8F-5B49D0AC7D3D}" dt="2021-09-22T04:17:35.172" v="156"/>
          <ac:spMkLst>
            <pc:docMk/>
            <pc:sldMk cId="304514766" sldId="265"/>
            <ac:spMk id="64" creationId="{8DE96824-E506-4448-8704-5EC7BF7BC51B}"/>
          </ac:spMkLst>
        </pc:spChg>
        <pc:spChg chg="add del">
          <ac:chgData name="Eflin Er" userId="ed672d22a66b526e" providerId="Windows Live" clId="Web-{0A168D42-790B-4DEA-9B8F-5B49D0AC7D3D}" dt="2021-09-22T04:17:35.156" v="155"/>
          <ac:spMkLst>
            <pc:docMk/>
            <pc:sldMk cId="304514766" sldId="265"/>
            <ac:spMk id="67" creationId="{7D6BF779-0B8C-4CC2-9268-9506AD0C5331}"/>
          </ac:spMkLst>
        </pc:spChg>
        <pc:spChg chg="add del">
          <ac:chgData name="Eflin Er" userId="ed672d22a66b526e" providerId="Windows Live" clId="Web-{0A168D42-790B-4DEA-9B8F-5B49D0AC7D3D}" dt="2021-09-22T04:17:35.156" v="155"/>
          <ac:spMkLst>
            <pc:docMk/>
            <pc:sldMk cId="304514766" sldId="265"/>
            <ac:spMk id="68" creationId="{3A397E3E-B90C-4D82-BAAA-36F7AC6A4565}"/>
          </ac:spMkLst>
        </pc:spChg>
        <pc:spChg chg="add del">
          <ac:chgData name="Eflin Er" userId="ed672d22a66b526e" providerId="Windows Live" clId="Web-{0A168D42-790B-4DEA-9B8F-5B49D0AC7D3D}" dt="2021-09-22T04:17:35.156" v="155"/>
          <ac:spMkLst>
            <pc:docMk/>
            <pc:sldMk cId="304514766" sldId="265"/>
            <ac:spMk id="75" creationId="{3BC863B5-8B85-4BAC-97E8-7365A6FB290A}"/>
          </ac:spMkLst>
        </pc:spChg>
        <pc:spChg chg="add del">
          <ac:chgData name="Eflin Er" userId="ed672d22a66b526e" providerId="Windows Live" clId="Web-{0A168D42-790B-4DEA-9B8F-5B49D0AC7D3D}" dt="2021-09-22T04:17:30.859" v="153"/>
          <ac:spMkLst>
            <pc:docMk/>
            <pc:sldMk cId="304514766" sldId="265"/>
            <ac:spMk id="76" creationId="{7D6BF779-0B8C-4CC2-9268-9506AD0C5331}"/>
          </ac:spMkLst>
        </pc:spChg>
        <pc:spChg chg="add del">
          <ac:chgData name="Eflin Er" userId="ed672d22a66b526e" providerId="Windows Live" clId="Web-{0A168D42-790B-4DEA-9B8F-5B49D0AC7D3D}" dt="2021-09-22T04:17:35.156" v="155"/>
          <ac:spMkLst>
            <pc:docMk/>
            <pc:sldMk cId="304514766" sldId="265"/>
            <ac:spMk id="77" creationId="{6617B5AA-8A0D-41D3-B2EF-8BC53E3B7DFF}"/>
          </ac:spMkLst>
        </pc:spChg>
        <pc:spChg chg="add del">
          <ac:chgData name="Eflin Er" userId="ed672d22a66b526e" providerId="Windows Live" clId="Web-{0A168D42-790B-4DEA-9B8F-5B49D0AC7D3D}" dt="2021-09-22T04:17:30.859" v="153"/>
          <ac:spMkLst>
            <pc:docMk/>
            <pc:sldMk cId="304514766" sldId="265"/>
            <ac:spMk id="78" creationId="{3A397E3E-B90C-4D82-BAAA-36F7AC6A4565}"/>
          </ac:spMkLst>
        </pc:spChg>
        <pc:spChg chg="add del">
          <ac:chgData name="Eflin Er" userId="ed672d22a66b526e" providerId="Windows Live" clId="Web-{0A168D42-790B-4DEA-9B8F-5B49D0AC7D3D}" dt="2021-09-22T04:17:35.156" v="155"/>
          <ac:spMkLst>
            <pc:docMk/>
            <pc:sldMk cId="304514766" sldId="265"/>
            <ac:spMk id="82" creationId="{E16C8D8F-10E9-4498-ABDB-0F923F8B6837}"/>
          </ac:spMkLst>
        </pc:spChg>
        <pc:spChg chg="add">
          <ac:chgData name="Eflin Er" userId="ed672d22a66b526e" providerId="Windows Live" clId="Web-{0A168D42-790B-4DEA-9B8F-5B49D0AC7D3D}" dt="2021-09-22T04:17:35.172" v="156"/>
          <ac:spMkLst>
            <pc:docMk/>
            <pc:sldMk cId="304514766" sldId="265"/>
            <ac:spMk id="83" creationId="{7D6BF779-0B8C-4CC2-9268-9506AD0C5331}"/>
          </ac:spMkLst>
        </pc:spChg>
        <pc:spChg chg="add del">
          <ac:chgData name="Eflin Er" userId="ed672d22a66b526e" providerId="Windows Live" clId="Web-{0A168D42-790B-4DEA-9B8F-5B49D0AC7D3D}" dt="2021-09-22T04:17:30.859" v="153"/>
          <ac:spMkLst>
            <pc:docMk/>
            <pc:sldMk cId="304514766" sldId="265"/>
            <ac:spMk id="84" creationId="{8DE96824-E506-4448-8704-5EC7BF7BC51B}"/>
          </ac:spMkLst>
        </pc:spChg>
        <pc:spChg chg="add">
          <ac:chgData name="Eflin Er" userId="ed672d22a66b526e" providerId="Windows Live" clId="Web-{0A168D42-790B-4DEA-9B8F-5B49D0AC7D3D}" dt="2021-09-22T04:17:35.172" v="156"/>
          <ac:spMkLst>
            <pc:docMk/>
            <pc:sldMk cId="304514766" sldId="265"/>
            <ac:spMk id="85" creationId="{3A397E3E-B90C-4D82-BAAA-36F7AC6A4565}"/>
          </ac:spMkLst>
        </pc:spChg>
        <pc:spChg chg="add del">
          <ac:chgData name="Eflin Er" userId="ed672d22a66b526e" providerId="Windows Live" clId="Web-{0A168D42-790B-4DEA-9B8F-5B49D0AC7D3D}" dt="2021-09-22T04:17:35.156" v="155"/>
          <ac:spMkLst>
            <pc:docMk/>
            <pc:sldMk cId="304514766" sldId="265"/>
            <ac:spMk id="86" creationId="{1E5A83E3-8A11-4492-BB6E-F5F2240316FB}"/>
          </ac:spMkLst>
        </pc:spChg>
        <pc:spChg chg="add del">
          <ac:chgData name="Eflin Er" userId="ed672d22a66b526e" providerId="Windows Live" clId="Web-{0A168D42-790B-4DEA-9B8F-5B49D0AC7D3D}" dt="2021-09-22T04:17:35.156" v="155"/>
          <ac:spMkLst>
            <pc:docMk/>
            <pc:sldMk cId="304514766" sldId="265"/>
            <ac:spMk id="88" creationId="{572EB308-9A4E-4332-A908-22F2978D7545}"/>
          </ac:spMkLst>
        </pc:spChg>
        <pc:spChg chg="add">
          <ac:chgData name="Eflin Er" userId="ed672d22a66b526e" providerId="Windows Live" clId="Web-{0A168D42-790B-4DEA-9B8F-5B49D0AC7D3D}" dt="2021-09-22T04:17:35.172" v="156"/>
          <ac:spMkLst>
            <pc:docMk/>
            <pc:sldMk cId="304514766" sldId="265"/>
            <ac:spMk id="91" creationId="{8DE96824-E506-4448-8704-5EC7BF7BC51B}"/>
          </ac:spMkLst>
        </pc:spChg>
        <pc:spChg chg="add del">
          <ac:chgData name="Eflin Er" userId="ed672d22a66b526e" providerId="Windows Live" clId="Web-{0A168D42-790B-4DEA-9B8F-5B49D0AC7D3D}" dt="2021-09-22T04:17:35.156" v="155"/>
          <ac:spMkLst>
            <pc:docMk/>
            <pc:sldMk cId="304514766" sldId="265"/>
            <ac:spMk id="94" creationId="{90A7F83A-9728-4030-8E45-9ECF1ABCCC12}"/>
          </ac:spMkLst>
        </pc:spChg>
        <pc:spChg chg="add del">
          <ac:chgData name="Eflin Er" userId="ed672d22a66b526e" providerId="Windows Live" clId="Web-{0A168D42-790B-4DEA-9B8F-5B49D0AC7D3D}" dt="2021-09-22T04:17:35.156" v="155"/>
          <ac:spMkLst>
            <pc:docMk/>
            <pc:sldMk cId="304514766" sldId="265"/>
            <ac:spMk id="96" creationId="{6B3AD2E3-0AAD-4808-835D-6DB434CD30B0}"/>
          </ac:spMkLst>
        </pc:spChg>
        <pc:spChg chg="add del">
          <ac:chgData name="Eflin Er" userId="ed672d22a66b526e" providerId="Windows Live" clId="Web-{0A168D42-790B-4DEA-9B8F-5B49D0AC7D3D}" dt="2021-09-22T04:17:35.156" v="155"/>
          <ac:spMkLst>
            <pc:docMk/>
            <pc:sldMk cId="304514766" sldId="265"/>
            <ac:spMk id="98" creationId="{FF44C53F-67DE-411B-8D73-EEA2966CA86D}"/>
          </ac:spMkLst>
        </pc:spChg>
        <pc:grpChg chg="add del">
          <ac:chgData name="Eflin Er" userId="ed672d22a66b526e" providerId="Windows Live" clId="Web-{0A168D42-790B-4DEA-9B8F-5B49D0AC7D3D}" dt="2021-09-22T04:16:34.249" v="135"/>
          <ac:grpSpMkLst>
            <pc:docMk/>
            <pc:sldMk cId="304514766" sldId="265"/>
            <ac:grpSpMk id="6" creationId="{8A351602-3772-4279-B0D3-A523F6F6EAB3}"/>
          </ac:grpSpMkLst>
        </pc:grpChg>
        <pc:grpChg chg="add del">
          <ac:chgData name="Eflin Er" userId="ed672d22a66b526e" providerId="Windows Live" clId="Web-{0A168D42-790B-4DEA-9B8F-5B49D0AC7D3D}" dt="2021-09-22T04:16:14.014" v="130"/>
          <ac:grpSpMkLst>
            <pc:docMk/>
            <pc:sldMk cId="304514766" sldId="265"/>
            <ac:grpSpMk id="9" creationId="{8A351602-3772-4279-B0D3-A523F6F6EAB3}"/>
          </ac:grpSpMkLst>
        </pc:grpChg>
        <pc:grpChg chg="add del">
          <ac:chgData name="Eflin Er" userId="ed672d22a66b526e" providerId="Windows Live" clId="Web-{0A168D42-790B-4DEA-9B8F-5B49D0AC7D3D}" dt="2021-09-22T04:16:14.014" v="130"/>
          <ac:grpSpMkLst>
            <pc:docMk/>
            <pc:sldMk cId="304514766" sldId="265"/>
            <ac:grpSpMk id="20" creationId="{33F35CE5-6CA7-4309-88BC-D7436FD3AB56}"/>
          </ac:grpSpMkLst>
        </pc:grpChg>
        <pc:grpChg chg="add del">
          <ac:chgData name="Eflin Er" userId="ed672d22a66b526e" providerId="Windows Live" clId="Web-{0A168D42-790B-4DEA-9B8F-5B49D0AC7D3D}" dt="2021-09-22T04:16:34.249" v="135"/>
          <ac:grpSpMkLst>
            <pc:docMk/>
            <pc:sldMk cId="304514766" sldId="265"/>
            <ac:grpSpMk id="30" creationId="{BB7A900B-006E-46F4-831E-5AABAEE45EE1}"/>
          </ac:grpSpMkLst>
        </pc:grpChg>
        <pc:grpChg chg="add del">
          <ac:chgData name="Eflin Er" userId="ed672d22a66b526e" providerId="Windows Live" clId="Web-{0A168D42-790B-4DEA-9B8F-5B49D0AC7D3D}" dt="2021-09-22T04:17:35.172" v="156"/>
          <ac:grpSpMkLst>
            <pc:docMk/>
            <pc:sldMk cId="304514766" sldId="265"/>
            <ac:grpSpMk id="43" creationId="{8A351602-3772-4279-B0D3-A523F6F6EAB3}"/>
          </ac:grpSpMkLst>
        </pc:grpChg>
        <pc:grpChg chg="add del">
          <ac:chgData name="Eflin Er" userId="ed672d22a66b526e" providerId="Windows Live" clId="Web-{0A168D42-790B-4DEA-9B8F-5B49D0AC7D3D}" dt="2021-09-22T04:17:35.156" v="155"/>
          <ac:grpSpMkLst>
            <pc:docMk/>
            <pc:sldMk cId="304514766" sldId="265"/>
            <ac:grpSpMk id="66" creationId="{8A351602-3772-4279-B0D3-A523F6F6EAB3}"/>
          </ac:grpSpMkLst>
        </pc:grpChg>
        <pc:grpChg chg="add del">
          <ac:chgData name="Eflin Er" userId="ed672d22a66b526e" providerId="Windows Live" clId="Web-{0A168D42-790B-4DEA-9B8F-5B49D0AC7D3D}" dt="2021-09-22T04:17:30.859" v="153"/>
          <ac:grpSpMkLst>
            <pc:docMk/>
            <pc:sldMk cId="304514766" sldId="265"/>
            <ac:grpSpMk id="69" creationId="{8A351602-3772-4279-B0D3-A523F6F6EAB3}"/>
          </ac:grpSpMkLst>
        </pc:grpChg>
        <pc:grpChg chg="add">
          <ac:chgData name="Eflin Er" userId="ed672d22a66b526e" providerId="Windows Live" clId="Web-{0A168D42-790B-4DEA-9B8F-5B49D0AC7D3D}" dt="2021-09-22T04:17:35.172" v="156"/>
          <ac:grpSpMkLst>
            <pc:docMk/>
            <pc:sldMk cId="304514766" sldId="265"/>
            <ac:grpSpMk id="79" creationId="{8A351602-3772-4279-B0D3-A523F6F6EAB3}"/>
          </ac:grpSpMkLst>
        </pc:grpChg>
        <pc:grpChg chg="add del">
          <ac:chgData name="Eflin Er" userId="ed672d22a66b526e" providerId="Windows Live" clId="Web-{0A168D42-790B-4DEA-9B8F-5B49D0AC7D3D}" dt="2021-09-22T04:17:30.859" v="153"/>
          <ac:grpSpMkLst>
            <pc:docMk/>
            <pc:sldMk cId="304514766" sldId="265"/>
            <ac:grpSpMk id="80" creationId="{33F35CE5-6CA7-4309-88BC-D7436FD3AB56}"/>
          </ac:grpSpMkLst>
        </pc:grpChg>
        <pc:grpChg chg="add">
          <ac:chgData name="Eflin Er" userId="ed672d22a66b526e" providerId="Windows Live" clId="Web-{0A168D42-790B-4DEA-9B8F-5B49D0AC7D3D}" dt="2021-09-22T04:17:35.172" v="156"/>
          <ac:grpSpMkLst>
            <pc:docMk/>
            <pc:sldMk cId="304514766" sldId="265"/>
            <ac:grpSpMk id="87" creationId="{33F35CE5-6CA7-4309-88BC-D7436FD3AB56}"/>
          </ac:grpSpMkLst>
        </pc:grpChg>
        <pc:grpChg chg="add del">
          <ac:chgData name="Eflin Er" userId="ed672d22a66b526e" providerId="Windows Live" clId="Web-{0A168D42-790B-4DEA-9B8F-5B49D0AC7D3D}" dt="2021-09-22T04:17:35.156" v="155"/>
          <ac:grpSpMkLst>
            <pc:docMk/>
            <pc:sldMk cId="304514766" sldId="265"/>
            <ac:grpSpMk id="90" creationId="{BB7A900B-006E-46F4-831E-5AABAEE45EE1}"/>
          </ac:grpSpMkLst>
        </pc:grpChg>
        <pc:picChg chg="add del mod ord">
          <ac:chgData name="Eflin Er" userId="ed672d22a66b526e" providerId="Windows Live" clId="Web-{0A168D42-790B-4DEA-9B8F-5B49D0AC7D3D}" dt="2021-09-22T04:16:44.827" v="140"/>
          <ac:picMkLst>
            <pc:docMk/>
            <pc:sldMk cId="304514766" sldId="265"/>
            <ac:picMk id="4" creationId="{72708FE9-1A43-4DB7-AF23-CCEB46D3FBD7}"/>
          </ac:picMkLst>
        </pc:picChg>
        <pc:picChg chg="add del mod ord">
          <ac:chgData name="Eflin Er" userId="ed672d22a66b526e" providerId="Windows Live" clId="Web-{0A168D42-790B-4DEA-9B8F-5B49D0AC7D3D}" dt="2021-09-22T04:17:40.578" v="157"/>
          <ac:picMkLst>
            <pc:docMk/>
            <pc:sldMk cId="304514766" sldId="265"/>
            <ac:picMk id="23" creationId="{D827ED02-153C-4F6A-A43D-DA537BF8BCA8}"/>
          </ac:picMkLst>
        </pc:picChg>
        <pc:picChg chg="add mod ord">
          <ac:chgData name="Eflin Er" userId="ed672d22a66b526e" providerId="Windows Live" clId="Web-{0A168D42-790B-4DEA-9B8F-5B49D0AC7D3D}" dt="2021-09-22T04:35:48.223" v="282" actId="1076"/>
          <ac:picMkLst>
            <pc:docMk/>
            <pc:sldMk cId="304514766" sldId="265"/>
            <ac:picMk id="29" creationId="{D253C7E2-DD09-44C6-9A5F-C2E257CF3CBE}"/>
          </ac:picMkLst>
        </pc:picChg>
      </pc:sldChg>
      <pc:sldChg chg="addSp delSp modSp new mod ord modTransition setBg">
        <pc:chgData name="Eflin Er" userId="ed672d22a66b526e" providerId="Windows Live" clId="Web-{0A168D42-790B-4DEA-9B8F-5B49D0AC7D3D}" dt="2021-09-22T05:04:36.613" v="426"/>
        <pc:sldMkLst>
          <pc:docMk/>
          <pc:sldMk cId="2158881882" sldId="266"/>
        </pc:sldMkLst>
        <pc:spChg chg="mod ord">
          <ac:chgData name="Eflin Er" userId="ed672d22a66b526e" providerId="Windows Live" clId="Web-{0A168D42-790B-4DEA-9B8F-5B49D0AC7D3D}" dt="2021-09-22T04:13:29.089" v="121"/>
          <ac:spMkLst>
            <pc:docMk/>
            <pc:sldMk cId="2158881882" sldId="266"/>
            <ac:spMk id="2" creationId="{E1C0D01D-7E5E-46DC-B4BD-AF541016F7F0}"/>
          </ac:spMkLst>
        </pc:spChg>
        <pc:spChg chg="del">
          <ac:chgData name="Eflin Er" userId="ed672d22a66b526e" providerId="Windows Live" clId="Web-{0A168D42-790B-4DEA-9B8F-5B49D0AC7D3D}" dt="2021-09-22T04:12:30.979" v="110"/>
          <ac:spMkLst>
            <pc:docMk/>
            <pc:sldMk cId="2158881882" sldId="266"/>
            <ac:spMk id="3" creationId="{28002B72-96B3-41A7-B8A2-42C964E774D7}"/>
          </ac:spMkLst>
        </pc:spChg>
        <pc:spChg chg="add del">
          <ac:chgData name="Eflin Er" userId="ed672d22a66b526e" providerId="Windows Live" clId="Web-{0A168D42-790B-4DEA-9B8F-5B49D0AC7D3D}" dt="2021-09-22T04:13:29.089" v="121"/>
          <ac:spMkLst>
            <pc:docMk/>
            <pc:sldMk cId="2158881882" sldId="266"/>
            <ac:spMk id="16" creationId="{7D6BF779-0B8C-4CC2-9268-9506AD0C5331}"/>
          </ac:spMkLst>
        </pc:spChg>
        <pc:spChg chg="add del">
          <ac:chgData name="Eflin Er" userId="ed672d22a66b526e" providerId="Windows Live" clId="Web-{0A168D42-790B-4DEA-9B8F-5B49D0AC7D3D}" dt="2021-09-22T04:13:29.089" v="121"/>
          <ac:spMkLst>
            <pc:docMk/>
            <pc:sldMk cId="2158881882" sldId="266"/>
            <ac:spMk id="18" creationId="{3A397E3E-B90C-4D82-BAAA-36F7AC6A4565}"/>
          </ac:spMkLst>
        </pc:spChg>
        <pc:spChg chg="add del">
          <ac:chgData name="Eflin Er" userId="ed672d22a66b526e" providerId="Windows Live" clId="Web-{0A168D42-790B-4DEA-9B8F-5B49D0AC7D3D}" dt="2021-09-22T04:13:29.089" v="121"/>
          <ac:spMkLst>
            <pc:docMk/>
            <pc:sldMk cId="2158881882" sldId="266"/>
            <ac:spMk id="20" creationId="{159DD56B-DD2F-4663-813C-9D2D1E56FD4D}"/>
          </ac:spMkLst>
        </pc:spChg>
        <pc:spChg chg="add del">
          <ac:chgData name="Eflin Er" userId="ed672d22a66b526e" providerId="Windows Live" clId="Web-{0A168D42-790B-4DEA-9B8F-5B49D0AC7D3D}" dt="2021-09-22T04:13:29.089" v="121"/>
          <ac:spMkLst>
            <pc:docMk/>
            <pc:sldMk cId="2158881882" sldId="266"/>
            <ac:spMk id="22" creationId="{E16C8D8F-10E9-4498-ABDB-0F923F8B6837}"/>
          </ac:spMkLst>
        </pc:spChg>
        <pc:spChg chg="add del">
          <ac:chgData name="Eflin Er" userId="ed672d22a66b526e" providerId="Windows Live" clId="Web-{0A168D42-790B-4DEA-9B8F-5B49D0AC7D3D}" dt="2021-09-22T04:13:29.089" v="121"/>
          <ac:spMkLst>
            <pc:docMk/>
            <pc:sldMk cId="2158881882" sldId="266"/>
            <ac:spMk id="24" creationId="{6617B5AA-8A0D-41D3-B2EF-8BC53E3B7DFF}"/>
          </ac:spMkLst>
        </pc:spChg>
        <pc:spChg chg="add del">
          <ac:chgData name="Eflin Er" userId="ed672d22a66b526e" providerId="Windows Live" clId="Web-{0A168D42-790B-4DEA-9B8F-5B49D0AC7D3D}" dt="2021-09-22T04:13:29.089" v="121"/>
          <ac:spMkLst>
            <pc:docMk/>
            <pc:sldMk cId="2158881882" sldId="266"/>
            <ac:spMk id="26" creationId="{1E5A83E3-8A11-4492-BB6E-F5F2240316FB}"/>
          </ac:spMkLst>
        </pc:spChg>
        <pc:spChg chg="add del">
          <ac:chgData name="Eflin Er" userId="ed672d22a66b526e" providerId="Windows Live" clId="Web-{0A168D42-790B-4DEA-9B8F-5B49D0AC7D3D}" dt="2021-09-22T04:13:29.089" v="121"/>
          <ac:spMkLst>
            <pc:docMk/>
            <pc:sldMk cId="2158881882" sldId="266"/>
            <ac:spMk id="28" creationId="{572EB308-9A4E-4332-A908-22F2978D7545}"/>
          </ac:spMkLst>
        </pc:spChg>
        <pc:spChg chg="add del">
          <ac:chgData name="Eflin Er" userId="ed672d22a66b526e" providerId="Windows Live" clId="Web-{0A168D42-790B-4DEA-9B8F-5B49D0AC7D3D}" dt="2021-09-22T04:13:29.089" v="121"/>
          <ac:spMkLst>
            <pc:docMk/>
            <pc:sldMk cId="2158881882" sldId="266"/>
            <ac:spMk id="34" creationId="{90A7F83A-9728-4030-8E45-9ECF1ABCCC12}"/>
          </ac:spMkLst>
        </pc:spChg>
        <pc:spChg chg="add del">
          <ac:chgData name="Eflin Er" userId="ed672d22a66b526e" providerId="Windows Live" clId="Web-{0A168D42-790B-4DEA-9B8F-5B49D0AC7D3D}" dt="2021-09-22T04:13:29.089" v="121"/>
          <ac:spMkLst>
            <pc:docMk/>
            <pc:sldMk cId="2158881882" sldId="266"/>
            <ac:spMk id="36" creationId="{4D1A5E71-B6B6-486A-8CDC-C7ABD9B903F6}"/>
          </ac:spMkLst>
        </pc:spChg>
        <pc:spChg chg="add del">
          <ac:chgData name="Eflin Er" userId="ed672d22a66b526e" providerId="Windows Live" clId="Web-{0A168D42-790B-4DEA-9B8F-5B49D0AC7D3D}" dt="2021-09-22T04:13:29.089" v="121"/>
          <ac:spMkLst>
            <pc:docMk/>
            <pc:sldMk cId="2158881882" sldId="266"/>
            <ac:spMk id="38" creationId="{8E44D629-6B8E-4D88-A77E-149C0ED03498}"/>
          </ac:spMkLst>
        </pc:spChg>
        <pc:spChg chg="add mod">
          <ac:chgData name="Eflin Er" userId="ed672d22a66b526e" providerId="Windows Live" clId="Web-{0A168D42-790B-4DEA-9B8F-5B49D0AC7D3D}" dt="2021-09-22T04:15:25.169" v="127" actId="20577"/>
          <ac:spMkLst>
            <pc:docMk/>
            <pc:sldMk cId="2158881882" sldId="266"/>
            <ac:spMk id="42" creationId="{93078382-802B-4B78-9A55-8730B515CDA6}"/>
          </ac:spMkLst>
        </pc:spChg>
        <pc:spChg chg="add">
          <ac:chgData name="Eflin Er" userId="ed672d22a66b526e" providerId="Windows Live" clId="Web-{0A168D42-790B-4DEA-9B8F-5B49D0AC7D3D}" dt="2021-09-22T04:13:29.089" v="121"/>
          <ac:spMkLst>
            <pc:docMk/>
            <pc:sldMk cId="2158881882" sldId="266"/>
            <ac:spMk id="45" creationId="{5A0118C5-4F8D-4CF4-BADD-53FEACC6C42A}"/>
          </ac:spMkLst>
        </pc:spChg>
        <pc:spChg chg="add">
          <ac:chgData name="Eflin Er" userId="ed672d22a66b526e" providerId="Windows Live" clId="Web-{0A168D42-790B-4DEA-9B8F-5B49D0AC7D3D}" dt="2021-09-22T04:13:29.089" v="121"/>
          <ac:spMkLst>
            <pc:docMk/>
            <pc:sldMk cId="2158881882" sldId="266"/>
            <ac:spMk id="47" creationId="{F98F79A4-A6C7-4101-B1E9-27E05CB7CFA0}"/>
          </ac:spMkLst>
        </pc:spChg>
        <pc:spChg chg="add">
          <ac:chgData name="Eflin Er" userId="ed672d22a66b526e" providerId="Windows Live" clId="Web-{0A168D42-790B-4DEA-9B8F-5B49D0AC7D3D}" dt="2021-09-22T04:13:29.089" v="121"/>
          <ac:spMkLst>
            <pc:docMk/>
            <pc:sldMk cId="2158881882" sldId="266"/>
            <ac:spMk id="49" creationId="{79AFCB35-9C04-4524-A0B1-57FF6865D013}"/>
          </ac:spMkLst>
        </pc:spChg>
        <pc:spChg chg="add">
          <ac:chgData name="Eflin Er" userId="ed672d22a66b526e" providerId="Windows Live" clId="Web-{0A168D42-790B-4DEA-9B8F-5B49D0AC7D3D}" dt="2021-09-22T04:13:29.089" v="121"/>
          <ac:spMkLst>
            <pc:docMk/>
            <pc:sldMk cId="2158881882" sldId="266"/>
            <ac:spMk id="51" creationId="{D11AD2AD-0BA0-4DD3-8EEA-84686A0E718C}"/>
          </ac:spMkLst>
        </pc:spChg>
        <pc:spChg chg="add">
          <ac:chgData name="Eflin Er" userId="ed672d22a66b526e" providerId="Windows Live" clId="Web-{0A168D42-790B-4DEA-9B8F-5B49D0AC7D3D}" dt="2021-09-22T04:13:29.089" v="121"/>
          <ac:spMkLst>
            <pc:docMk/>
            <pc:sldMk cId="2158881882" sldId="266"/>
            <ac:spMk id="53" creationId="{83C8019B-3985-409B-9B87-494B974EE9A2}"/>
          </ac:spMkLst>
        </pc:spChg>
        <pc:spChg chg="add">
          <ac:chgData name="Eflin Er" userId="ed672d22a66b526e" providerId="Windows Live" clId="Web-{0A168D42-790B-4DEA-9B8F-5B49D0AC7D3D}" dt="2021-09-22T04:13:29.089" v="121"/>
          <ac:spMkLst>
            <pc:docMk/>
            <pc:sldMk cId="2158881882" sldId="266"/>
            <ac:spMk id="55" creationId="{9E5C5460-229E-46C8-A712-CC317985420F}"/>
          </ac:spMkLst>
        </pc:spChg>
        <pc:spChg chg="add">
          <ac:chgData name="Eflin Er" userId="ed672d22a66b526e" providerId="Windows Live" clId="Web-{0A168D42-790B-4DEA-9B8F-5B49D0AC7D3D}" dt="2021-09-22T04:13:29.089" v="121"/>
          <ac:spMkLst>
            <pc:docMk/>
            <pc:sldMk cId="2158881882" sldId="266"/>
            <ac:spMk id="57" creationId="{B85A4DB3-61AA-49A1-85A9-B3397CD519AB}"/>
          </ac:spMkLst>
        </pc:spChg>
        <pc:grpChg chg="add del">
          <ac:chgData name="Eflin Er" userId="ed672d22a66b526e" providerId="Windows Live" clId="Web-{0A168D42-790B-4DEA-9B8F-5B49D0AC7D3D}" dt="2021-09-22T04:13:29.089" v="121"/>
          <ac:grpSpMkLst>
            <pc:docMk/>
            <pc:sldMk cId="2158881882" sldId="266"/>
            <ac:grpSpMk id="9" creationId="{8A351602-3772-4279-B0D3-A523F6F6EAB3}"/>
          </ac:grpSpMkLst>
        </pc:grpChg>
        <pc:grpChg chg="add del">
          <ac:chgData name="Eflin Er" userId="ed672d22a66b526e" providerId="Windows Live" clId="Web-{0A168D42-790B-4DEA-9B8F-5B49D0AC7D3D}" dt="2021-09-22T04:13:29.089" v="121"/>
          <ac:grpSpMkLst>
            <pc:docMk/>
            <pc:sldMk cId="2158881882" sldId="266"/>
            <ac:grpSpMk id="30" creationId="{BB7A900B-006E-46F4-831E-5AABAEE45EE1}"/>
          </ac:grpSpMkLst>
        </pc:grpChg>
        <pc:grpChg chg="add">
          <ac:chgData name="Eflin Er" userId="ed672d22a66b526e" providerId="Windows Live" clId="Web-{0A168D42-790B-4DEA-9B8F-5B49D0AC7D3D}" dt="2021-09-22T04:13:29.089" v="121"/>
          <ac:grpSpMkLst>
            <pc:docMk/>
            <pc:sldMk cId="2158881882" sldId="266"/>
            <ac:grpSpMk id="59" creationId="{0C156BF8-7FF7-440F-BE2B-417DFFE8BFA5}"/>
          </ac:grpSpMkLst>
        </pc:grpChg>
        <pc:picChg chg="add mod ord">
          <ac:chgData name="Eflin Er" userId="ed672d22a66b526e" providerId="Windows Live" clId="Web-{0A168D42-790B-4DEA-9B8F-5B49D0AC7D3D}" dt="2021-09-22T04:13:32.745" v="123" actId="1076"/>
          <ac:picMkLst>
            <pc:docMk/>
            <pc:sldMk cId="2158881882" sldId="266"/>
            <ac:picMk id="4" creationId="{507574DF-FF63-49EF-A121-0165C3294458}"/>
          </ac:picMkLst>
        </pc:picChg>
      </pc:sldChg>
      <pc:sldChg chg="addSp delSp modSp new mod setBg addAnim modAnim">
        <pc:chgData name="Eflin Er" userId="ed672d22a66b526e" providerId="Windows Live" clId="Web-{0A168D42-790B-4DEA-9B8F-5B49D0AC7D3D}" dt="2021-09-22T04:24:43.195" v="189" actId="20577"/>
        <pc:sldMkLst>
          <pc:docMk/>
          <pc:sldMk cId="2230869988" sldId="267"/>
        </pc:sldMkLst>
        <pc:spChg chg="mod">
          <ac:chgData name="Eflin Er" userId="ed672d22a66b526e" providerId="Windows Live" clId="Web-{0A168D42-790B-4DEA-9B8F-5B49D0AC7D3D}" dt="2021-09-22T04:24:43.195" v="189" actId="20577"/>
          <ac:spMkLst>
            <pc:docMk/>
            <pc:sldMk cId="2230869988" sldId="267"/>
            <ac:spMk id="2" creationId="{96D3F19A-81D1-47D5-9E1B-6596050957A4}"/>
          </ac:spMkLst>
        </pc:spChg>
        <pc:spChg chg="del">
          <ac:chgData name="Eflin Er" userId="ed672d22a66b526e" providerId="Windows Live" clId="Web-{0A168D42-790B-4DEA-9B8F-5B49D0AC7D3D}" dt="2021-09-22T04:18:47.392" v="162"/>
          <ac:spMkLst>
            <pc:docMk/>
            <pc:sldMk cId="2230869988" sldId="267"/>
            <ac:spMk id="3" creationId="{F529C192-BF5F-4681-891C-386E7976AEF6}"/>
          </ac:spMkLst>
        </pc:spChg>
        <pc:spChg chg="add mod">
          <ac:chgData name="Eflin Er" userId="ed672d22a66b526e" providerId="Windows Live" clId="Web-{0A168D42-790B-4DEA-9B8F-5B49D0AC7D3D}" dt="2021-09-22T04:23:06.974" v="183" actId="1076"/>
          <ac:spMkLst>
            <pc:docMk/>
            <pc:sldMk cId="2230869988" sldId="267"/>
            <ac:spMk id="8" creationId="{8B423EBE-401B-4445-A991-7C7973AA479E}"/>
          </ac:spMkLst>
        </pc:spChg>
        <pc:spChg chg="add">
          <ac:chgData name="Eflin Er" userId="ed672d22a66b526e" providerId="Windows Live" clId="Web-{0A168D42-790B-4DEA-9B8F-5B49D0AC7D3D}" dt="2021-09-22T04:20:29.456" v="174"/>
          <ac:spMkLst>
            <pc:docMk/>
            <pc:sldMk cId="2230869988" sldId="267"/>
            <ac:spMk id="11" creationId="{5A0118C5-4F8D-4CF4-BADD-53FEACC6C42A}"/>
          </ac:spMkLst>
        </pc:spChg>
        <pc:grpChg chg="add">
          <ac:chgData name="Eflin Er" userId="ed672d22a66b526e" providerId="Windows Live" clId="Web-{0A168D42-790B-4DEA-9B8F-5B49D0AC7D3D}" dt="2021-09-22T04:20:29.456" v="174"/>
          <ac:grpSpMkLst>
            <pc:docMk/>
            <pc:sldMk cId="2230869988" sldId="267"/>
            <ac:grpSpMk id="13" creationId="{268C940D-4516-4630-B49F-65C1A82FEA0C}"/>
          </ac:grpSpMkLst>
        </pc:grpChg>
        <pc:grpChg chg="add">
          <ac:chgData name="Eflin Er" userId="ed672d22a66b526e" providerId="Windows Live" clId="Web-{0A168D42-790B-4DEA-9B8F-5B49D0AC7D3D}" dt="2021-09-22T04:20:29.456" v="174"/>
          <ac:grpSpMkLst>
            <pc:docMk/>
            <pc:sldMk cId="2230869988" sldId="267"/>
            <ac:grpSpMk id="17" creationId="{C93F2521-5FCA-4EE4-ADB9-C71AB81B8875}"/>
          </ac:grpSpMkLst>
        </pc:grpChg>
        <pc:grpChg chg="add">
          <ac:chgData name="Eflin Er" userId="ed672d22a66b526e" providerId="Windows Live" clId="Web-{0A168D42-790B-4DEA-9B8F-5B49D0AC7D3D}" dt="2021-09-22T04:20:29.456" v="174"/>
          <ac:grpSpMkLst>
            <pc:docMk/>
            <pc:sldMk cId="2230869988" sldId="267"/>
            <ac:grpSpMk id="25" creationId="{2B7E220D-70BE-46E1-87EA-9239C10828D4}"/>
          </ac:grpSpMkLst>
        </pc:grpChg>
        <pc:picChg chg="add mod ord">
          <ac:chgData name="Eflin Er" userId="ed672d22a66b526e" providerId="Windows Live" clId="Web-{0A168D42-790B-4DEA-9B8F-5B49D0AC7D3D}" dt="2021-09-22T04:20:29.456" v="174"/>
          <ac:picMkLst>
            <pc:docMk/>
            <pc:sldMk cId="2230869988" sldId="267"/>
            <ac:picMk id="4" creationId="{C816B8FD-2D4A-4A8C-B680-C12F39197D69}"/>
          </ac:picMkLst>
        </pc:picChg>
      </pc:sldChg>
      <pc:sldChg chg="addSp delSp modSp new mod ord modTransition setBg">
        <pc:chgData name="Eflin Er" userId="ed672d22a66b526e" providerId="Windows Live" clId="Web-{0A168D42-790B-4DEA-9B8F-5B49D0AC7D3D}" dt="2021-09-22T05:04:33.081" v="425"/>
        <pc:sldMkLst>
          <pc:docMk/>
          <pc:sldMk cId="927004577" sldId="268"/>
        </pc:sldMkLst>
        <pc:spChg chg="mod">
          <ac:chgData name="Eflin Er" userId="ed672d22a66b526e" providerId="Windows Live" clId="Web-{0A168D42-790B-4DEA-9B8F-5B49D0AC7D3D}" dt="2021-09-22T04:27:16.572" v="219" actId="1076"/>
          <ac:spMkLst>
            <pc:docMk/>
            <pc:sldMk cId="927004577" sldId="268"/>
            <ac:spMk id="2" creationId="{D622DE55-D3C2-4B33-8971-A23046775EF1}"/>
          </ac:spMkLst>
        </pc:spChg>
        <pc:spChg chg="del">
          <ac:chgData name="Eflin Er" userId="ed672d22a66b526e" providerId="Windows Live" clId="Web-{0A168D42-790B-4DEA-9B8F-5B49D0AC7D3D}" dt="2021-09-22T04:25:12.976" v="191"/>
          <ac:spMkLst>
            <pc:docMk/>
            <pc:sldMk cId="927004577" sldId="268"/>
            <ac:spMk id="3" creationId="{3BB3BF0A-2E57-43E8-A2E3-8CAA46F96EB7}"/>
          </ac:spMkLst>
        </pc:spChg>
        <pc:spChg chg="add mod">
          <ac:chgData name="Eflin Er" userId="ed672d22a66b526e" providerId="Windows Live" clId="Web-{0A168D42-790B-4DEA-9B8F-5B49D0AC7D3D}" dt="2021-09-22T04:26:24.306" v="197" actId="20577"/>
          <ac:spMkLst>
            <pc:docMk/>
            <pc:sldMk cId="927004577" sldId="268"/>
            <ac:spMk id="8" creationId="{2FE1BCA3-1035-4FAE-A57B-803FF359085F}"/>
          </ac:spMkLst>
        </pc:spChg>
        <pc:spChg chg="add del">
          <ac:chgData name="Eflin Er" userId="ed672d22a66b526e" providerId="Windows Live" clId="Web-{0A168D42-790B-4DEA-9B8F-5B49D0AC7D3D}" dt="2021-09-22T04:25:26.930" v="195"/>
          <ac:spMkLst>
            <pc:docMk/>
            <pc:sldMk cId="927004577" sldId="268"/>
            <ac:spMk id="11" creationId="{5A0118C5-4F8D-4CF4-BADD-53FEACC6C42A}"/>
          </ac:spMkLst>
        </pc:spChg>
        <pc:spChg chg="add">
          <ac:chgData name="Eflin Er" userId="ed672d22a66b526e" providerId="Windows Live" clId="Web-{0A168D42-790B-4DEA-9B8F-5B49D0AC7D3D}" dt="2021-09-22T04:25:26.930" v="195"/>
          <ac:spMkLst>
            <pc:docMk/>
            <pc:sldMk cId="927004577" sldId="268"/>
            <ac:spMk id="38" creationId="{5A0118C5-4F8D-4CF4-BADD-53FEACC6C42A}"/>
          </ac:spMkLst>
        </pc:spChg>
        <pc:spChg chg="add">
          <ac:chgData name="Eflin Er" userId="ed672d22a66b526e" providerId="Windows Live" clId="Web-{0A168D42-790B-4DEA-9B8F-5B49D0AC7D3D}" dt="2021-09-22T04:25:26.930" v="195"/>
          <ac:spMkLst>
            <pc:docMk/>
            <pc:sldMk cId="927004577" sldId="268"/>
            <ac:spMk id="40" creationId="{3C1D1FA3-6212-4B97-9B1E-C7F81247C2B9}"/>
          </ac:spMkLst>
        </pc:spChg>
        <pc:spChg chg="add">
          <ac:chgData name="Eflin Er" userId="ed672d22a66b526e" providerId="Windows Live" clId="Web-{0A168D42-790B-4DEA-9B8F-5B49D0AC7D3D}" dt="2021-09-22T04:25:26.930" v="195"/>
          <ac:spMkLst>
            <pc:docMk/>
            <pc:sldMk cId="927004577" sldId="268"/>
            <ac:spMk id="42" creationId="{11C51958-04D4-4687-95A2-95DCDCF47464}"/>
          </ac:spMkLst>
        </pc:spChg>
        <pc:spChg chg="add">
          <ac:chgData name="Eflin Er" userId="ed672d22a66b526e" providerId="Windows Live" clId="Web-{0A168D42-790B-4DEA-9B8F-5B49D0AC7D3D}" dt="2021-09-22T04:25:26.930" v="195"/>
          <ac:spMkLst>
            <pc:docMk/>
            <pc:sldMk cId="927004577" sldId="268"/>
            <ac:spMk id="44" creationId="{79AFCB35-9C04-4524-A0B1-57FF6865D013}"/>
          </ac:spMkLst>
        </pc:spChg>
        <pc:spChg chg="add">
          <ac:chgData name="Eflin Er" userId="ed672d22a66b526e" providerId="Windows Live" clId="Web-{0A168D42-790B-4DEA-9B8F-5B49D0AC7D3D}" dt="2021-09-22T04:25:26.930" v="195"/>
          <ac:spMkLst>
            <pc:docMk/>
            <pc:sldMk cId="927004577" sldId="268"/>
            <ac:spMk id="46" creationId="{D11AD2AD-0BA0-4DD3-8EEA-84686A0E718C}"/>
          </ac:spMkLst>
        </pc:spChg>
        <pc:grpChg chg="add del">
          <ac:chgData name="Eflin Er" userId="ed672d22a66b526e" providerId="Windows Live" clId="Web-{0A168D42-790B-4DEA-9B8F-5B49D0AC7D3D}" dt="2021-09-22T04:25:26.930" v="195"/>
          <ac:grpSpMkLst>
            <pc:docMk/>
            <pc:sldMk cId="927004577" sldId="268"/>
            <ac:grpSpMk id="13" creationId="{B894EFA8-F425-4D19-A94B-445388B31E20}"/>
          </ac:grpSpMkLst>
        </pc:grpChg>
        <pc:grpChg chg="add del">
          <ac:chgData name="Eflin Er" userId="ed672d22a66b526e" providerId="Windows Live" clId="Web-{0A168D42-790B-4DEA-9B8F-5B49D0AC7D3D}" dt="2021-09-22T04:25:26.930" v="195"/>
          <ac:grpSpMkLst>
            <pc:docMk/>
            <pc:sldMk cId="927004577" sldId="268"/>
            <ac:grpSpMk id="17" creationId="{C28CAB86-AA69-4EF8-A4E2-4E020497D0BB}"/>
          </ac:grpSpMkLst>
        </pc:grpChg>
        <pc:grpChg chg="add del">
          <ac:chgData name="Eflin Er" userId="ed672d22a66b526e" providerId="Windows Live" clId="Web-{0A168D42-790B-4DEA-9B8F-5B49D0AC7D3D}" dt="2021-09-22T04:25:26.930" v="195"/>
          <ac:grpSpMkLst>
            <pc:docMk/>
            <pc:sldMk cId="927004577" sldId="268"/>
            <ac:grpSpMk id="21" creationId="{582A903B-6B78-4F0A-B7C9-3D80499020B8}"/>
          </ac:grpSpMkLst>
        </pc:grpChg>
        <pc:grpChg chg="add del">
          <ac:chgData name="Eflin Er" userId="ed672d22a66b526e" providerId="Windows Live" clId="Web-{0A168D42-790B-4DEA-9B8F-5B49D0AC7D3D}" dt="2021-09-22T04:25:26.930" v="195"/>
          <ac:grpSpMkLst>
            <pc:docMk/>
            <pc:sldMk cId="927004577" sldId="268"/>
            <ac:grpSpMk id="28" creationId="{617CAA5F-37E3-4DF6-9DD0-68A40D21611B}"/>
          </ac:grpSpMkLst>
        </pc:grpChg>
        <pc:grpChg chg="add">
          <ac:chgData name="Eflin Er" userId="ed672d22a66b526e" providerId="Windows Live" clId="Web-{0A168D42-790B-4DEA-9B8F-5B49D0AC7D3D}" dt="2021-09-22T04:25:26.930" v="195"/>
          <ac:grpSpMkLst>
            <pc:docMk/>
            <pc:sldMk cId="927004577" sldId="268"/>
            <ac:grpSpMk id="48" creationId="{0C156BF8-7FF7-440F-BE2B-417DFFE8BFA5}"/>
          </ac:grpSpMkLst>
        </pc:grpChg>
        <pc:picChg chg="add mod ord">
          <ac:chgData name="Eflin Er" userId="ed672d22a66b526e" providerId="Windows Live" clId="Web-{0A168D42-790B-4DEA-9B8F-5B49D0AC7D3D}" dt="2021-09-22T04:25:26.930" v="195"/>
          <ac:picMkLst>
            <pc:docMk/>
            <pc:sldMk cId="927004577" sldId="268"/>
            <ac:picMk id="4" creationId="{8A25620C-E2BE-433D-B935-EAFFCF59771B}"/>
          </ac:picMkLst>
        </pc:picChg>
      </pc:sldChg>
      <pc:sldChg chg="addSp delSp modSp new mod modTransition setBg">
        <pc:chgData name="Eflin Er" userId="ed672d22a66b526e" providerId="Windows Live" clId="Web-{0A168D42-790B-4DEA-9B8F-5B49D0AC7D3D}" dt="2021-09-22T05:04:31.800" v="424"/>
        <pc:sldMkLst>
          <pc:docMk/>
          <pc:sldMk cId="3301179626" sldId="269"/>
        </pc:sldMkLst>
        <pc:spChg chg="mod">
          <ac:chgData name="Eflin Er" userId="ed672d22a66b526e" providerId="Windows Live" clId="Web-{0A168D42-790B-4DEA-9B8F-5B49D0AC7D3D}" dt="2021-09-22T04:28:57.059" v="228"/>
          <ac:spMkLst>
            <pc:docMk/>
            <pc:sldMk cId="3301179626" sldId="269"/>
            <ac:spMk id="2" creationId="{BEC522EF-D783-4FB1-BD44-8FBEC22F0F38}"/>
          </ac:spMkLst>
        </pc:spChg>
        <pc:spChg chg="del">
          <ac:chgData name="Eflin Er" userId="ed672d22a66b526e" providerId="Windows Live" clId="Web-{0A168D42-790B-4DEA-9B8F-5B49D0AC7D3D}" dt="2021-09-22T04:27:44.448" v="222"/>
          <ac:spMkLst>
            <pc:docMk/>
            <pc:sldMk cId="3301179626" sldId="269"/>
            <ac:spMk id="3" creationId="{1898BF24-21BA-48CA-AA3D-12C246A33E56}"/>
          </ac:spMkLst>
        </pc:spChg>
        <pc:spChg chg="add mod">
          <ac:chgData name="Eflin Er" userId="ed672d22a66b526e" providerId="Windows Live" clId="Web-{0A168D42-790B-4DEA-9B8F-5B49D0AC7D3D}" dt="2021-09-22T04:29:04.247" v="230" actId="20577"/>
          <ac:spMkLst>
            <pc:docMk/>
            <pc:sldMk cId="3301179626" sldId="269"/>
            <ac:spMk id="8" creationId="{4CC78337-083E-428E-9911-EE8519FB583F}"/>
          </ac:spMkLst>
        </pc:spChg>
        <pc:spChg chg="add">
          <ac:chgData name="Eflin Er" userId="ed672d22a66b526e" providerId="Windows Live" clId="Web-{0A168D42-790B-4DEA-9B8F-5B49D0AC7D3D}" dt="2021-09-22T04:28:57.059" v="228"/>
          <ac:spMkLst>
            <pc:docMk/>
            <pc:sldMk cId="3301179626" sldId="269"/>
            <ac:spMk id="11" creationId="{5A0118C5-4F8D-4CF4-BADD-53FEACC6C42A}"/>
          </ac:spMkLst>
        </pc:spChg>
        <pc:spChg chg="add">
          <ac:chgData name="Eflin Er" userId="ed672d22a66b526e" providerId="Windows Live" clId="Web-{0A168D42-790B-4DEA-9B8F-5B49D0AC7D3D}" dt="2021-09-22T04:28:57.059" v="228"/>
          <ac:spMkLst>
            <pc:docMk/>
            <pc:sldMk cId="3301179626" sldId="269"/>
            <ac:spMk id="13" creationId="{F98F79A4-A6C7-4101-B1E9-27E05CB7CFA0}"/>
          </ac:spMkLst>
        </pc:spChg>
        <pc:spChg chg="add">
          <ac:chgData name="Eflin Er" userId="ed672d22a66b526e" providerId="Windows Live" clId="Web-{0A168D42-790B-4DEA-9B8F-5B49D0AC7D3D}" dt="2021-09-22T04:28:57.059" v="228"/>
          <ac:spMkLst>
            <pc:docMk/>
            <pc:sldMk cId="3301179626" sldId="269"/>
            <ac:spMk id="15" creationId="{79AFCB35-9C04-4524-A0B1-57FF6865D013}"/>
          </ac:spMkLst>
        </pc:spChg>
        <pc:spChg chg="add">
          <ac:chgData name="Eflin Er" userId="ed672d22a66b526e" providerId="Windows Live" clId="Web-{0A168D42-790B-4DEA-9B8F-5B49D0AC7D3D}" dt="2021-09-22T04:28:57.059" v="228"/>
          <ac:spMkLst>
            <pc:docMk/>
            <pc:sldMk cId="3301179626" sldId="269"/>
            <ac:spMk id="17" creationId="{D11AD2AD-0BA0-4DD3-8EEA-84686A0E718C}"/>
          </ac:spMkLst>
        </pc:spChg>
        <pc:spChg chg="add">
          <ac:chgData name="Eflin Er" userId="ed672d22a66b526e" providerId="Windows Live" clId="Web-{0A168D42-790B-4DEA-9B8F-5B49D0AC7D3D}" dt="2021-09-22T04:28:57.059" v="228"/>
          <ac:spMkLst>
            <pc:docMk/>
            <pc:sldMk cId="3301179626" sldId="269"/>
            <ac:spMk id="19" creationId="{83C8019B-3985-409B-9B87-494B974EE9A2}"/>
          </ac:spMkLst>
        </pc:spChg>
        <pc:spChg chg="add">
          <ac:chgData name="Eflin Er" userId="ed672d22a66b526e" providerId="Windows Live" clId="Web-{0A168D42-790B-4DEA-9B8F-5B49D0AC7D3D}" dt="2021-09-22T04:28:57.059" v="228"/>
          <ac:spMkLst>
            <pc:docMk/>
            <pc:sldMk cId="3301179626" sldId="269"/>
            <ac:spMk id="21" creationId="{9E5C5460-229E-46C8-A712-CC317985420F}"/>
          </ac:spMkLst>
        </pc:spChg>
        <pc:spChg chg="add">
          <ac:chgData name="Eflin Er" userId="ed672d22a66b526e" providerId="Windows Live" clId="Web-{0A168D42-790B-4DEA-9B8F-5B49D0AC7D3D}" dt="2021-09-22T04:28:57.059" v="228"/>
          <ac:spMkLst>
            <pc:docMk/>
            <pc:sldMk cId="3301179626" sldId="269"/>
            <ac:spMk id="23" creationId="{B85A4DB3-61AA-49A1-85A9-B3397CD519AB}"/>
          </ac:spMkLst>
        </pc:spChg>
        <pc:grpChg chg="add">
          <ac:chgData name="Eflin Er" userId="ed672d22a66b526e" providerId="Windows Live" clId="Web-{0A168D42-790B-4DEA-9B8F-5B49D0AC7D3D}" dt="2021-09-22T04:28:57.059" v="228"/>
          <ac:grpSpMkLst>
            <pc:docMk/>
            <pc:sldMk cId="3301179626" sldId="269"/>
            <ac:grpSpMk id="25" creationId="{0C156BF8-7FF7-440F-BE2B-417DFFE8BFA5}"/>
          </ac:grpSpMkLst>
        </pc:grpChg>
        <pc:picChg chg="add mod ord">
          <ac:chgData name="Eflin Er" userId="ed672d22a66b526e" providerId="Windows Live" clId="Web-{0A168D42-790B-4DEA-9B8F-5B49D0AC7D3D}" dt="2021-09-22T04:28:57.059" v="228"/>
          <ac:picMkLst>
            <pc:docMk/>
            <pc:sldMk cId="3301179626" sldId="269"/>
            <ac:picMk id="4" creationId="{5A0AFA8B-3132-4C5D-AEEF-3F09D70BA233}"/>
          </ac:picMkLst>
        </pc:picChg>
      </pc:sldChg>
      <pc:sldChg chg="addSp delSp modSp new mod modTransition setBg">
        <pc:chgData name="Eflin Er" userId="ed672d22a66b526e" providerId="Windows Live" clId="Web-{0A168D42-790B-4DEA-9B8F-5B49D0AC7D3D}" dt="2021-09-22T05:04:29.550" v="423"/>
        <pc:sldMkLst>
          <pc:docMk/>
          <pc:sldMk cId="2207601689" sldId="270"/>
        </pc:sldMkLst>
        <pc:spChg chg="mod ord">
          <ac:chgData name="Eflin Er" userId="ed672d22a66b526e" providerId="Windows Live" clId="Web-{0A168D42-790B-4DEA-9B8F-5B49D0AC7D3D}" dt="2021-09-22T04:55:04.556" v="340" actId="20577"/>
          <ac:spMkLst>
            <pc:docMk/>
            <pc:sldMk cId="2207601689" sldId="270"/>
            <ac:spMk id="2" creationId="{2C45DEB7-704A-4514-8790-89CAFAD2A398}"/>
          </ac:spMkLst>
        </pc:spChg>
        <pc:spChg chg="del">
          <ac:chgData name="Eflin Er" userId="ed672d22a66b526e" providerId="Windows Live" clId="Web-{0A168D42-790B-4DEA-9B8F-5B49D0AC7D3D}" dt="2021-09-22T04:29:25.232" v="232"/>
          <ac:spMkLst>
            <pc:docMk/>
            <pc:sldMk cId="2207601689" sldId="270"/>
            <ac:spMk id="3" creationId="{42CD0A9B-BC9D-4252-B20D-3EBD8D7F0AB0}"/>
          </ac:spMkLst>
        </pc:spChg>
        <pc:spChg chg="add del mod">
          <ac:chgData name="Eflin Er" userId="ed672d22a66b526e" providerId="Windows Live" clId="Web-{0A168D42-790B-4DEA-9B8F-5B49D0AC7D3D}" dt="2021-09-22T04:29:58.842" v="234"/>
          <ac:spMkLst>
            <pc:docMk/>
            <pc:sldMk cId="2207601689" sldId="270"/>
            <ac:spMk id="6" creationId="{32E54642-09F7-4514-AFB2-7A6ED769408B}"/>
          </ac:spMkLst>
        </pc:spChg>
        <pc:spChg chg="add del">
          <ac:chgData name="Eflin Er" userId="ed672d22a66b526e" providerId="Windows Live" clId="Web-{0A168D42-790B-4DEA-9B8F-5B49D0AC7D3D}" dt="2021-09-22T04:34:05.190" v="257"/>
          <ac:spMkLst>
            <pc:docMk/>
            <pc:sldMk cId="2207601689" sldId="270"/>
            <ac:spMk id="11" creationId="{92ECB2E1-DD2C-4935-9CC1-D55AD6EAF6B4}"/>
          </ac:spMkLst>
        </pc:spChg>
        <pc:spChg chg="add del">
          <ac:chgData name="Eflin Er" userId="ed672d22a66b526e" providerId="Windows Live" clId="Web-{0A168D42-790B-4DEA-9B8F-5B49D0AC7D3D}" dt="2021-09-22T04:34:38.003" v="266"/>
          <ac:spMkLst>
            <pc:docMk/>
            <pc:sldMk cId="2207601689" sldId="270"/>
            <ac:spMk id="14" creationId="{5A0118C5-4F8D-4CF4-BADD-53FEACC6C42A}"/>
          </ac:spMkLst>
        </pc:spChg>
        <pc:spChg chg="add del">
          <ac:chgData name="Eflin Er" userId="ed672d22a66b526e" providerId="Windows Live" clId="Web-{0A168D42-790B-4DEA-9B8F-5B49D0AC7D3D}" dt="2021-09-22T04:34:38.003" v="266"/>
          <ac:spMkLst>
            <pc:docMk/>
            <pc:sldMk cId="2207601689" sldId="270"/>
            <ac:spMk id="20" creationId="{CAEBFCD5-5356-4326-8D39-8235A46CD7B2}"/>
          </ac:spMkLst>
        </pc:spChg>
        <pc:spChg chg="add mod">
          <ac:chgData name="Eflin Er" userId="ed672d22a66b526e" providerId="Windows Live" clId="Web-{0A168D42-790B-4DEA-9B8F-5B49D0AC7D3D}" dt="2021-09-22T04:35:02.863" v="273" actId="1076"/>
          <ac:spMkLst>
            <pc:docMk/>
            <pc:sldMk cId="2207601689" sldId="270"/>
            <ac:spMk id="62" creationId="{E405F6C2-4F71-4CF3-82F7-DB40E3F24C7E}"/>
          </ac:spMkLst>
        </pc:spChg>
        <pc:spChg chg="add">
          <ac:chgData name="Eflin Er" userId="ed672d22a66b526e" providerId="Windows Live" clId="Web-{0A168D42-790B-4DEA-9B8F-5B49D0AC7D3D}" dt="2021-09-22T04:34:38.003" v="266"/>
          <ac:spMkLst>
            <pc:docMk/>
            <pc:sldMk cId="2207601689" sldId="270"/>
            <ac:spMk id="65" creationId="{5A0118C5-4F8D-4CF4-BADD-53FEACC6C42A}"/>
          </ac:spMkLst>
        </pc:spChg>
        <pc:grpChg chg="add del">
          <ac:chgData name="Eflin Er" userId="ed672d22a66b526e" providerId="Windows Live" clId="Web-{0A168D42-790B-4DEA-9B8F-5B49D0AC7D3D}" dt="2021-09-22T04:34:38.003" v="266"/>
          <ac:grpSpMkLst>
            <pc:docMk/>
            <pc:sldMk cId="2207601689" sldId="270"/>
            <ac:grpSpMk id="16" creationId="{89C6B508-0B2C-4D80-99F6-BC8C9C69341A}"/>
          </ac:grpSpMkLst>
        </pc:grpChg>
        <pc:grpChg chg="add del">
          <ac:chgData name="Eflin Er" userId="ed672d22a66b526e" providerId="Windows Live" clId="Web-{0A168D42-790B-4DEA-9B8F-5B49D0AC7D3D}" dt="2021-09-22T04:34:38.003" v="266"/>
          <ac:grpSpMkLst>
            <pc:docMk/>
            <pc:sldMk cId="2207601689" sldId="270"/>
            <ac:grpSpMk id="22" creationId="{6B67BE95-96EF-433C-9F29-B0732AA6B6AC}"/>
          </ac:grpSpMkLst>
        </pc:grpChg>
        <pc:grpChg chg="add del">
          <ac:chgData name="Eflin Er" userId="ed672d22a66b526e" providerId="Windows Live" clId="Web-{0A168D42-790B-4DEA-9B8F-5B49D0AC7D3D}" dt="2021-09-22T04:34:38.003" v="266"/>
          <ac:grpSpMkLst>
            <pc:docMk/>
            <pc:sldMk cId="2207601689" sldId="270"/>
            <ac:grpSpMk id="26" creationId="{36C5CE76-F42E-4B75-84C4-A9B2C8CE8379}"/>
          </ac:grpSpMkLst>
        </pc:grpChg>
        <pc:grpChg chg="add del">
          <ac:chgData name="Eflin Er" userId="ed672d22a66b526e" providerId="Windows Live" clId="Web-{0A168D42-790B-4DEA-9B8F-5B49D0AC7D3D}" dt="2021-09-22T04:34:38.003" v="266"/>
          <ac:grpSpMkLst>
            <pc:docMk/>
            <pc:sldMk cId="2207601689" sldId="270"/>
            <ac:grpSpMk id="30" creationId="{D6E8B984-55B9-4A62-A043-997D00F0AE09}"/>
          </ac:grpSpMkLst>
        </pc:grpChg>
        <pc:grpChg chg="add del">
          <ac:chgData name="Eflin Er" userId="ed672d22a66b526e" providerId="Windows Live" clId="Web-{0A168D42-790B-4DEA-9B8F-5B49D0AC7D3D}" dt="2021-09-22T04:34:38.003" v="266"/>
          <ac:grpSpMkLst>
            <pc:docMk/>
            <pc:sldMk cId="2207601689" sldId="270"/>
            <ac:grpSpMk id="45" creationId="{DDFA5A3F-B050-4826-ACB4-F634DD12C7BC}"/>
          </ac:grpSpMkLst>
        </pc:grpChg>
        <pc:grpChg chg="add">
          <ac:chgData name="Eflin Er" userId="ed672d22a66b526e" providerId="Windows Live" clId="Web-{0A168D42-790B-4DEA-9B8F-5B49D0AC7D3D}" dt="2021-09-22T04:34:38.003" v="266"/>
          <ac:grpSpMkLst>
            <pc:docMk/>
            <pc:sldMk cId="2207601689" sldId="270"/>
            <ac:grpSpMk id="67" creationId="{3CC7AA9C-C2F2-4084-9DA2-10496BF4B262}"/>
          </ac:grpSpMkLst>
        </pc:grpChg>
        <pc:grpChg chg="add">
          <ac:chgData name="Eflin Er" userId="ed672d22a66b526e" providerId="Windows Live" clId="Web-{0A168D42-790B-4DEA-9B8F-5B49D0AC7D3D}" dt="2021-09-22T04:34:38.003" v="266"/>
          <ac:grpSpMkLst>
            <pc:docMk/>
            <pc:sldMk cId="2207601689" sldId="270"/>
            <ac:grpSpMk id="71" creationId="{332ED93E-F1F1-46BF-B18E-134CB31A2FEE}"/>
          </ac:grpSpMkLst>
        </pc:grpChg>
        <pc:picChg chg="add del mod ord">
          <ac:chgData name="Eflin Er" userId="ed672d22a66b526e" providerId="Windows Live" clId="Web-{0A168D42-790B-4DEA-9B8F-5B49D0AC7D3D}" dt="2021-09-22T04:29:25.279" v="233"/>
          <ac:picMkLst>
            <pc:docMk/>
            <pc:sldMk cId="2207601689" sldId="270"/>
            <ac:picMk id="4" creationId="{F1D8D946-C5B5-4507-960A-C37703E90ABF}"/>
          </ac:picMkLst>
        </pc:picChg>
        <pc:picChg chg="add mod ord">
          <ac:chgData name="Eflin Er" userId="ed672d22a66b526e" providerId="Windows Live" clId="Web-{0A168D42-790B-4DEA-9B8F-5B49D0AC7D3D}" dt="2021-09-22T04:35:05.722" v="274" actId="1076"/>
          <ac:picMkLst>
            <pc:docMk/>
            <pc:sldMk cId="2207601689" sldId="270"/>
            <ac:picMk id="7" creationId="{044A93C9-6A0A-44AD-BC59-08B47197538E}"/>
          </ac:picMkLst>
        </pc:picChg>
        <pc:picChg chg="add mod ord">
          <ac:chgData name="Eflin Er" userId="ed672d22a66b526e" providerId="Windows Live" clId="Web-{0A168D42-790B-4DEA-9B8F-5B49D0AC7D3D}" dt="2021-09-22T04:34:50.316" v="271" actId="1076"/>
          <ac:picMkLst>
            <pc:docMk/>
            <pc:sldMk cId="2207601689" sldId="270"/>
            <ac:picMk id="8" creationId="{7F819EA6-F1C9-472B-95BA-90E457E51147}"/>
          </ac:picMkLst>
        </pc:picChg>
      </pc:sldChg>
      <pc:sldChg chg="addSp delSp modSp new mod ord modTransition setBg">
        <pc:chgData name="Eflin Er" userId="ed672d22a66b526e" providerId="Windows Live" clId="Web-{0A168D42-790B-4DEA-9B8F-5B49D0AC7D3D}" dt="2021-09-22T05:04:17.925" v="420"/>
        <pc:sldMkLst>
          <pc:docMk/>
          <pc:sldMk cId="1252131535" sldId="271"/>
        </pc:sldMkLst>
        <pc:spChg chg="mod">
          <ac:chgData name="Eflin Er" userId="ed672d22a66b526e" providerId="Windows Live" clId="Web-{0A168D42-790B-4DEA-9B8F-5B49D0AC7D3D}" dt="2021-09-22T04:54:26.133" v="338"/>
          <ac:spMkLst>
            <pc:docMk/>
            <pc:sldMk cId="1252131535" sldId="271"/>
            <ac:spMk id="2" creationId="{D4BD314C-6620-4646-BA98-8E3EBC33110C}"/>
          </ac:spMkLst>
        </pc:spChg>
        <pc:spChg chg="del">
          <ac:chgData name="Eflin Er" userId="ed672d22a66b526e" providerId="Windows Live" clId="Web-{0A168D42-790B-4DEA-9B8F-5B49D0AC7D3D}" dt="2021-09-22T04:50:02.753" v="286"/>
          <ac:spMkLst>
            <pc:docMk/>
            <pc:sldMk cId="1252131535" sldId="271"/>
            <ac:spMk id="3" creationId="{01FA3504-18A8-4587-99C3-766CF1C3A776}"/>
          </ac:spMkLst>
        </pc:spChg>
        <pc:spChg chg="add mod">
          <ac:chgData name="Eflin Er" userId="ed672d22a66b526e" providerId="Windows Live" clId="Web-{0A168D42-790B-4DEA-9B8F-5B49D0AC7D3D}" dt="2021-09-22T04:54:35.336" v="339" actId="20577"/>
          <ac:spMkLst>
            <pc:docMk/>
            <pc:sldMk cId="1252131535" sldId="271"/>
            <ac:spMk id="10" creationId="{0662EAFE-6C71-4E30-AAB0-5E0713A7C54D}"/>
          </ac:spMkLst>
        </pc:spChg>
        <pc:spChg chg="add del">
          <ac:chgData name="Eflin Er" userId="ed672d22a66b526e" providerId="Windows Live" clId="Web-{0A168D42-790B-4DEA-9B8F-5B49D0AC7D3D}" dt="2021-09-22T04:51:10.333" v="302"/>
          <ac:spMkLst>
            <pc:docMk/>
            <pc:sldMk cId="1252131535" sldId="271"/>
            <ac:spMk id="11" creationId="{A185E6CA-C91D-4190-B202-CDA37212D73A}"/>
          </ac:spMkLst>
        </pc:spChg>
        <pc:spChg chg="add">
          <ac:chgData name="Eflin Er" userId="ed672d22a66b526e" providerId="Windows Live" clId="Web-{0A168D42-790B-4DEA-9B8F-5B49D0AC7D3D}" dt="2021-09-22T04:50:56.442" v="301"/>
          <ac:spMkLst>
            <pc:docMk/>
            <pc:sldMk cId="1252131535" sldId="271"/>
            <ac:spMk id="14" creationId="{5A0118C5-4F8D-4CF4-BADD-53FEACC6C42A}"/>
          </ac:spMkLst>
        </pc:spChg>
        <pc:spChg chg="add">
          <ac:chgData name="Eflin Er" userId="ed672d22a66b526e" providerId="Windows Live" clId="Web-{0A168D42-790B-4DEA-9B8F-5B49D0AC7D3D}" dt="2021-09-22T04:50:56.442" v="301"/>
          <ac:spMkLst>
            <pc:docMk/>
            <pc:sldMk cId="1252131535" sldId="271"/>
            <ac:spMk id="16" creationId="{F98F79A4-A6C7-4101-B1E9-27E05CB7CFA0}"/>
          </ac:spMkLst>
        </pc:spChg>
        <pc:spChg chg="add">
          <ac:chgData name="Eflin Er" userId="ed672d22a66b526e" providerId="Windows Live" clId="Web-{0A168D42-790B-4DEA-9B8F-5B49D0AC7D3D}" dt="2021-09-22T04:50:56.442" v="301"/>
          <ac:spMkLst>
            <pc:docMk/>
            <pc:sldMk cId="1252131535" sldId="271"/>
            <ac:spMk id="18" creationId="{79AFCB35-9C04-4524-A0B1-57FF6865D013}"/>
          </ac:spMkLst>
        </pc:spChg>
        <pc:spChg chg="add">
          <ac:chgData name="Eflin Er" userId="ed672d22a66b526e" providerId="Windows Live" clId="Web-{0A168D42-790B-4DEA-9B8F-5B49D0AC7D3D}" dt="2021-09-22T04:50:56.442" v="301"/>
          <ac:spMkLst>
            <pc:docMk/>
            <pc:sldMk cId="1252131535" sldId="271"/>
            <ac:spMk id="20" creationId="{D11AD2AD-0BA0-4DD3-8EEA-84686A0E718C}"/>
          </ac:spMkLst>
        </pc:spChg>
        <pc:spChg chg="add">
          <ac:chgData name="Eflin Er" userId="ed672d22a66b526e" providerId="Windows Live" clId="Web-{0A168D42-790B-4DEA-9B8F-5B49D0AC7D3D}" dt="2021-09-22T04:50:56.442" v="301"/>
          <ac:spMkLst>
            <pc:docMk/>
            <pc:sldMk cId="1252131535" sldId="271"/>
            <ac:spMk id="22" creationId="{59463AC4-F96D-4507-9EE0-A831B7910271}"/>
          </ac:spMkLst>
        </pc:spChg>
        <pc:spChg chg="add">
          <ac:chgData name="Eflin Er" userId="ed672d22a66b526e" providerId="Windows Live" clId="Web-{0A168D42-790B-4DEA-9B8F-5B49D0AC7D3D}" dt="2021-09-22T04:50:56.442" v="301"/>
          <ac:spMkLst>
            <pc:docMk/>
            <pc:sldMk cId="1252131535" sldId="271"/>
            <ac:spMk id="24" creationId="{9E5C5460-229E-46C8-A712-CC317985420F}"/>
          </ac:spMkLst>
        </pc:spChg>
        <pc:spChg chg="add">
          <ac:chgData name="Eflin Er" userId="ed672d22a66b526e" providerId="Windows Live" clId="Web-{0A168D42-790B-4DEA-9B8F-5B49D0AC7D3D}" dt="2021-09-22T04:50:56.442" v="301"/>
          <ac:spMkLst>
            <pc:docMk/>
            <pc:sldMk cId="1252131535" sldId="271"/>
            <ac:spMk id="26" creationId="{FC3ABE8C-1C72-4141-BADF-DD681176459A}"/>
          </ac:spMkLst>
        </pc:spChg>
        <pc:picChg chg="add mod ord">
          <ac:chgData name="Eflin Er" userId="ed672d22a66b526e" providerId="Windows Live" clId="Web-{0A168D42-790B-4DEA-9B8F-5B49D0AC7D3D}" dt="2021-09-22T04:50:56.442" v="301"/>
          <ac:picMkLst>
            <pc:docMk/>
            <pc:sldMk cId="1252131535" sldId="271"/>
            <ac:picMk id="4" creationId="{94F8E050-2403-46A6-8002-99FD12D37101}"/>
          </ac:picMkLst>
        </pc:picChg>
        <pc:picChg chg="add mod ord">
          <ac:chgData name="Eflin Er" userId="ed672d22a66b526e" providerId="Windows Live" clId="Web-{0A168D42-790B-4DEA-9B8F-5B49D0AC7D3D}" dt="2021-09-22T04:50:56.442" v="301"/>
          <ac:picMkLst>
            <pc:docMk/>
            <pc:sldMk cId="1252131535" sldId="271"/>
            <ac:picMk id="5" creationId="{1CEBFB45-AF11-457F-919F-D92788405712}"/>
          </ac:picMkLst>
        </pc:picChg>
        <pc:picChg chg="add mod">
          <ac:chgData name="Eflin Er" userId="ed672d22a66b526e" providerId="Windows Live" clId="Web-{0A168D42-790B-4DEA-9B8F-5B49D0AC7D3D}" dt="2021-09-22T04:50:56.442" v="301"/>
          <ac:picMkLst>
            <pc:docMk/>
            <pc:sldMk cId="1252131535" sldId="271"/>
            <ac:picMk id="6" creationId="{348D50D7-2BF1-4CB4-A619-785F8B6BC610}"/>
          </ac:picMkLst>
        </pc:picChg>
        <pc:picChg chg="add mod">
          <ac:chgData name="Eflin Er" userId="ed672d22a66b526e" providerId="Windows Live" clId="Web-{0A168D42-790B-4DEA-9B8F-5B49D0AC7D3D}" dt="2021-09-22T04:50:56.442" v="301"/>
          <ac:picMkLst>
            <pc:docMk/>
            <pc:sldMk cId="1252131535" sldId="271"/>
            <ac:picMk id="7" creationId="{D032565F-66A9-41B0-A1A4-37CB8C952BDC}"/>
          </ac:picMkLst>
        </pc:picChg>
        <pc:picChg chg="add del mod ord">
          <ac:chgData name="Eflin Er" userId="ed672d22a66b526e" providerId="Windows Live" clId="Web-{0A168D42-790B-4DEA-9B8F-5B49D0AC7D3D}" dt="2021-09-22T04:51:32.927" v="311"/>
          <ac:picMkLst>
            <pc:docMk/>
            <pc:sldMk cId="1252131535" sldId="271"/>
            <ac:picMk id="8" creationId="{02E6BA32-7FF9-47B5-BEA5-2D24AACED241}"/>
          </ac:picMkLst>
        </pc:picChg>
      </pc:sldChg>
      <pc:sldChg chg="addSp delSp modSp new mod setBg">
        <pc:chgData name="Eflin Er" userId="ed672d22a66b526e" providerId="Windows Live" clId="Web-{0A168D42-790B-4DEA-9B8F-5B49D0AC7D3D}" dt="2021-09-22T04:59:25.810" v="379" actId="20577"/>
        <pc:sldMkLst>
          <pc:docMk/>
          <pc:sldMk cId="2151501117" sldId="272"/>
        </pc:sldMkLst>
        <pc:spChg chg="mod">
          <ac:chgData name="Eflin Er" userId="ed672d22a66b526e" providerId="Windows Live" clId="Web-{0A168D42-790B-4DEA-9B8F-5B49D0AC7D3D}" dt="2021-09-22T04:59:11.076" v="369" actId="20577"/>
          <ac:spMkLst>
            <pc:docMk/>
            <pc:sldMk cId="2151501117" sldId="272"/>
            <ac:spMk id="2" creationId="{300BAC83-7371-47AA-9593-E9655BEC848C}"/>
          </ac:spMkLst>
        </pc:spChg>
        <pc:spChg chg="del">
          <ac:chgData name="Eflin Er" userId="ed672d22a66b526e" providerId="Windows Live" clId="Web-{0A168D42-790B-4DEA-9B8F-5B49D0AC7D3D}" dt="2021-09-22T04:56:13.776" v="342"/>
          <ac:spMkLst>
            <pc:docMk/>
            <pc:sldMk cId="2151501117" sldId="272"/>
            <ac:spMk id="3" creationId="{93008FA2-E939-40F9-8D66-36E6008BC8BC}"/>
          </ac:spMkLst>
        </pc:spChg>
        <pc:spChg chg="add">
          <ac:chgData name="Eflin Er" userId="ed672d22a66b526e" providerId="Windows Live" clId="Web-{0A168D42-790B-4DEA-9B8F-5B49D0AC7D3D}" dt="2021-09-22T04:57:14.574" v="351"/>
          <ac:spMkLst>
            <pc:docMk/>
            <pc:sldMk cId="2151501117" sldId="272"/>
            <ac:spMk id="7" creationId="{5A0118C5-4F8D-4CF4-BADD-53FEACC6C42A}"/>
          </ac:spMkLst>
        </pc:spChg>
        <pc:spChg chg="add mod">
          <ac:chgData name="Eflin Er" userId="ed672d22a66b526e" providerId="Windows Live" clId="Web-{0A168D42-790B-4DEA-9B8F-5B49D0AC7D3D}" dt="2021-09-22T04:59:25.810" v="379" actId="20577"/>
          <ac:spMkLst>
            <pc:docMk/>
            <pc:sldMk cId="2151501117" sldId="272"/>
            <ac:spMk id="8" creationId="{583C0080-056D-470D-ADFB-12DAD864151C}"/>
          </ac:spMkLst>
        </pc:spChg>
        <pc:spChg chg="add del">
          <ac:chgData name="Eflin Er" userId="ed672d22a66b526e" providerId="Windows Live" clId="Web-{0A168D42-790B-4DEA-9B8F-5B49D0AC7D3D}" dt="2021-09-22T04:57:11.698" v="348"/>
          <ac:spMkLst>
            <pc:docMk/>
            <pc:sldMk cId="2151501117" sldId="272"/>
            <ac:spMk id="9" creationId="{583C0080-056D-470D-ADFB-12DAD864151C}"/>
          </ac:spMkLst>
        </pc:spChg>
        <pc:spChg chg="add del">
          <ac:chgData name="Eflin Er" userId="ed672d22a66b526e" providerId="Windows Live" clId="Web-{0A168D42-790B-4DEA-9B8F-5B49D0AC7D3D}" dt="2021-09-22T04:57:11.698" v="348"/>
          <ac:spMkLst>
            <pc:docMk/>
            <pc:sldMk cId="2151501117" sldId="272"/>
            <ac:spMk id="12" creationId="{5A0118C5-4F8D-4CF4-BADD-53FEACC6C42A}"/>
          </ac:spMkLst>
        </pc:spChg>
        <pc:spChg chg="add del">
          <ac:chgData name="Eflin Er" userId="ed672d22a66b526e" providerId="Windows Live" clId="Web-{0A168D42-790B-4DEA-9B8F-5B49D0AC7D3D}" dt="2021-09-22T04:57:14.574" v="350"/>
          <ac:spMkLst>
            <pc:docMk/>
            <pc:sldMk cId="2151501117" sldId="272"/>
            <ac:spMk id="16" creationId="{2E369027-C2BF-44D4-8463-AA64250C51AE}"/>
          </ac:spMkLst>
        </pc:spChg>
        <pc:spChg chg="add del">
          <ac:chgData name="Eflin Er" userId="ed672d22a66b526e" providerId="Windows Live" clId="Web-{0A168D42-790B-4DEA-9B8F-5B49D0AC7D3D}" dt="2021-09-22T04:57:14.574" v="350"/>
          <ac:spMkLst>
            <pc:docMk/>
            <pc:sldMk cId="2151501117" sldId="272"/>
            <ac:spMk id="17" creationId="{7D6BF779-0B8C-4CC2-9268-9506AD0C5331}"/>
          </ac:spMkLst>
        </pc:spChg>
        <pc:spChg chg="add del">
          <ac:chgData name="Eflin Er" userId="ed672d22a66b526e" providerId="Windows Live" clId="Web-{0A168D42-790B-4DEA-9B8F-5B49D0AC7D3D}" dt="2021-09-22T04:57:14.574" v="350"/>
          <ac:spMkLst>
            <pc:docMk/>
            <pc:sldMk cId="2151501117" sldId="272"/>
            <ac:spMk id="19" creationId="{489B7BFD-8F45-4093-AD9C-91B15B0503D9}"/>
          </ac:spMkLst>
        </pc:spChg>
        <pc:spChg chg="add del">
          <ac:chgData name="Eflin Er" userId="ed672d22a66b526e" providerId="Windows Live" clId="Web-{0A168D42-790B-4DEA-9B8F-5B49D0AC7D3D}" dt="2021-09-22T04:57:14.574" v="350"/>
          <ac:spMkLst>
            <pc:docMk/>
            <pc:sldMk cId="2151501117" sldId="272"/>
            <ac:spMk id="31" creationId="{0F2B4DB4-CB43-4265-8D5A-B45A9E981484}"/>
          </ac:spMkLst>
        </pc:spChg>
        <pc:spChg chg="add del">
          <ac:chgData name="Eflin Er" userId="ed672d22a66b526e" providerId="Windows Live" clId="Web-{0A168D42-790B-4DEA-9B8F-5B49D0AC7D3D}" dt="2021-09-22T04:57:14.574" v="350"/>
          <ac:spMkLst>
            <pc:docMk/>
            <pc:sldMk cId="2151501117" sldId="272"/>
            <ac:spMk id="33" creationId="{FC0F9FEA-2B64-4E05-95C4-886199E76082}"/>
          </ac:spMkLst>
        </pc:spChg>
        <pc:grpChg chg="add del">
          <ac:chgData name="Eflin Er" userId="ed672d22a66b526e" providerId="Windows Live" clId="Web-{0A168D42-790B-4DEA-9B8F-5B49D0AC7D3D}" dt="2021-09-22T04:57:14.574" v="350"/>
          <ac:grpSpMkLst>
            <pc:docMk/>
            <pc:sldMk cId="2151501117" sldId="272"/>
            <ac:grpSpMk id="10" creationId="{8A351602-3772-4279-B0D3-A523F6F6EAB3}"/>
          </ac:grpSpMkLst>
        </pc:grpChg>
        <pc:grpChg chg="add">
          <ac:chgData name="Eflin Er" userId="ed672d22a66b526e" providerId="Windows Live" clId="Web-{0A168D42-790B-4DEA-9B8F-5B49D0AC7D3D}" dt="2021-09-22T04:57:14.574" v="351"/>
          <ac:grpSpMkLst>
            <pc:docMk/>
            <pc:sldMk cId="2151501117" sldId="272"/>
            <ac:grpSpMk id="11" creationId="{D92F9A1A-77F4-4E16-958B-64BB489FFEBC}"/>
          </ac:grpSpMkLst>
        </pc:grpChg>
        <pc:grpChg chg="add del">
          <ac:chgData name="Eflin Er" userId="ed672d22a66b526e" providerId="Windows Live" clId="Web-{0A168D42-790B-4DEA-9B8F-5B49D0AC7D3D}" dt="2021-09-22T04:57:11.698" v="348"/>
          <ac:grpSpMkLst>
            <pc:docMk/>
            <pc:sldMk cId="2151501117" sldId="272"/>
            <ac:grpSpMk id="14" creationId="{D92F9A1A-77F4-4E16-958B-64BB489FFEBC}"/>
          </ac:grpSpMkLst>
        </pc:grpChg>
        <pc:grpChg chg="add del">
          <ac:chgData name="Eflin Er" userId="ed672d22a66b526e" providerId="Windows Live" clId="Web-{0A168D42-790B-4DEA-9B8F-5B49D0AC7D3D}" dt="2021-09-22T04:57:14.574" v="350"/>
          <ac:grpSpMkLst>
            <pc:docMk/>
            <pc:sldMk cId="2151501117" sldId="272"/>
            <ac:grpSpMk id="21" creationId="{DAD61042-0C08-4792-9069-C50A235894B3}"/>
          </ac:grpSpMkLst>
        </pc:grpChg>
        <pc:grpChg chg="add del">
          <ac:chgData name="Eflin Er" userId="ed672d22a66b526e" providerId="Windows Live" clId="Web-{0A168D42-790B-4DEA-9B8F-5B49D0AC7D3D}" dt="2021-09-22T04:57:14.574" v="350"/>
          <ac:grpSpMkLst>
            <pc:docMk/>
            <pc:sldMk cId="2151501117" sldId="272"/>
            <ac:grpSpMk id="25" creationId="{99B590B6-72F9-47BE-A8A4-E9B05D205F9E}"/>
          </ac:grpSpMkLst>
        </pc:grpChg>
        <pc:grpChg chg="add del">
          <ac:chgData name="Eflin Er" userId="ed672d22a66b526e" providerId="Windows Live" clId="Web-{0A168D42-790B-4DEA-9B8F-5B49D0AC7D3D}" dt="2021-09-22T04:57:11.698" v="348"/>
          <ac:grpSpMkLst>
            <pc:docMk/>
            <pc:sldMk cId="2151501117" sldId="272"/>
            <ac:grpSpMk id="29" creationId="{7BD27928-770C-41C1-B1E9-9FEB5A8010EC}"/>
          </ac:grpSpMkLst>
        </pc:grpChg>
        <pc:grpChg chg="add">
          <ac:chgData name="Eflin Er" userId="ed672d22a66b526e" providerId="Windows Live" clId="Web-{0A168D42-790B-4DEA-9B8F-5B49D0AC7D3D}" dt="2021-09-22T04:57:14.574" v="351"/>
          <ac:grpSpMkLst>
            <pc:docMk/>
            <pc:sldMk cId="2151501117" sldId="272"/>
            <ac:grpSpMk id="36" creationId="{7BD27928-770C-41C1-B1E9-9FEB5A8010EC}"/>
          </ac:grpSpMkLst>
        </pc:grpChg>
        <pc:picChg chg="add mod ord">
          <ac:chgData name="Eflin Er" userId="ed672d22a66b526e" providerId="Windows Live" clId="Web-{0A168D42-790B-4DEA-9B8F-5B49D0AC7D3D}" dt="2021-09-22T04:57:21.527" v="354" actId="1076"/>
          <ac:picMkLst>
            <pc:docMk/>
            <pc:sldMk cId="2151501117" sldId="272"/>
            <ac:picMk id="4" creationId="{B61EA1B6-F71D-4796-B8A9-291E4EBB4450}"/>
          </ac:picMkLst>
        </pc:picChg>
        <pc:picChg chg="add mod">
          <ac:chgData name="Eflin Er" userId="ed672d22a66b526e" providerId="Windows Live" clId="Web-{0A168D42-790B-4DEA-9B8F-5B49D0AC7D3D}" dt="2021-09-22T04:57:25.496" v="357" actId="1076"/>
          <ac:picMkLst>
            <pc:docMk/>
            <pc:sldMk cId="2151501117" sldId="272"/>
            <ac:picMk id="5" creationId="{9E772616-98B6-4E87-8D46-AAEFDBA4D22A}"/>
          </ac:picMkLst>
        </pc:picChg>
      </pc:sldChg>
      <pc:sldChg chg="addSp delSp modSp new mod modTransition setBg">
        <pc:chgData name="Eflin Er" userId="ed672d22a66b526e" providerId="Windows Live" clId="Web-{0A168D42-790B-4DEA-9B8F-5B49D0AC7D3D}" dt="2021-09-22T05:04:24.284" v="422"/>
        <pc:sldMkLst>
          <pc:docMk/>
          <pc:sldMk cId="1978829407" sldId="273"/>
        </pc:sldMkLst>
        <pc:spChg chg="mod">
          <ac:chgData name="Eflin Er" userId="ed672d22a66b526e" providerId="Windows Live" clId="Web-{0A168D42-790B-4DEA-9B8F-5B49D0AC7D3D}" dt="2021-09-22T05:00:35.093" v="393"/>
          <ac:spMkLst>
            <pc:docMk/>
            <pc:sldMk cId="1978829407" sldId="273"/>
            <ac:spMk id="2" creationId="{5D547A79-F56C-4AC8-89C8-D61C0C507F9F}"/>
          </ac:spMkLst>
        </pc:spChg>
        <pc:spChg chg="del">
          <ac:chgData name="Eflin Er" userId="ed672d22a66b526e" providerId="Windows Live" clId="Web-{0A168D42-790B-4DEA-9B8F-5B49D0AC7D3D}" dt="2021-09-22T05:00:05.295" v="381"/>
          <ac:spMkLst>
            <pc:docMk/>
            <pc:sldMk cId="1978829407" sldId="273"/>
            <ac:spMk id="3" creationId="{9D3AFC23-5160-4379-9BFC-EEA3E19A0989}"/>
          </ac:spMkLst>
        </pc:spChg>
        <pc:spChg chg="add">
          <ac:chgData name="Eflin Er" userId="ed672d22a66b526e" providerId="Windows Live" clId="Web-{0A168D42-790B-4DEA-9B8F-5B49D0AC7D3D}" dt="2021-09-22T05:00:35.093" v="393"/>
          <ac:spMkLst>
            <pc:docMk/>
            <pc:sldMk cId="1978829407" sldId="273"/>
            <ac:spMk id="7" creationId="{5A0118C5-4F8D-4CF4-BADD-53FEACC6C42A}"/>
          </ac:spMkLst>
        </pc:spChg>
        <pc:spChg chg="add del">
          <ac:chgData name="Eflin Er" userId="ed672d22a66b526e" providerId="Windows Live" clId="Web-{0A168D42-790B-4DEA-9B8F-5B49D0AC7D3D}" dt="2021-09-22T05:00:35.077" v="392"/>
          <ac:spMkLst>
            <pc:docMk/>
            <pc:sldMk cId="1978829407" sldId="273"/>
            <ac:spMk id="9" creationId="{2587947E-6B41-4D54-B7A5-2A0725F9BBD7}"/>
          </ac:spMkLst>
        </pc:spChg>
        <pc:spChg chg="add mod">
          <ac:chgData name="Eflin Er" userId="ed672d22a66b526e" providerId="Windows Live" clId="Web-{0A168D42-790B-4DEA-9B8F-5B49D0AC7D3D}" dt="2021-09-22T05:01:37.188" v="401" actId="20577"/>
          <ac:spMkLst>
            <pc:docMk/>
            <pc:sldMk cId="1978829407" sldId="273"/>
            <ac:spMk id="11" creationId="{B0630A0C-B61D-4852-89C3-7937531BB6D7}"/>
          </ac:spMkLst>
        </pc:spChg>
        <pc:spChg chg="add del">
          <ac:chgData name="Eflin Er" userId="ed672d22a66b526e" providerId="Windows Live" clId="Web-{0A168D42-790B-4DEA-9B8F-5B49D0AC7D3D}" dt="2021-09-22T05:00:35.077" v="392"/>
          <ac:spMkLst>
            <pc:docMk/>
            <pc:sldMk cId="1978829407" sldId="273"/>
            <ac:spMk id="12" creationId="{5A0118C5-4F8D-4CF4-BADD-53FEACC6C42A}"/>
          </ac:spMkLst>
        </pc:spChg>
        <pc:spChg chg="add">
          <ac:chgData name="Eflin Er" userId="ed672d22a66b526e" providerId="Windows Live" clId="Web-{0A168D42-790B-4DEA-9B8F-5B49D0AC7D3D}" dt="2021-09-22T05:00:35.093" v="393"/>
          <ac:spMkLst>
            <pc:docMk/>
            <pc:sldMk cId="1978829407" sldId="273"/>
            <ac:spMk id="18" creationId="{24F61E28-F51E-44F9-B827-A32BAAABDC4C}"/>
          </ac:spMkLst>
        </pc:spChg>
        <pc:grpChg chg="add">
          <ac:chgData name="Eflin Er" userId="ed672d22a66b526e" providerId="Windows Live" clId="Web-{0A168D42-790B-4DEA-9B8F-5B49D0AC7D3D}" dt="2021-09-22T05:00:35.093" v="393"/>
          <ac:grpSpMkLst>
            <pc:docMk/>
            <pc:sldMk cId="1978829407" sldId="273"/>
            <ac:grpSpMk id="8" creationId="{732A444C-81CA-4D10-998B-529CE31D356C}"/>
          </ac:grpSpMkLst>
        </pc:grpChg>
        <pc:grpChg chg="add del">
          <ac:chgData name="Eflin Er" userId="ed672d22a66b526e" providerId="Windows Live" clId="Web-{0A168D42-790B-4DEA-9B8F-5B49D0AC7D3D}" dt="2021-09-22T05:00:35.077" v="392"/>
          <ac:grpSpMkLst>
            <pc:docMk/>
            <pc:sldMk cId="1978829407" sldId="273"/>
            <ac:grpSpMk id="14" creationId="{D92F9A1A-77F4-4E16-958B-64BB489FFEBC}"/>
          </ac:grpSpMkLst>
        </pc:grpChg>
        <pc:grpChg chg="add">
          <ac:chgData name="Eflin Er" userId="ed672d22a66b526e" providerId="Windows Live" clId="Web-{0A168D42-790B-4DEA-9B8F-5B49D0AC7D3D}" dt="2021-09-22T05:00:35.093" v="393"/>
          <ac:grpSpMkLst>
            <pc:docMk/>
            <pc:sldMk cId="1978829407" sldId="273"/>
            <ac:grpSpMk id="20" creationId="{57CD476F-4071-4E06-BD94-582AC00926A6}"/>
          </ac:grpSpMkLst>
        </pc:grpChg>
        <pc:grpChg chg="add del">
          <ac:chgData name="Eflin Er" userId="ed672d22a66b526e" providerId="Windows Live" clId="Web-{0A168D42-790B-4DEA-9B8F-5B49D0AC7D3D}" dt="2021-09-22T05:00:35.077" v="392"/>
          <ac:grpSpMkLst>
            <pc:docMk/>
            <pc:sldMk cId="1978829407" sldId="273"/>
            <ac:grpSpMk id="29" creationId="{7BD27928-770C-41C1-B1E9-9FEB5A8010EC}"/>
          </ac:grpSpMkLst>
        </pc:grpChg>
        <pc:picChg chg="add mod ord">
          <ac:chgData name="Eflin Er" userId="ed672d22a66b526e" providerId="Windows Live" clId="Web-{0A168D42-790B-4DEA-9B8F-5B49D0AC7D3D}" dt="2021-09-22T05:00:44.843" v="399" actId="1076"/>
          <ac:picMkLst>
            <pc:docMk/>
            <pc:sldMk cId="1978829407" sldId="273"/>
            <ac:picMk id="4" creationId="{804799E5-606E-4C40-B97E-404C5A3AC288}"/>
          </ac:picMkLst>
        </pc:picChg>
        <pc:picChg chg="add mod">
          <ac:chgData name="Eflin Er" userId="ed672d22a66b526e" providerId="Windows Live" clId="Web-{0A168D42-790B-4DEA-9B8F-5B49D0AC7D3D}" dt="2021-09-22T05:00:39.468" v="395" actId="1076"/>
          <ac:picMkLst>
            <pc:docMk/>
            <pc:sldMk cId="1978829407" sldId="273"/>
            <ac:picMk id="5" creationId="{7669C4BC-AC72-4E7E-82BF-F61A39857E77}"/>
          </ac:picMkLst>
        </pc:picChg>
      </pc:sldChg>
      <pc:sldChg chg="addSp delSp modSp new modTransition">
        <pc:chgData name="Eflin Er" userId="ed672d22a66b526e" providerId="Windows Live" clId="Web-{0A168D42-790B-4DEA-9B8F-5B49D0AC7D3D}" dt="2021-09-22T05:04:20.862" v="421"/>
        <pc:sldMkLst>
          <pc:docMk/>
          <pc:sldMk cId="1378317040" sldId="274"/>
        </pc:sldMkLst>
        <pc:spChg chg="mod">
          <ac:chgData name="Eflin Er" userId="ed672d22a66b526e" providerId="Windows Live" clId="Web-{0A168D42-790B-4DEA-9B8F-5B49D0AC7D3D}" dt="2021-09-22T05:04:13.768" v="419" actId="14100"/>
          <ac:spMkLst>
            <pc:docMk/>
            <pc:sldMk cId="1378317040" sldId="274"/>
            <ac:spMk id="2" creationId="{98EEC60D-E52A-43D5-85D8-3A100016CEA6}"/>
          </ac:spMkLst>
        </pc:spChg>
        <pc:spChg chg="del">
          <ac:chgData name="Eflin Er" userId="ed672d22a66b526e" providerId="Windows Live" clId="Web-{0A168D42-790B-4DEA-9B8F-5B49D0AC7D3D}" dt="2021-09-22T05:02:34.017" v="403"/>
          <ac:spMkLst>
            <pc:docMk/>
            <pc:sldMk cId="1378317040" sldId="274"/>
            <ac:spMk id="3" creationId="{EBFE81EE-699A-4877-B16D-41D9D3DBC746}"/>
          </ac:spMkLst>
        </pc:spChg>
        <pc:spChg chg="add del mod">
          <ac:chgData name="Eflin Er" userId="ed672d22a66b526e" providerId="Windows Live" clId="Web-{0A168D42-790B-4DEA-9B8F-5B49D0AC7D3D}" dt="2021-09-22T05:03:54.565" v="409"/>
          <ac:spMkLst>
            <pc:docMk/>
            <pc:sldMk cId="1378317040" sldId="274"/>
            <ac:spMk id="6" creationId="{75334F54-AFED-4D8C-893E-9F36B1DAB769}"/>
          </ac:spMkLst>
        </pc:spChg>
        <pc:picChg chg="add del mod ord">
          <ac:chgData name="Eflin Er" userId="ed672d22a66b526e" providerId="Windows Live" clId="Web-{0A168D42-790B-4DEA-9B8F-5B49D0AC7D3D}" dt="2021-09-22T05:03:41.940" v="408"/>
          <ac:picMkLst>
            <pc:docMk/>
            <pc:sldMk cId="1378317040" sldId="274"/>
            <ac:picMk id="4" creationId="{B1DAFE2F-6D41-484B-868E-CDAA07D06A7E}"/>
          </ac:picMkLst>
        </pc:picChg>
        <pc:picChg chg="add mod ord">
          <ac:chgData name="Eflin Er" userId="ed672d22a66b526e" providerId="Windows Live" clId="Web-{0A168D42-790B-4DEA-9B8F-5B49D0AC7D3D}" dt="2021-09-22T05:04:11.143" v="418" actId="1076"/>
          <ac:picMkLst>
            <pc:docMk/>
            <pc:sldMk cId="1378317040" sldId="274"/>
            <ac:picMk id="7" creationId="{DCADF636-69C2-4F7F-8539-63A38BDE9D46}"/>
          </ac:picMkLst>
        </pc:picChg>
      </pc:sldChg>
    </pc:docChg>
  </pc:docChgLst>
  <pc:docChgLst>
    <pc:chgData name="Eflin Er" userId="ed672d22a66b526e" providerId="Windows Live" clId="Web-{358B8D06-00AC-4BAE-A03F-7A4C9E84B69E}"/>
    <pc:docChg chg="modSld">
      <pc:chgData name="Eflin Er" userId="ed672d22a66b526e" providerId="Windows Live" clId="Web-{358B8D06-00AC-4BAE-A03F-7A4C9E84B69E}" dt="2021-10-12T20:57:27.678" v="0" actId="1076"/>
      <pc:docMkLst>
        <pc:docMk/>
      </pc:docMkLst>
      <pc:sldChg chg="modSp">
        <pc:chgData name="Eflin Er" userId="ed672d22a66b526e" providerId="Windows Live" clId="Web-{358B8D06-00AC-4BAE-A03F-7A4C9E84B69E}" dt="2021-10-12T20:57:27.678" v="0" actId="1076"/>
        <pc:sldMkLst>
          <pc:docMk/>
          <pc:sldMk cId="109857222" sldId="256"/>
        </pc:sldMkLst>
        <pc:spChg chg="mod">
          <ac:chgData name="Eflin Er" userId="ed672d22a66b526e" providerId="Windows Live" clId="Web-{358B8D06-00AC-4BAE-A03F-7A4C9E84B69E}" dt="2021-10-12T20:57:27.678" v="0" actId="1076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Sıla Uluyol" userId="dda2085fc7733afe" providerId="Windows Live" clId="Web-{7CC56A45-A4ED-4609-955B-CAA72B2798A5}"/>
    <pc:docChg chg="modSld">
      <pc:chgData name="Sıla Uluyol" userId="dda2085fc7733afe" providerId="Windows Live" clId="Web-{7CC56A45-A4ED-4609-955B-CAA72B2798A5}" dt="2021-10-14T07:16:50.971" v="0"/>
      <pc:docMkLst>
        <pc:docMk/>
      </pc:docMkLst>
      <pc:sldChg chg="delSp">
        <pc:chgData name="Sıla Uluyol" userId="dda2085fc7733afe" providerId="Windows Live" clId="Web-{7CC56A45-A4ED-4609-955B-CAA72B2798A5}" dt="2021-10-14T07:16:50.971" v="0"/>
        <pc:sldMkLst>
          <pc:docMk/>
          <pc:sldMk cId="1331685340" sldId="278"/>
        </pc:sldMkLst>
        <pc:picChg chg="del">
          <ac:chgData name="Sıla Uluyol" userId="dda2085fc7733afe" providerId="Windows Live" clId="Web-{7CC56A45-A4ED-4609-955B-CAA72B2798A5}" dt="2021-10-14T07:16:50.971" v="0"/>
          <ac:picMkLst>
            <pc:docMk/>
            <pc:sldMk cId="1331685340" sldId="278"/>
            <ac:picMk id="22" creationId="{0DFFE082-B31A-4F7F-9283-79F63FCBCB45}"/>
          </ac:picMkLst>
        </pc:picChg>
      </pc:sldChg>
    </pc:docChg>
  </pc:docChgLst>
  <pc:docChgLst>
    <pc:chgData name="Eflin Er" userId="ed672d22a66b526e" providerId="Windows Live" clId="Web-{80C6D251-0AD5-45BC-AAB0-B6E5FEBAA0AA}"/>
    <pc:docChg chg="modSld">
      <pc:chgData name="Eflin Er" userId="ed672d22a66b526e" providerId="Windows Live" clId="Web-{80C6D251-0AD5-45BC-AAB0-B6E5FEBAA0AA}" dt="2021-10-12T20:55:39.100" v="53" actId="20577"/>
      <pc:docMkLst>
        <pc:docMk/>
      </pc:docMkLst>
      <pc:sldChg chg="modSp">
        <pc:chgData name="Eflin Er" userId="ed672d22a66b526e" providerId="Windows Live" clId="Web-{80C6D251-0AD5-45BC-AAB0-B6E5FEBAA0AA}" dt="2021-10-12T20:55:39.100" v="53" actId="20577"/>
        <pc:sldMkLst>
          <pc:docMk/>
          <pc:sldMk cId="109857222" sldId="256"/>
        </pc:sldMkLst>
        <pc:spChg chg="mod">
          <ac:chgData name="Eflin Er" userId="ed672d22a66b526e" providerId="Windows Live" clId="Web-{80C6D251-0AD5-45BC-AAB0-B6E5FEBAA0AA}" dt="2021-10-12T20:55:39.100" v="53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Sp modSp">
        <pc:chgData name="Eflin Er" userId="ed672d22a66b526e" providerId="Windows Live" clId="Web-{80C6D251-0AD5-45BC-AAB0-B6E5FEBAA0AA}" dt="2021-10-12T20:54:36.442" v="48" actId="14100"/>
        <pc:sldMkLst>
          <pc:docMk/>
          <pc:sldMk cId="2041459238" sldId="275"/>
        </pc:sldMkLst>
        <pc:spChg chg="add mod">
          <ac:chgData name="Eflin Er" userId="ed672d22a66b526e" providerId="Windows Live" clId="Web-{80C6D251-0AD5-45BC-AAB0-B6E5FEBAA0AA}" dt="2021-10-12T20:54:36.442" v="48" actId="14100"/>
          <ac:spMkLst>
            <pc:docMk/>
            <pc:sldMk cId="2041459238" sldId="275"/>
            <ac:spMk id="2" creationId="{1D3A7CC2-1520-4002-974C-639771072E16}"/>
          </ac:spMkLst>
        </pc:spChg>
      </pc:sldChg>
    </pc:docChg>
  </pc:docChgLst>
  <pc:docChgLst>
    <pc:chgData name="Eflin Er" userId="ed672d22a66b526e" providerId="Windows Live" clId="Web-{50152308-AFFC-4606-BEB4-CBE3FDFF232A}"/>
    <pc:docChg chg="addSld modSld">
      <pc:chgData name="Eflin Er" userId="ed672d22a66b526e" providerId="Windows Live" clId="Web-{50152308-AFFC-4606-BEB4-CBE3FDFF232A}" dt="2021-09-26T18:20:10.156" v="103" actId="1076"/>
      <pc:docMkLst>
        <pc:docMk/>
      </pc:docMkLst>
      <pc:sldChg chg="delAnim modAnim">
        <pc:chgData name="Eflin Er" userId="ed672d22a66b526e" providerId="Windows Live" clId="Web-{50152308-AFFC-4606-BEB4-CBE3FDFF232A}" dt="2021-09-26T18:09:19.483" v="1"/>
        <pc:sldMkLst>
          <pc:docMk/>
          <pc:sldMk cId="3393380574" sldId="259"/>
        </pc:sldMkLst>
      </pc:sldChg>
      <pc:sldChg chg="addSp delSp modSp modTransition">
        <pc:chgData name="Eflin Er" userId="ed672d22a66b526e" providerId="Windows Live" clId="Web-{50152308-AFFC-4606-BEB4-CBE3FDFF232A}" dt="2021-09-26T18:20:10.156" v="103" actId="1076"/>
        <pc:sldMkLst>
          <pc:docMk/>
          <pc:sldMk cId="2151501117" sldId="272"/>
        </pc:sldMkLst>
        <pc:spChg chg="mod">
          <ac:chgData name="Eflin Er" userId="ed672d22a66b526e" providerId="Windows Live" clId="Web-{50152308-AFFC-4606-BEB4-CBE3FDFF232A}" dt="2021-09-26T18:19:54.874" v="97"/>
          <ac:spMkLst>
            <pc:docMk/>
            <pc:sldMk cId="2151501117" sldId="272"/>
            <ac:spMk id="2" creationId="{300BAC83-7371-47AA-9593-E9655BEC848C}"/>
          </ac:spMkLst>
        </pc:spChg>
        <pc:spChg chg="del">
          <ac:chgData name="Eflin Er" userId="ed672d22a66b526e" providerId="Windows Live" clId="Web-{50152308-AFFC-4606-BEB4-CBE3FDFF232A}" dt="2021-09-26T18:19:09.748" v="84"/>
          <ac:spMkLst>
            <pc:docMk/>
            <pc:sldMk cId="2151501117" sldId="272"/>
            <ac:spMk id="7" creationId="{5A0118C5-4F8D-4CF4-BADD-53FEACC6C42A}"/>
          </ac:spMkLst>
        </pc:spChg>
        <pc:spChg chg="del mod ord">
          <ac:chgData name="Eflin Er" userId="ed672d22a66b526e" providerId="Windows Live" clId="Web-{50152308-AFFC-4606-BEB4-CBE3FDFF232A}" dt="2021-09-26T18:19:28.733" v="92"/>
          <ac:spMkLst>
            <pc:docMk/>
            <pc:sldMk cId="2151501117" sldId="272"/>
            <ac:spMk id="8" creationId="{583C0080-056D-470D-ADFB-12DAD864151C}"/>
          </ac:spMkLst>
        </pc:spChg>
        <pc:spChg chg="add del">
          <ac:chgData name="Eflin Er" userId="ed672d22a66b526e" providerId="Windows Live" clId="Web-{50152308-AFFC-4606-BEB4-CBE3FDFF232A}" dt="2021-09-26T18:19:54.874" v="97"/>
          <ac:spMkLst>
            <pc:docMk/>
            <pc:sldMk cId="2151501117" sldId="272"/>
            <ac:spMk id="42" creationId="{5A0118C5-4F8D-4CF4-BADD-53FEACC6C42A}"/>
          </ac:spMkLst>
        </pc:spChg>
        <pc:spChg chg="add del">
          <ac:chgData name="Eflin Er" userId="ed672d22a66b526e" providerId="Windows Live" clId="Web-{50152308-AFFC-4606-BEB4-CBE3FDFF232A}" dt="2021-09-26T18:19:54.874" v="97"/>
          <ac:spMkLst>
            <pc:docMk/>
            <pc:sldMk cId="2151501117" sldId="272"/>
            <ac:spMk id="48" creationId="{24F61E28-F51E-44F9-B827-A32BAAABDC4C}"/>
          </ac:spMkLst>
        </pc:spChg>
        <pc:spChg chg="add del">
          <ac:chgData name="Eflin Er" userId="ed672d22a66b526e" providerId="Windows Live" clId="Web-{50152308-AFFC-4606-BEB4-CBE3FDFF232A}" dt="2021-09-26T18:19:28.719" v="91"/>
          <ac:spMkLst>
            <pc:docMk/>
            <pc:sldMk cId="2151501117" sldId="272"/>
            <ac:spMk id="65" creationId="{5A0118C5-4F8D-4CF4-BADD-53FEACC6C42A}"/>
          </ac:spMkLst>
        </pc:spChg>
        <pc:spChg chg="add del">
          <ac:chgData name="Eflin Er" userId="ed672d22a66b526e" providerId="Windows Live" clId="Web-{50152308-AFFC-4606-BEB4-CBE3FDFF232A}" dt="2021-09-26T18:19:28.719" v="91"/>
          <ac:spMkLst>
            <pc:docMk/>
            <pc:sldMk cId="2151501117" sldId="272"/>
            <ac:spMk id="66" creationId="{F98F79A4-A6C7-4101-B1E9-27E05CB7CFA0}"/>
          </ac:spMkLst>
        </pc:spChg>
        <pc:spChg chg="add del">
          <ac:chgData name="Eflin Er" userId="ed672d22a66b526e" providerId="Windows Live" clId="Web-{50152308-AFFC-4606-BEB4-CBE3FDFF232A}" dt="2021-09-26T18:19:25.858" v="89"/>
          <ac:spMkLst>
            <pc:docMk/>
            <pc:sldMk cId="2151501117" sldId="272"/>
            <ac:spMk id="68" creationId="{5A0118C5-4F8D-4CF4-BADD-53FEACC6C42A}"/>
          </ac:spMkLst>
        </pc:spChg>
        <pc:spChg chg="add del">
          <ac:chgData name="Eflin Er" userId="ed672d22a66b526e" providerId="Windows Live" clId="Web-{50152308-AFFC-4606-BEB4-CBE3FDFF232A}" dt="2021-09-26T18:19:54.843" v="96"/>
          <ac:spMkLst>
            <pc:docMk/>
            <pc:sldMk cId="2151501117" sldId="272"/>
            <ac:spMk id="69" creationId="{5A0118C5-4F8D-4CF4-BADD-53FEACC6C42A}"/>
          </ac:spMkLst>
        </pc:spChg>
        <pc:spChg chg="add del">
          <ac:chgData name="Eflin Er" userId="ed672d22a66b526e" providerId="Windows Live" clId="Web-{50152308-AFFC-4606-BEB4-CBE3FDFF232A}" dt="2021-09-26T18:19:28.719" v="91"/>
          <ac:spMkLst>
            <pc:docMk/>
            <pc:sldMk cId="2151501117" sldId="272"/>
            <ac:spMk id="72" creationId="{79AFCB35-9C04-4524-A0B1-57FF6865D013}"/>
          </ac:spMkLst>
        </pc:spChg>
        <pc:spChg chg="add">
          <ac:chgData name="Eflin Er" userId="ed672d22a66b526e" providerId="Windows Live" clId="Web-{50152308-AFFC-4606-BEB4-CBE3FDFF232A}" dt="2021-09-26T18:19:54.874" v="97"/>
          <ac:spMkLst>
            <pc:docMk/>
            <pc:sldMk cId="2151501117" sldId="272"/>
            <ac:spMk id="73" creationId="{5A0118C5-4F8D-4CF4-BADD-53FEACC6C42A}"/>
          </ac:spMkLst>
        </pc:spChg>
        <pc:spChg chg="add del">
          <ac:chgData name="Eflin Er" userId="ed672d22a66b526e" providerId="Windows Live" clId="Web-{50152308-AFFC-4606-BEB4-CBE3FDFF232A}" dt="2021-09-26T18:19:28.719" v="91"/>
          <ac:spMkLst>
            <pc:docMk/>
            <pc:sldMk cId="2151501117" sldId="272"/>
            <ac:spMk id="74" creationId="{D11AD2AD-0BA0-4DD3-8EEA-84686A0E718C}"/>
          </ac:spMkLst>
        </pc:spChg>
        <pc:spChg chg="add del">
          <ac:chgData name="Eflin Er" userId="ed672d22a66b526e" providerId="Windows Live" clId="Web-{50152308-AFFC-4606-BEB4-CBE3FDFF232A}" dt="2021-09-26T18:19:28.719" v="91"/>
          <ac:spMkLst>
            <pc:docMk/>
            <pc:sldMk cId="2151501117" sldId="272"/>
            <ac:spMk id="76" creationId="{D9E00F87-86BE-4F3A-9141-35EC0659D31F}"/>
          </ac:spMkLst>
        </pc:spChg>
        <pc:spChg chg="add del">
          <ac:chgData name="Eflin Er" userId="ed672d22a66b526e" providerId="Windows Live" clId="Web-{50152308-AFFC-4606-BEB4-CBE3FDFF232A}" dt="2021-09-26T18:19:28.719" v="91"/>
          <ac:spMkLst>
            <pc:docMk/>
            <pc:sldMk cId="2151501117" sldId="272"/>
            <ac:spMk id="78" creationId="{9E5C5460-229E-46C8-A712-CC317985420F}"/>
          </ac:spMkLst>
        </pc:spChg>
        <pc:spChg chg="add del">
          <ac:chgData name="Eflin Er" userId="ed672d22a66b526e" providerId="Windows Live" clId="Web-{50152308-AFFC-4606-BEB4-CBE3FDFF232A}" dt="2021-09-26T18:19:28.719" v="91"/>
          <ac:spMkLst>
            <pc:docMk/>
            <pc:sldMk cId="2151501117" sldId="272"/>
            <ac:spMk id="80" creationId="{EBAF167C-3D30-4736-A6B7-5965437B2CE2}"/>
          </ac:spMkLst>
        </pc:spChg>
        <pc:grpChg chg="del">
          <ac:chgData name="Eflin Er" userId="ed672d22a66b526e" providerId="Windows Live" clId="Web-{50152308-AFFC-4606-BEB4-CBE3FDFF232A}" dt="2021-09-26T18:19:09.748" v="84"/>
          <ac:grpSpMkLst>
            <pc:docMk/>
            <pc:sldMk cId="2151501117" sldId="272"/>
            <ac:grpSpMk id="11" creationId="{D92F9A1A-77F4-4E16-958B-64BB489FFEBC}"/>
          </ac:grpSpMkLst>
        </pc:grpChg>
        <pc:grpChg chg="del">
          <ac:chgData name="Eflin Er" userId="ed672d22a66b526e" providerId="Windows Live" clId="Web-{50152308-AFFC-4606-BEB4-CBE3FDFF232A}" dt="2021-09-26T18:19:09.748" v="84"/>
          <ac:grpSpMkLst>
            <pc:docMk/>
            <pc:sldMk cId="2151501117" sldId="272"/>
            <ac:grpSpMk id="36" creationId="{7BD27928-770C-41C1-B1E9-9FEB5A8010EC}"/>
          </ac:grpSpMkLst>
        </pc:grpChg>
        <pc:grpChg chg="add del">
          <ac:chgData name="Eflin Er" userId="ed672d22a66b526e" providerId="Windows Live" clId="Web-{50152308-AFFC-4606-BEB4-CBE3FDFF232A}" dt="2021-09-26T18:19:54.874" v="97"/>
          <ac:grpSpMkLst>
            <pc:docMk/>
            <pc:sldMk cId="2151501117" sldId="272"/>
            <ac:grpSpMk id="44" creationId="{732A444C-81CA-4D10-998B-529CE31D356C}"/>
          </ac:grpSpMkLst>
        </pc:grpChg>
        <pc:grpChg chg="add del">
          <ac:chgData name="Eflin Er" userId="ed672d22a66b526e" providerId="Windows Live" clId="Web-{50152308-AFFC-4606-BEB4-CBE3FDFF232A}" dt="2021-09-26T18:19:54.874" v="97"/>
          <ac:grpSpMkLst>
            <pc:docMk/>
            <pc:sldMk cId="2151501117" sldId="272"/>
            <ac:grpSpMk id="50" creationId="{57CD476F-4071-4E06-BD94-582AC00926A6}"/>
          </ac:grpSpMkLst>
        </pc:grpChg>
        <pc:grpChg chg="add del">
          <ac:chgData name="Eflin Er" userId="ed672d22a66b526e" providerId="Windows Live" clId="Web-{50152308-AFFC-4606-BEB4-CBE3FDFF232A}" dt="2021-09-26T18:19:25.858" v="89"/>
          <ac:grpSpMkLst>
            <pc:docMk/>
            <pc:sldMk cId="2151501117" sldId="272"/>
            <ac:grpSpMk id="70" creationId="{D92F9A1A-77F4-4E16-958B-64BB489FFEBC}"/>
          </ac:grpSpMkLst>
        </pc:grpChg>
        <pc:grpChg chg="add del">
          <ac:chgData name="Eflin Er" userId="ed672d22a66b526e" providerId="Windows Live" clId="Web-{50152308-AFFC-4606-BEB4-CBE3FDFF232A}" dt="2021-09-26T18:19:54.843" v="96"/>
          <ac:grpSpMkLst>
            <pc:docMk/>
            <pc:sldMk cId="2151501117" sldId="272"/>
            <ac:grpSpMk id="71" creationId="{3CC7AA9C-C2F2-4084-9DA2-10496BF4B262}"/>
          </ac:grpSpMkLst>
        </pc:grpChg>
        <pc:grpChg chg="add del">
          <ac:chgData name="Eflin Er" userId="ed672d22a66b526e" providerId="Windows Live" clId="Web-{50152308-AFFC-4606-BEB4-CBE3FDFF232A}" dt="2021-09-26T18:19:54.843" v="96"/>
          <ac:grpSpMkLst>
            <pc:docMk/>
            <pc:sldMk cId="2151501117" sldId="272"/>
            <ac:grpSpMk id="77" creationId="{332ED93E-F1F1-46BF-B18E-134CB31A2FEE}"/>
          </ac:grpSpMkLst>
        </pc:grpChg>
        <pc:grpChg chg="add del">
          <ac:chgData name="Eflin Er" userId="ed672d22a66b526e" providerId="Windows Live" clId="Web-{50152308-AFFC-4606-BEB4-CBE3FDFF232A}" dt="2021-09-26T18:19:28.719" v="91"/>
          <ac:grpSpMkLst>
            <pc:docMk/>
            <pc:sldMk cId="2151501117" sldId="272"/>
            <ac:grpSpMk id="82" creationId="{0C156BF8-7FF7-440F-BE2B-417DFFE8BFA5}"/>
          </ac:grpSpMkLst>
        </pc:grpChg>
        <pc:grpChg chg="add del">
          <ac:chgData name="Eflin Er" userId="ed672d22a66b526e" providerId="Windows Live" clId="Web-{50152308-AFFC-4606-BEB4-CBE3FDFF232A}" dt="2021-09-26T18:19:25.858" v="89"/>
          <ac:grpSpMkLst>
            <pc:docMk/>
            <pc:sldMk cId="2151501117" sldId="272"/>
            <ac:grpSpMk id="85" creationId="{7BD27928-770C-41C1-B1E9-9FEB5A8010EC}"/>
          </ac:grpSpMkLst>
        </pc:grpChg>
        <pc:grpChg chg="add">
          <ac:chgData name="Eflin Er" userId="ed672d22a66b526e" providerId="Windows Live" clId="Web-{50152308-AFFC-4606-BEB4-CBE3FDFF232A}" dt="2021-09-26T18:19:54.874" v="97"/>
          <ac:grpSpMkLst>
            <pc:docMk/>
            <pc:sldMk cId="2151501117" sldId="272"/>
            <ac:grpSpMk id="88" creationId="{D92F9A1A-77F4-4E16-958B-64BB489FFEBC}"/>
          </ac:grpSpMkLst>
        </pc:grpChg>
        <pc:grpChg chg="add">
          <ac:chgData name="Eflin Er" userId="ed672d22a66b526e" providerId="Windows Live" clId="Web-{50152308-AFFC-4606-BEB4-CBE3FDFF232A}" dt="2021-09-26T18:19:54.874" v="97"/>
          <ac:grpSpMkLst>
            <pc:docMk/>
            <pc:sldMk cId="2151501117" sldId="272"/>
            <ac:grpSpMk id="89" creationId="{7BD27928-770C-41C1-B1E9-9FEB5A8010EC}"/>
          </ac:grpSpMkLst>
        </pc:grpChg>
        <pc:graphicFrameChg chg="add mod modGraphic">
          <ac:chgData name="Eflin Er" userId="ed672d22a66b526e" providerId="Windows Live" clId="Web-{50152308-AFFC-4606-BEB4-CBE3FDFF232A}" dt="2021-09-26T18:19:54.874" v="97"/>
          <ac:graphicFrameMkLst>
            <pc:docMk/>
            <pc:sldMk cId="2151501117" sldId="272"/>
            <ac:graphicFrameMk id="67" creationId="{8F07A0EF-6BC3-4136-B757-A3523CE36FC7}"/>
          </ac:graphicFrameMkLst>
        </pc:graphicFrameChg>
        <pc:picChg chg="mod">
          <ac:chgData name="Eflin Er" userId="ed672d22a66b526e" providerId="Windows Live" clId="Web-{50152308-AFFC-4606-BEB4-CBE3FDFF232A}" dt="2021-09-26T18:20:02.906" v="98" actId="14100"/>
          <ac:picMkLst>
            <pc:docMk/>
            <pc:sldMk cId="2151501117" sldId="272"/>
            <ac:picMk id="4" creationId="{B61EA1B6-F71D-4796-B8A9-291E4EBB4450}"/>
          </ac:picMkLst>
        </pc:picChg>
        <pc:picChg chg="mod">
          <ac:chgData name="Eflin Er" userId="ed672d22a66b526e" providerId="Windows Live" clId="Web-{50152308-AFFC-4606-BEB4-CBE3FDFF232A}" dt="2021-09-26T18:20:10.156" v="103" actId="1076"/>
          <ac:picMkLst>
            <pc:docMk/>
            <pc:sldMk cId="2151501117" sldId="272"/>
            <ac:picMk id="5" creationId="{9E772616-98B6-4E87-8D46-AAEFDBA4D22A}"/>
          </ac:picMkLst>
        </pc:picChg>
      </pc:sldChg>
      <pc:sldChg chg="addSp delSp modSp new mod setBg">
        <pc:chgData name="Eflin Er" userId="ed672d22a66b526e" providerId="Windows Live" clId="Web-{50152308-AFFC-4606-BEB4-CBE3FDFF232A}" dt="2021-09-26T18:10:33.688" v="12"/>
        <pc:sldMkLst>
          <pc:docMk/>
          <pc:sldMk cId="2041459238" sldId="275"/>
        </pc:sldMkLst>
        <pc:spChg chg="del">
          <ac:chgData name="Eflin Er" userId="ed672d22a66b526e" providerId="Windows Live" clId="Web-{50152308-AFFC-4606-BEB4-CBE3FDFF232A}" dt="2021-09-26T18:10:33.688" v="12"/>
          <ac:spMkLst>
            <pc:docMk/>
            <pc:sldMk cId="2041459238" sldId="275"/>
            <ac:spMk id="2" creationId="{36ACF998-4935-4753-AB5F-223606D539EE}"/>
          </ac:spMkLst>
        </pc:spChg>
        <pc:spChg chg="del">
          <ac:chgData name="Eflin Er" userId="ed672d22a66b526e" providerId="Windows Live" clId="Web-{50152308-AFFC-4606-BEB4-CBE3FDFF232A}" dt="2021-09-26T18:10:10.485" v="4"/>
          <ac:spMkLst>
            <pc:docMk/>
            <pc:sldMk cId="2041459238" sldId="275"/>
            <ac:spMk id="3" creationId="{711DDCC5-A7B7-4A3F-9671-223A601E62AC}"/>
          </ac:spMkLst>
        </pc:spChg>
        <pc:spChg chg="add del mod">
          <ac:chgData name="Eflin Er" userId="ed672d22a66b526e" providerId="Windows Live" clId="Web-{50152308-AFFC-4606-BEB4-CBE3FDFF232A}" dt="2021-09-26T18:10:26.173" v="8"/>
          <ac:spMkLst>
            <pc:docMk/>
            <pc:sldMk cId="2041459238" sldId="275"/>
            <ac:spMk id="6" creationId="{1E4379E5-3010-4AD9-9C17-E4FE8759B7CB}"/>
          </ac:spMkLst>
        </pc:spChg>
        <pc:spChg chg="add">
          <ac:chgData name="Eflin Er" userId="ed672d22a66b526e" providerId="Windows Live" clId="Web-{50152308-AFFC-4606-BEB4-CBE3FDFF232A}" dt="2021-09-26T18:10:33.688" v="12"/>
          <ac:spMkLst>
            <pc:docMk/>
            <pc:sldMk cId="2041459238" sldId="275"/>
            <ac:spMk id="19" creationId="{70CCC791-94D7-4BB8-9EDF-423CEA1F6215}"/>
          </ac:spMkLst>
        </pc:spChg>
        <pc:spChg chg="add">
          <ac:chgData name="Eflin Er" userId="ed672d22a66b526e" providerId="Windows Live" clId="Web-{50152308-AFFC-4606-BEB4-CBE3FDFF232A}" dt="2021-09-26T18:10:33.688" v="12"/>
          <ac:spMkLst>
            <pc:docMk/>
            <pc:sldMk cId="2041459238" sldId="275"/>
            <ac:spMk id="21" creationId="{ED55A19D-297C-4231-AD1F-08EF9B4AA8F4}"/>
          </ac:spMkLst>
        </pc:spChg>
        <pc:spChg chg="add">
          <ac:chgData name="Eflin Er" userId="ed672d22a66b526e" providerId="Windows Live" clId="Web-{50152308-AFFC-4606-BEB4-CBE3FDFF232A}" dt="2021-09-26T18:10:33.688" v="12"/>
          <ac:spMkLst>
            <pc:docMk/>
            <pc:sldMk cId="2041459238" sldId="275"/>
            <ac:spMk id="23" creationId="{EBAB6C56-3D38-4923-996E-BD474BBB91E9}"/>
          </ac:spMkLst>
        </pc:spChg>
        <pc:spChg chg="add">
          <ac:chgData name="Eflin Er" userId="ed672d22a66b526e" providerId="Windows Live" clId="Web-{50152308-AFFC-4606-BEB4-CBE3FDFF232A}" dt="2021-09-26T18:10:33.688" v="12"/>
          <ac:spMkLst>
            <pc:docMk/>
            <pc:sldMk cId="2041459238" sldId="275"/>
            <ac:spMk id="25" creationId="{20CD21DB-082D-417D-A5AB-FC838AF9D944}"/>
          </ac:spMkLst>
        </pc:spChg>
        <pc:spChg chg="add">
          <ac:chgData name="Eflin Er" userId="ed672d22a66b526e" providerId="Windows Live" clId="Web-{50152308-AFFC-4606-BEB4-CBE3FDFF232A}" dt="2021-09-26T18:10:33.688" v="12"/>
          <ac:spMkLst>
            <pc:docMk/>
            <pc:sldMk cId="2041459238" sldId="275"/>
            <ac:spMk id="27" creationId="{7BD8AB83-2763-4392-B4B9-049CDF1F6EA4}"/>
          </ac:spMkLst>
        </pc:spChg>
        <pc:spChg chg="add">
          <ac:chgData name="Eflin Er" userId="ed672d22a66b526e" providerId="Windows Live" clId="Web-{50152308-AFFC-4606-BEB4-CBE3FDFF232A}" dt="2021-09-26T18:10:33.688" v="12"/>
          <ac:spMkLst>
            <pc:docMk/>
            <pc:sldMk cId="2041459238" sldId="275"/>
            <ac:spMk id="29" creationId="{480F071C-C35C-4CE1-8EE5-8ED96E2F4E25}"/>
          </ac:spMkLst>
        </pc:spChg>
        <pc:spChg chg="add">
          <ac:chgData name="Eflin Er" userId="ed672d22a66b526e" providerId="Windows Live" clId="Web-{50152308-AFFC-4606-BEB4-CBE3FDFF232A}" dt="2021-09-26T18:10:33.688" v="12"/>
          <ac:spMkLst>
            <pc:docMk/>
            <pc:sldMk cId="2041459238" sldId="275"/>
            <ac:spMk id="31" creationId="{CD97FAB4-59E0-4E65-B50B-867B14D2A067}"/>
          </ac:spMkLst>
        </pc:spChg>
        <pc:spChg chg="add">
          <ac:chgData name="Eflin Er" userId="ed672d22a66b526e" providerId="Windows Live" clId="Web-{50152308-AFFC-4606-BEB4-CBE3FDFF232A}" dt="2021-09-26T18:10:33.688" v="12"/>
          <ac:spMkLst>
            <pc:docMk/>
            <pc:sldMk cId="2041459238" sldId="275"/>
            <ac:spMk id="33" creationId="{0D578F4B-2751-4FC2-8853-FAC5C59139C1}"/>
          </ac:spMkLst>
        </pc:spChg>
        <pc:grpChg chg="add">
          <ac:chgData name="Eflin Er" userId="ed672d22a66b526e" providerId="Windows Live" clId="Web-{50152308-AFFC-4606-BEB4-CBE3FDFF232A}" dt="2021-09-26T18:10:33.688" v="12"/>
          <ac:grpSpMkLst>
            <pc:docMk/>
            <pc:sldMk cId="2041459238" sldId="275"/>
            <ac:grpSpMk id="12" creationId="{773CCE17-EE0F-40E0-B7AE-CF7677B64709}"/>
          </ac:grpSpMkLst>
        </pc:grpChg>
        <pc:picChg chg="add del mod ord">
          <ac:chgData name="Eflin Er" userId="ed672d22a66b526e" providerId="Windows Live" clId="Web-{50152308-AFFC-4606-BEB4-CBE3FDFF232A}" dt="2021-09-26T18:10:15.688" v="7"/>
          <ac:picMkLst>
            <pc:docMk/>
            <pc:sldMk cId="2041459238" sldId="275"/>
            <ac:picMk id="4" creationId="{5CF4D6FA-E723-4D13-8F38-24DF02668CA7}"/>
          </ac:picMkLst>
        </pc:picChg>
        <pc:picChg chg="add mod ord">
          <ac:chgData name="Eflin Er" userId="ed672d22a66b526e" providerId="Windows Live" clId="Web-{50152308-AFFC-4606-BEB4-CBE3FDFF232A}" dt="2021-09-26T18:10:33.688" v="12"/>
          <ac:picMkLst>
            <pc:docMk/>
            <pc:sldMk cId="2041459238" sldId="275"/>
            <ac:picMk id="7" creationId="{B7574974-EA43-4E37-999A-8E1FCE9FCBFF}"/>
          </ac:picMkLst>
        </pc:picChg>
      </pc:sldChg>
      <pc:sldChg chg="addSp delSp modSp new mod modTransition setBg">
        <pc:chgData name="Eflin Er" userId="ed672d22a66b526e" providerId="Windows Live" clId="Web-{50152308-AFFC-4606-BEB4-CBE3FDFF232A}" dt="2021-09-26T18:18:39.607" v="83" actId="20577"/>
        <pc:sldMkLst>
          <pc:docMk/>
          <pc:sldMk cId="1587619326" sldId="276"/>
        </pc:sldMkLst>
        <pc:spChg chg="mod">
          <ac:chgData name="Eflin Er" userId="ed672d22a66b526e" providerId="Windows Live" clId="Web-{50152308-AFFC-4606-BEB4-CBE3FDFF232A}" dt="2021-09-26T18:18:39.607" v="83" actId="20577"/>
          <ac:spMkLst>
            <pc:docMk/>
            <pc:sldMk cId="1587619326" sldId="276"/>
            <ac:spMk id="2" creationId="{84DB6A7E-6D03-4498-888E-D574FAB715EA}"/>
          </ac:spMkLst>
        </pc:spChg>
        <pc:spChg chg="del">
          <ac:chgData name="Eflin Er" userId="ed672d22a66b526e" providerId="Windows Live" clId="Web-{50152308-AFFC-4606-BEB4-CBE3FDFF232A}" dt="2021-09-26T18:10:58.736" v="14"/>
          <ac:spMkLst>
            <pc:docMk/>
            <pc:sldMk cId="1587619326" sldId="276"/>
            <ac:spMk id="3" creationId="{1C566A35-1D64-4D8D-915B-05B8611358E0}"/>
          </ac:spMkLst>
        </pc:spChg>
        <pc:spChg chg="add del mod">
          <ac:chgData name="Eflin Er" userId="ed672d22a66b526e" providerId="Windows Live" clId="Web-{50152308-AFFC-4606-BEB4-CBE3FDFF232A}" dt="2021-09-26T18:15:34.790" v="33"/>
          <ac:spMkLst>
            <pc:docMk/>
            <pc:sldMk cId="1587619326" sldId="276"/>
            <ac:spMk id="6" creationId="{4AB958F4-9A10-47DD-A8DB-A0F57B0F7345}"/>
          </ac:spMkLst>
        </pc:spChg>
        <pc:spChg chg="add del">
          <ac:chgData name="Eflin Er" userId="ed672d22a66b526e" providerId="Windows Live" clId="Web-{50152308-AFFC-4606-BEB4-CBE3FDFF232A}" dt="2021-09-26T18:17:30.746" v="61"/>
          <ac:spMkLst>
            <pc:docMk/>
            <pc:sldMk cId="1587619326" sldId="276"/>
            <ac:spMk id="7" creationId="{5A0118C5-4F8D-4CF4-BADD-53FEACC6C42A}"/>
          </ac:spMkLst>
        </pc:spChg>
        <pc:spChg chg="add del">
          <ac:chgData name="Eflin Er" userId="ed672d22a66b526e" providerId="Windows Live" clId="Web-{50152308-AFFC-4606-BEB4-CBE3FDFF232A}" dt="2021-09-26T18:16:44.213" v="53"/>
          <ac:spMkLst>
            <pc:docMk/>
            <pc:sldMk cId="1587619326" sldId="276"/>
            <ac:spMk id="9" creationId="{980EE63F-0048-410A-917D-218E133EB886}"/>
          </ac:spMkLst>
        </pc:spChg>
        <pc:spChg chg="add del">
          <ac:chgData name="Eflin Er" userId="ed672d22a66b526e" providerId="Windows Live" clId="Web-{50152308-AFFC-4606-BEB4-CBE3FDFF232A}" dt="2021-09-26T18:16:44.213" v="53"/>
          <ac:spMkLst>
            <pc:docMk/>
            <pc:sldMk cId="1587619326" sldId="276"/>
            <ac:spMk id="12" creationId="{5A0118C5-4F8D-4CF4-BADD-53FEACC6C42A}"/>
          </ac:spMkLst>
        </pc:spChg>
        <pc:spChg chg="add del">
          <ac:chgData name="Eflin Er" userId="ed672d22a66b526e" providerId="Windows Live" clId="Web-{50152308-AFFC-4606-BEB4-CBE3FDFF232A}" dt="2021-09-26T18:16:44.213" v="53"/>
          <ac:spMkLst>
            <pc:docMk/>
            <pc:sldMk cId="1587619326" sldId="276"/>
            <ac:spMk id="14" creationId="{F98F79A4-A6C7-4101-B1E9-27E05CB7CFA0}"/>
          </ac:spMkLst>
        </pc:spChg>
        <pc:spChg chg="add del">
          <ac:chgData name="Eflin Er" userId="ed672d22a66b526e" providerId="Windows Live" clId="Web-{50152308-AFFC-4606-BEB4-CBE3FDFF232A}" dt="2021-09-26T18:16:44.213" v="53"/>
          <ac:spMkLst>
            <pc:docMk/>
            <pc:sldMk cId="1587619326" sldId="276"/>
            <ac:spMk id="16" creationId="{79AFCB35-9C04-4524-A0B1-57FF6865D013}"/>
          </ac:spMkLst>
        </pc:spChg>
        <pc:spChg chg="add del">
          <ac:chgData name="Eflin Er" userId="ed672d22a66b526e" providerId="Windows Live" clId="Web-{50152308-AFFC-4606-BEB4-CBE3FDFF232A}" dt="2021-09-26T18:16:44.213" v="53"/>
          <ac:spMkLst>
            <pc:docMk/>
            <pc:sldMk cId="1587619326" sldId="276"/>
            <ac:spMk id="18" creationId="{D11AD2AD-0BA0-4DD3-8EEA-84686A0E718C}"/>
          </ac:spMkLst>
        </pc:spChg>
        <pc:spChg chg="add del">
          <ac:chgData name="Eflin Er" userId="ed672d22a66b526e" providerId="Windows Live" clId="Web-{50152308-AFFC-4606-BEB4-CBE3FDFF232A}" dt="2021-09-26T18:16:44.213" v="53"/>
          <ac:spMkLst>
            <pc:docMk/>
            <pc:sldMk cId="1587619326" sldId="276"/>
            <ac:spMk id="20" creationId="{D9E00F87-86BE-4F3A-9141-35EC0659D31F}"/>
          </ac:spMkLst>
        </pc:spChg>
        <pc:spChg chg="add del">
          <ac:chgData name="Eflin Er" userId="ed672d22a66b526e" providerId="Windows Live" clId="Web-{50152308-AFFC-4606-BEB4-CBE3FDFF232A}" dt="2021-09-26T18:16:44.213" v="53"/>
          <ac:spMkLst>
            <pc:docMk/>
            <pc:sldMk cId="1587619326" sldId="276"/>
            <ac:spMk id="22" creationId="{9E5C5460-229E-46C8-A712-CC317985420F}"/>
          </ac:spMkLst>
        </pc:spChg>
        <pc:spChg chg="add del">
          <ac:chgData name="Eflin Er" userId="ed672d22a66b526e" providerId="Windows Live" clId="Web-{50152308-AFFC-4606-BEB4-CBE3FDFF232A}" dt="2021-09-26T18:16:44.213" v="53"/>
          <ac:spMkLst>
            <pc:docMk/>
            <pc:sldMk cId="1587619326" sldId="276"/>
            <ac:spMk id="24" creationId="{EBAF167C-3D30-4736-A6B7-5965437B2CE2}"/>
          </ac:spMkLst>
        </pc:spChg>
        <pc:spChg chg="add del">
          <ac:chgData name="Eflin Er" userId="ed672d22a66b526e" providerId="Windows Live" clId="Web-{50152308-AFFC-4606-BEB4-CBE3FDFF232A}" dt="2021-09-26T18:17:08.995" v="55"/>
          <ac:spMkLst>
            <pc:docMk/>
            <pc:sldMk cId="1587619326" sldId="276"/>
            <ac:spMk id="34" creationId="{50F37725-EA9C-47C0-AAED-E5753F678A53}"/>
          </ac:spMkLst>
        </pc:spChg>
        <pc:spChg chg="add mod">
          <ac:chgData name="Eflin Er" userId="ed672d22a66b526e" providerId="Windows Live" clId="Web-{50152308-AFFC-4606-BEB4-CBE3FDFF232A}" dt="2021-09-26T18:18:27.435" v="72"/>
          <ac:spMkLst>
            <pc:docMk/>
            <pc:sldMk cId="1587619326" sldId="276"/>
            <ac:spMk id="39" creationId="{1679346D-0F8C-4723-8A1A-ED0EA42C55F2}"/>
          </ac:spMkLst>
        </pc:spChg>
        <pc:spChg chg="add del">
          <ac:chgData name="Eflin Er" userId="ed672d22a66b526e" providerId="Windows Live" clId="Web-{50152308-AFFC-4606-BEB4-CBE3FDFF232A}" dt="2021-09-26T18:17:59.840" v="70"/>
          <ac:spMkLst>
            <pc:docMk/>
            <pc:sldMk cId="1587619326" sldId="276"/>
            <ac:spMk id="42" creationId="{5A0118C5-4F8D-4CF4-BADD-53FEACC6C42A}"/>
          </ac:spMkLst>
        </pc:spChg>
        <pc:spChg chg="add del">
          <ac:chgData name="Eflin Er" userId="ed672d22a66b526e" providerId="Windows Live" clId="Web-{50152308-AFFC-4606-BEB4-CBE3FDFF232A}" dt="2021-09-26T18:17:30.714" v="60"/>
          <ac:spMkLst>
            <pc:docMk/>
            <pc:sldMk cId="1587619326" sldId="276"/>
            <ac:spMk id="47" creationId="{7D6BF779-0B8C-4CC2-9268-9506AD0C5331}"/>
          </ac:spMkLst>
        </pc:spChg>
        <pc:spChg chg="add del">
          <ac:chgData name="Eflin Er" userId="ed672d22a66b526e" providerId="Windows Live" clId="Web-{50152308-AFFC-4606-BEB4-CBE3FDFF232A}" dt="2021-09-26T18:17:30.714" v="60"/>
          <ac:spMkLst>
            <pc:docMk/>
            <pc:sldMk cId="1587619326" sldId="276"/>
            <ac:spMk id="49" creationId="{489B7BFD-8F45-4093-AD9C-91B15B0503D9}"/>
          </ac:spMkLst>
        </pc:spChg>
        <pc:spChg chg="mod">
          <ac:chgData name="Eflin Er" userId="ed672d22a66b526e" providerId="Windows Live" clId="Web-{50152308-AFFC-4606-BEB4-CBE3FDFF232A}" dt="2021-09-26T18:17:49.559" v="69" actId="1076"/>
          <ac:spMkLst>
            <pc:docMk/>
            <pc:sldMk cId="1587619326" sldId="276"/>
            <ac:spMk id="50" creationId="{413EEA21-9A3A-47C8-A94C-D6EFE2EF5190}"/>
          </ac:spMkLst>
        </pc:spChg>
        <pc:spChg chg="add del">
          <ac:chgData name="Eflin Er" userId="ed672d22a66b526e" providerId="Windows Live" clId="Web-{50152308-AFFC-4606-BEB4-CBE3FDFF232A}" dt="2021-09-26T18:18:27.435" v="72"/>
          <ac:spMkLst>
            <pc:docMk/>
            <pc:sldMk cId="1587619326" sldId="276"/>
            <ac:spMk id="66" creationId="{5A0118C5-4F8D-4CF4-BADD-53FEACC6C42A}"/>
          </ac:spMkLst>
        </pc:spChg>
        <pc:spChg chg="add del">
          <ac:chgData name="Eflin Er" userId="ed672d22a66b526e" providerId="Windows Live" clId="Web-{50152308-AFFC-4606-BEB4-CBE3FDFF232A}" dt="2021-09-26T18:18:27.435" v="72"/>
          <ac:spMkLst>
            <pc:docMk/>
            <pc:sldMk cId="1587619326" sldId="276"/>
            <ac:spMk id="68" creationId="{E7C065BD-BDC2-4800-908F-25C30F042B69}"/>
          </ac:spMkLst>
        </pc:spChg>
        <pc:spChg chg="add del">
          <ac:chgData name="Eflin Er" userId="ed672d22a66b526e" providerId="Windows Live" clId="Web-{50152308-AFFC-4606-BEB4-CBE3FDFF232A}" dt="2021-09-26T18:18:27.435" v="72"/>
          <ac:spMkLst>
            <pc:docMk/>
            <pc:sldMk cId="1587619326" sldId="276"/>
            <ac:spMk id="70" creationId="{4E7038E2-1EDB-44C2-A46B-53B270A7B9C5}"/>
          </ac:spMkLst>
        </pc:spChg>
        <pc:spChg chg="add">
          <ac:chgData name="Eflin Er" userId="ed672d22a66b526e" providerId="Windows Live" clId="Web-{50152308-AFFC-4606-BEB4-CBE3FDFF232A}" dt="2021-09-26T18:18:27.435" v="72"/>
          <ac:spMkLst>
            <pc:docMk/>
            <pc:sldMk cId="1587619326" sldId="276"/>
            <ac:spMk id="94" creationId="{5A0118C5-4F8D-4CF4-BADD-53FEACC6C42A}"/>
          </ac:spMkLst>
        </pc:spChg>
        <pc:spChg chg="add">
          <ac:chgData name="Eflin Er" userId="ed672d22a66b526e" providerId="Windows Live" clId="Web-{50152308-AFFC-4606-BEB4-CBE3FDFF232A}" dt="2021-09-26T18:18:27.435" v="72"/>
          <ac:spMkLst>
            <pc:docMk/>
            <pc:sldMk cId="1587619326" sldId="276"/>
            <ac:spMk id="100" creationId="{E7C065BD-BDC2-4800-908F-25C30F042B69}"/>
          </ac:spMkLst>
        </pc:spChg>
        <pc:spChg chg="add">
          <ac:chgData name="Eflin Er" userId="ed672d22a66b526e" providerId="Windows Live" clId="Web-{50152308-AFFC-4606-BEB4-CBE3FDFF232A}" dt="2021-09-26T18:18:27.435" v="72"/>
          <ac:spMkLst>
            <pc:docMk/>
            <pc:sldMk cId="1587619326" sldId="276"/>
            <ac:spMk id="102" creationId="{612A1BC7-2F25-41BC-A0DC-8680CE996B74}"/>
          </ac:spMkLst>
        </pc:spChg>
        <pc:grpChg chg="add del">
          <ac:chgData name="Eflin Er" userId="ed672d22a66b526e" providerId="Windows Live" clId="Web-{50152308-AFFC-4606-BEB4-CBE3FDFF232A}" dt="2021-09-26T18:17:30.746" v="61"/>
          <ac:grpSpMkLst>
            <pc:docMk/>
            <pc:sldMk cId="1587619326" sldId="276"/>
            <ac:grpSpMk id="8" creationId="{3CC7AA9C-C2F2-4084-9DA2-10496BF4B262}"/>
          </ac:grpSpMkLst>
        </pc:grpChg>
        <pc:grpChg chg="add del">
          <ac:chgData name="Eflin Er" userId="ed672d22a66b526e" providerId="Windows Live" clId="Web-{50152308-AFFC-4606-BEB4-CBE3FDFF232A}" dt="2021-09-26T18:17:30.746" v="61"/>
          <ac:grpSpMkLst>
            <pc:docMk/>
            <pc:sldMk cId="1587619326" sldId="276"/>
            <ac:grpSpMk id="11" creationId="{332ED93E-F1F1-46BF-B18E-134CB31A2FEE}"/>
          </ac:grpSpMkLst>
        </pc:grpChg>
        <pc:grpChg chg="add del">
          <ac:chgData name="Eflin Er" userId="ed672d22a66b526e" providerId="Windows Live" clId="Web-{50152308-AFFC-4606-BEB4-CBE3FDFF232A}" dt="2021-09-26T18:16:44.213" v="53"/>
          <ac:grpSpMkLst>
            <pc:docMk/>
            <pc:sldMk cId="1587619326" sldId="276"/>
            <ac:grpSpMk id="26" creationId="{0C156BF8-7FF7-440F-BE2B-417DFFE8BFA5}"/>
          </ac:grpSpMkLst>
        </pc:grpChg>
        <pc:grpChg chg="add del">
          <ac:chgData name="Eflin Er" userId="ed672d22a66b526e" providerId="Windows Live" clId="Web-{50152308-AFFC-4606-BEB4-CBE3FDFF232A}" dt="2021-09-26T18:17:30.714" v="60"/>
          <ac:grpSpMkLst>
            <pc:docMk/>
            <pc:sldMk cId="1587619326" sldId="276"/>
            <ac:grpSpMk id="40" creationId="{8A351602-3772-4279-B0D3-A523F6F6EAB3}"/>
          </ac:grpSpMkLst>
        </pc:grpChg>
        <pc:grpChg chg="add del">
          <ac:chgData name="Eflin Er" userId="ed672d22a66b526e" providerId="Windows Live" clId="Web-{50152308-AFFC-4606-BEB4-CBE3FDFF232A}" dt="2021-09-26T18:17:59.840" v="70"/>
          <ac:grpSpMkLst>
            <pc:docMk/>
            <pc:sldMk cId="1587619326" sldId="276"/>
            <ac:grpSpMk id="44" creationId="{698DC1B4-9C49-491A-B0C4-CF9ABED0C7CE}"/>
          </ac:grpSpMkLst>
        </pc:grpChg>
        <pc:grpChg chg="add del">
          <ac:chgData name="Eflin Er" userId="ed672d22a66b526e" providerId="Windows Live" clId="Web-{50152308-AFFC-4606-BEB4-CBE3FDFF232A}" dt="2021-09-26T18:17:59.840" v="70"/>
          <ac:grpSpMkLst>
            <pc:docMk/>
            <pc:sldMk cId="1587619326" sldId="276"/>
            <ac:grpSpMk id="48" creationId="{E5C89038-920A-4C2C-96CF-80507027B69F}"/>
          </ac:grpSpMkLst>
        </pc:grpChg>
        <pc:grpChg chg="add del">
          <ac:chgData name="Eflin Er" userId="ed672d22a66b526e" providerId="Windows Live" clId="Web-{50152308-AFFC-4606-BEB4-CBE3FDFF232A}" dt="2021-09-26T18:17:30.714" v="60"/>
          <ac:grpSpMkLst>
            <pc:docMk/>
            <pc:sldMk cId="1587619326" sldId="276"/>
            <ac:grpSpMk id="51" creationId="{AD4D52FB-029C-4093-AC32-225FE0586154}"/>
          </ac:grpSpMkLst>
        </pc:grpChg>
        <pc:grpChg chg="add del">
          <ac:chgData name="Eflin Er" userId="ed672d22a66b526e" providerId="Windows Live" clId="Web-{50152308-AFFC-4606-BEB4-CBE3FDFF232A}" dt="2021-09-26T18:17:59.840" v="70"/>
          <ac:grpSpMkLst>
            <pc:docMk/>
            <pc:sldMk cId="1587619326" sldId="276"/>
            <ac:grpSpMk id="52" creationId="{9A15111C-2752-4649-B55B-B93FF93F972D}"/>
          </ac:grpSpMkLst>
        </pc:grpChg>
        <pc:grpChg chg="add del">
          <ac:chgData name="Eflin Er" userId="ed672d22a66b526e" providerId="Windows Live" clId="Web-{50152308-AFFC-4606-BEB4-CBE3FDFF232A}" dt="2021-09-26T18:17:30.714" v="60"/>
          <ac:grpSpMkLst>
            <pc:docMk/>
            <pc:sldMk cId="1587619326" sldId="276"/>
            <ac:grpSpMk id="55" creationId="{24B0F550-3D95-4E91-850F-90066642B3FE}"/>
          </ac:grpSpMkLst>
        </pc:grpChg>
        <pc:grpChg chg="add del">
          <ac:chgData name="Eflin Er" userId="ed672d22a66b526e" providerId="Windows Live" clId="Web-{50152308-AFFC-4606-BEB4-CBE3FDFF232A}" dt="2021-09-26T18:17:59.840" v="70"/>
          <ac:grpSpMkLst>
            <pc:docMk/>
            <pc:sldMk cId="1587619326" sldId="276"/>
            <ac:grpSpMk id="56" creationId="{582A903B-6B78-4F0A-B7C9-3D80499020B8}"/>
          </ac:grpSpMkLst>
        </pc:grpChg>
        <pc:grpChg chg="add del">
          <ac:chgData name="Eflin Er" userId="ed672d22a66b526e" providerId="Windows Live" clId="Web-{50152308-AFFC-4606-BEB4-CBE3FDFF232A}" dt="2021-09-26T18:17:30.714" v="60"/>
          <ac:grpSpMkLst>
            <pc:docMk/>
            <pc:sldMk cId="1587619326" sldId="276"/>
            <ac:grpSpMk id="59" creationId="{2B740E94-FA98-412C-AD0C-D4711A4C5EF0}"/>
          </ac:grpSpMkLst>
        </pc:grpChg>
        <pc:grpChg chg="add del">
          <ac:chgData name="Eflin Er" userId="ed672d22a66b526e" providerId="Windows Live" clId="Web-{50152308-AFFC-4606-BEB4-CBE3FDFF232A}" dt="2021-09-26T18:18:27.435" v="72"/>
          <ac:grpSpMkLst>
            <pc:docMk/>
            <pc:sldMk cId="1587619326" sldId="276"/>
            <ac:grpSpMk id="72" creationId="{1E8369D0-2C3B-4E27-AC6C-A246AC28CDA1}"/>
          </ac:grpSpMkLst>
        </pc:grpChg>
        <pc:grpChg chg="add del">
          <ac:chgData name="Eflin Er" userId="ed672d22a66b526e" providerId="Windows Live" clId="Web-{50152308-AFFC-4606-BEB4-CBE3FDFF232A}" dt="2021-09-26T18:18:27.435" v="72"/>
          <ac:grpSpMkLst>
            <pc:docMk/>
            <pc:sldMk cId="1587619326" sldId="276"/>
            <ac:grpSpMk id="76" creationId="{19229F03-509C-4E3B-8441-00AFA423DCEC}"/>
          </ac:grpSpMkLst>
        </pc:grpChg>
        <pc:grpChg chg="add">
          <ac:chgData name="Eflin Er" userId="ed672d22a66b526e" providerId="Windows Live" clId="Web-{50152308-AFFC-4606-BEB4-CBE3FDFF232A}" dt="2021-09-26T18:18:27.435" v="72"/>
          <ac:grpSpMkLst>
            <pc:docMk/>
            <pc:sldMk cId="1587619326" sldId="276"/>
            <ac:grpSpMk id="96" creationId="{1E8369D0-2C3B-4E27-AC6C-A246AC28CDA1}"/>
          </ac:grpSpMkLst>
        </pc:grpChg>
        <pc:picChg chg="add mod ord">
          <ac:chgData name="Eflin Er" userId="ed672d22a66b526e" providerId="Windows Live" clId="Web-{50152308-AFFC-4606-BEB4-CBE3FDFF232A}" dt="2021-09-26T18:18:27.435" v="72"/>
          <ac:picMkLst>
            <pc:docMk/>
            <pc:sldMk cId="1587619326" sldId="276"/>
            <ac:picMk id="4" creationId="{D3424DD8-7806-4313-B72D-10048FA5EA29}"/>
          </ac:picMkLst>
        </pc:picChg>
        <pc:picChg chg="add mod ord">
          <ac:chgData name="Eflin Er" userId="ed672d22a66b526e" providerId="Windows Live" clId="Web-{50152308-AFFC-4606-BEB4-CBE3FDFF232A}" dt="2021-09-26T18:18:27.435" v="72"/>
          <ac:picMkLst>
            <pc:docMk/>
            <pc:sldMk cId="1587619326" sldId="276"/>
            <ac:picMk id="5" creationId="{862F8257-0112-41C9-BCC3-CD9E9FAB8DEA}"/>
          </ac:picMkLst>
        </pc:picChg>
        <pc:picChg chg="add mod ord">
          <ac:chgData name="Eflin Er" userId="ed672d22a66b526e" providerId="Windows Live" clId="Web-{50152308-AFFC-4606-BEB4-CBE3FDFF232A}" dt="2021-09-26T18:18:27.435" v="72"/>
          <ac:picMkLst>
            <pc:docMk/>
            <pc:sldMk cId="1587619326" sldId="276"/>
            <ac:picMk id="35" creationId="{B79F0E58-E918-40AE-A2A7-156736E4C707}"/>
          </ac:picMkLst>
        </pc:picChg>
      </pc:sldChg>
    </pc:docChg>
  </pc:docChgLst>
  <pc:docChgLst>
    <pc:chgData name="Eflin Er" userId="ed672d22a66b526e" providerId="Windows Live" clId="Web-{FF9D0190-6526-4664-9223-0BFDAD4D7E97}"/>
    <pc:docChg chg="addSld modSld addMainMaster delMainMaster">
      <pc:chgData name="Eflin Er" userId="ed672d22a66b526e" providerId="Windows Live" clId="Web-{FF9D0190-6526-4664-9223-0BFDAD4D7E97}" dt="2021-09-19T09:12:03.852" v="175"/>
      <pc:docMkLst>
        <pc:docMk/>
      </pc:docMkLst>
      <pc:sldChg chg="addSp delSp modSp mod setBg modClrScheme addAnim delAnim setClrOvrMap chgLayout">
        <pc:chgData name="Eflin Er" userId="ed672d22a66b526e" providerId="Windows Live" clId="Web-{FF9D0190-6526-4664-9223-0BFDAD4D7E97}" dt="2021-09-19T08:45:04.208" v="56" actId="1076"/>
        <pc:sldMkLst>
          <pc:docMk/>
          <pc:sldMk cId="109857222" sldId="256"/>
        </pc:sldMkLst>
        <pc:spChg chg="mod">
          <ac:chgData name="Eflin Er" userId="ed672d22a66b526e" providerId="Windows Live" clId="Web-{FF9D0190-6526-4664-9223-0BFDAD4D7E97}" dt="2021-09-19T08:44:07.347" v="46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Eflin Er" userId="ed672d22a66b526e" providerId="Windows Live" clId="Web-{FF9D0190-6526-4664-9223-0BFDAD4D7E97}" dt="2021-09-19T08:44:15.379" v="47" actId="20577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Eflin Er" userId="ed672d22a66b526e" providerId="Windows Live" clId="Web-{FF9D0190-6526-4664-9223-0BFDAD4D7E97}" dt="2021-09-19T08:43:19.612" v="19"/>
          <ac:spMkLst>
            <pc:docMk/>
            <pc:sldMk cId="109857222" sldId="256"/>
            <ac:spMk id="6" creationId="{C1DD1A8A-57D5-4A81-AD04-532B043C5611}"/>
          </ac:spMkLst>
        </pc:spChg>
        <pc:spChg chg="add del">
          <ac:chgData name="Eflin Er" userId="ed672d22a66b526e" providerId="Windows Live" clId="Web-{FF9D0190-6526-4664-9223-0BFDAD4D7E97}" dt="2021-09-19T08:43:23.893" v="21"/>
          <ac:spMkLst>
            <pc:docMk/>
            <pc:sldMk cId="109857222" sldId="256"/>
            <ac:spMk id="7" creationId="{870A1295-61BC-4214-AA3E-D396673024D0}"/>
          </ac:spMkLst>
        </pc:spChg>
        <pc:spChg chg="add del">
          <ac:chgData name="Eflin Er" userId="ed672d22a66b526e" providerId="Windows Live" clId="Web-{FF9D0190-6526-4664-9223-0BFDAD4D7E97}" dt="2021-09-19T08:43:10.877" v="17"/>
          <ac:spMkLst>
            <pc:docMk/>
            <pc:sldMk cId="109857222" sldId="256"/>
            <ac:spMk id="9" creationId="{71B2258F-86CA-4D4D-8270-BC05FCDEBFB3}"/>
          </ac:spMkLst>
        </pc:spChg>
        <pc:spChg chg="add del">
          <ac:chgData name="Eflin Er" userId="ed672d22a66b526e" providerId="Windows Live" clId="Web-{FF9D0190-6526-4664-9223-0BFDAD4D7E97}" dt="2021-09-19T08:44:07.347" v="46"/>
          <ac:spMkLst>
            <pc:docMk/>
            <pc:sldMk cId="109857222" sldId="256"/>
            <ac:spMk id="10" creationId="{0671A8AE-40A1-4631-A6B8-581AFF065482}"/>
          </ac:spMkLst>
        </pc:spChg>
        <pc:spChg chg="add del">
          <ac:chgData name="Eflin Er" userId="ed672d22a66b526e" providerId="Windows Live" clId="Web-{FF9D0190-6526-4664-9223-0BFDAD4D7E97}" dt="2021-09-19T08:43:19.612" v="19"/>
          <ac:spMkLst>
            <pc:docMk/>
            <pc:sldMk cId="109857222" sldId="256"/>
            <ac:spMk id="11" creationId="{007891EC-4501-44ED-A8C8-B11B6DB767AB}"/>
          </ac:spMkLst>
        </pc:spChg>
        <pc:spChg chg="add del">
          <ac:chgData name="Eflin Er" userId="ed672d22a66b526e" providerId="Windows Live" clId="Web-{FF9D0190-6526-4664-9223-0BFDAD4D7E97}" dt="2021-09-19T08:44:07.347" v="46"/>
          <ac:spMkLst>
            <pc:docMk/>
            <pc:sldMk cId="109857222" sldId="256"/>
            <ac:spMk id="12" creationId="{AB58EF07-17C2-48CF-ABB0-EEF1F17CB8F0}"/>
          </ac:spMkLst>
        </pc:spChg>
        <pc:spChg chg="add del">
          <ac:chgData name="Eflin Er" userId="ed672d22a66b526e" providerId="Windows Live" clId="Web-{FF9D0190-6526-4664-9223-0BFDAD4D7E97}" dt="2021-09-19T08:44:07.347" v="46"/>
          <ac:spMkLst>
            <pc:docMk/>
            <pc:sldMk cId="109857222" sldId="256"/>
            <ac:spMk id="13" creationId="{AF2F604E-43BE-4DC3-B983-E071523364F8}"/>
          </ac:spMkLst>
        </pc:spChg>
        <pc:spChg chg="add del">
          <ac:chgData name="Eflin Er" userId="ed672d22a66b526e" providerId="Windows Live" clId="Web-{FF9D0190-6526-4664-9223-0BFDAD4D7E97}" dt="2021-09-19T08:44:07.347" v="46"/>
          <ac:spMkLst>
            <pc:docMk/>
            <pc:sldMk cId="109857222" sldId="256"/>
            <ac:spMk id="15" creationId="{08C9B587-E65E-4B52-B37C-ABEBB6E87928}"/>
          </ac:spMkLst>
        </pc:spChg>
        <pc:spChg chg="add">
          <ac:chgData name="Eflin Er" userId="ed672d22a66b526e" providerId="Windows Live" clId="Web-{FF9D0190-6526-4664-9223-0BFDAD4D7E97}" dt="2021-09-19T08:44:07.347" v="46"/>
          <ac:spMkLst>
            <pc:docMk/>
            <pc:sldMk cId="109857222" sldId="256"/>
            <ac:spMk id="20" creationId="{8B646C36-EEEC-4D52-8E8E-206F4CD8A3DA}"/>
          </ac:spMkLst>
        </pc:spChg>
        <pc:spChg chg="add">
          <ac:chgData name="Eflin Er" userId="ed672d22a66b526e" providerId="Windows Live" clId="Web-{FF9D0190-6526-4664-9223-0BFDAD4D7E97}" dt="2021-09-19T08:44:07.347" v="46"/>
          <ac:spMkLst>
            <pc:docMk/>
            <pc:sldMk cId="109857222" sldId="256"/>
            <ac:spMk id="26" creationId="{8258443E-B333-44F4-8D49-1EAB1C1A4613}"/>
          </ac:spMkLst>
        </pc:spChg>
        <pc:spChg chg="add">
          <ac:chgData name="Eflin Er" userId="ed672d22a66b526e" providerId="Windows Live" clId="Web-{FF9D0190-6526-4664-9223-0BFDAD4D7E97}" dt="2021-09-19T08:44:07.347" v="46"/>
          <ac:spMkLst>
            <pc:docMk/>
            <pc:sldMk cId="109857222" sldId="256"/>
            <ac:spMk id="35" creationId="{4FB204DF-284E-45F6-A017-79A4DF57BCCB}"/>
          </ac:spMkLst>
        </pc:spChg>
        <pc:spChg chg="add">
          <ac:chgData name="Eflin Er" userId="ed672d22a66b526e" providerId="Windows Live" clId="Web-{FF9D0190-6526-4664-9223-0BFDAD4D7E97}" dt="2021-09-19T08:44:07.347" v="46"/>
          <ac:spMkLst>
            <pc:docMk/>
            <pc:sldMk cId="109857222" sldId="256"/>
            <ac:spMk id="37" creationId="{EB8560A9-B281-46EB-A304-1E4A5A00D6A9}"/>
          </ac:spMkLst>
        </pc:spChg>
        <pc:spChg chg="add">
          <ac:chgData name="Eflin Er" userId="ed672d22a66b526e" providerId="Windows Live" clId="Web-{FF9D0190-6526-4664-9223-0BFDAD4D7E97}" dt="2021-09-19T08:44:07.347" v="46"/>
          <ac:spMkLst>
            <pc:docMk/>
            <pc:sldMk cId="109857222" sldId="256"/>
            <ac:spMk id="39" creationId="{4D1A5E71-B6B6-486A-8CDC-C7ABD9B903F6}"/>
          </ac:spMkLst>
        </pc:spChg>
        <pc:spChg chg="add">
          <ac:chgData name="Eflin Er" userId="ed672d22a66b526e" providerId="Windows Live" clId="Web-{FF9D0190-6526-4664-9223-0BFDAD4D7E97}" dt="2021-09-19T08:44:07.347" v="46"/>
          <ac:spMkLst>
            <pc:docMk/>
            <pc:sldMk cId="109857222" sldId="256"/>
            <ac:spMk id="41" creationId="{667882DD-56E8-460E-99D5-86E71982D5AB}"/>
          </ac:spMkLst>
        </pc:spChg>
        <pc:grpChg chg="add del">
          <ac:chgData name="Eflin Er" userId="ed672d22a66b526e" providerId="Windows Live" clId="Web-{FF9D0190-6526-4664-9223-0BFDAD4D7E97}" dt="2021-09-19T08:43:23.893" v="21"/>
          <ac:grpSpMkLst>
            <pc:docMk/>
            <pc:sldMk cId="109857222" sldId="256"/>
            <ac:grpSpMk id="8" creationId="{0B139475-2B26-4CA9-9413-DE741E49F7BB}"/>
          </ac:grpSpMkLst>
        </pc:grpChg>
        <pc:grpChg chg="add">
          <ac:chgData name="Eflin Er" userId="ed672d22a66b526e" providerId="Windows Live" clId="Web-{FF9D0190-6526-4664-9223-0BFDAD4D7E97}" dt="2021-09-19T08:44:07.347" v="46"/>
          <ac:grpSpMkLst>
            <pc:docMk/>
            <pc:sldMk cId="109857222" sldId="256"/>
            <ac:grpSpMk id="22" creationId="{B2EBBF56-923D-48A7-9F8F-86E33CFA3EF9}"/>
          </ac:grpSpMkLst>
        </pc:grpChg>
        <pc:grpChg chg="add">
          <ac:chgData name="Eflin Er" userId="ed672d22a66b526e" providerId="Windows Live" clId="Web-{FF9D0190-6526-4664-9223-0BFDAD4D7E97}" dt="2021-09-19T08:44:07.347" v="46"/>
          <ac:grpSpMkLst>
            <pc:docMk/>
            <pc:sldMk cId="109857222" sldId="256"/>
            <ac:grpSpMk id="28" creationId="{FB9739EB-7F66-433D-841F-AB3CD18700B7}"/>
          </ac:grpSpMkLst>
        </pc:grpChg>
        <pc:picChg chg="add del mod ord">
          <ac:chgData name="Eflin Er" userId="ed672d22a66b526e" providerId="Windows Live" clId="Web-{FF9D0190-6526-4664-9223-0BFDAD4D7E97}" dt="2021-09-19T08:44:33.317" v="48"/>
          <ac:picMkLst>
            <pc:docMk/>
            <pc:sldMk cId="109857222" sldId="256"/>
            <ac:picMk id="4" creationId="{286F83C2-068C-47EC-90DA-1BD2C3AA4C53}"/>
          </ac:picMkLst>
        </pc:picChg>
        <pc:picChg chg="add mod">
          <ac:chgData name="Eflin Er" userId="ed672d22a66b526e" providerId="Windows Live" clId="Web-{FF9D0190-6526-4664-9223-0BFDAD4D7E97}" dt="2021-09-19T08:45:04.208" v="56" actId="1076"/>
          <ac:picMkLst>
            <pc:docMk/>
            <pc:sldMk cId="109857222" sldId="256"/>
            <ac:picMk id="5" creationId="{C24EC05E-177B-482D-89CE-E6A596433F55}"/>
          </ac:picMkLst>
        </pc:picChg>
      </pc:sldChg>
      <pc:sldChg chg="addSp delSp modSp new mod setBg">
        <pc:chgData name="Eflin Er" userId="ed672d22a66b526e" providerId="Windows Live" clId="Web-{FF9D0190-6526-4664-9223-0BFDAD4D7E97}" dt="2021-09-19T09:12:03.852" v="175"/>
        <pc:sldMkLst>
          <pc:docMk/>
          <pc:sldMk cId="2726691690" sldId="257"/>
        </pc:sldMkLst>
        <pc:spChg chg="mod">
          <ac:chgData name="Eflin Er" userId="ed672d22a66b526e" providerId="Windows Live" clId="Web-{FF9D0190-6526-4664-9223-0BFDAD4D7E97}" dt="2021-09-19T09:12:03.852" v="175"/>
          <ac:spMkLst>
            <pc:docMk/>
            <pc:sldMk cId="2726691690" sldId="257"/>
            <ac:spMk id="2" creationId="{CE95C9C8-B56D-4A0F-BDA2-D5E299926BAD}"/>
          </ac:spMkLst>
        </pc:spChg>
        <pc:spChg chg="del">
          <ac:chgData name="Eflin Er" userId="ed672d22a66b526e" providerId="Windows Live" clId="Web-{FF9D0190-6526-4664-9223-0BFDAD4D7E97}" dt="2021-09-19T08:45:28.771" v="58"/>
          <ac:spMkLst>
            <pc:docMk/>
            <pc:sldMk cId="2726691690" sldId="257"/>
            <ac:spMk id="3" creationId="{C24A0F59-4D6E-4F57-B264-8F3C773EF843}"/>
          </ac:spMkLst>
        </pc:spChg>
        <pc:spChg chg="add del mod">
          <ac:chgData name="Eflin Er" userId="ed672d22a66b526e" providerId="Windows Live" clId="Web-{FF9D0190-6526-4664-9223-0BFDAD4D7E97}" dt="2021-09-19T08:47:17.633" v="90"/>
          <ac:spMkLst>
            <pc:docMk/>
            <pc:sldMk cId="2726691690" sldId="257"/>
            <ac:spMk id="4" creationId="{6A4D4BE0-2383-4102-B165-BD8409BF8B88}"/>
          </ac:spMkLst>
        </pc:spChg>
        <pc:spChg chg="add mod">
          <ac:chgData name="Eflin Er" userId="ed672d22a66b526e" providerId="Windows Live" clId="Web-{FF9D0190-6526-4664-9223-0BFDAD4D7E97}" dt="2021-09-19T09:12:03.852" v="175"/>
          <ac:spMkLst>
            <pc:docMk/>
            <pc:sldMk cId="2726691690" sldId="257"/>
            <ac:spMk id="5" creationId="{461563BC-40E1-4A96-B157-FA976DD6EF3E}"/>
          </ac:spMkLst>
        </pc:spChg>
        <pc:spChg chg="add del">
          <ac:chgData name="Eflin Er" userId="ed672d22a66b526e" providerId="Windows Live" clId="Web-{FF9D0190-6526-4664-9223-0BFDAD4D7E97}" dt="2021-09-19T09:12:01.352" v="174"/>
          <ac:spMkLst>
            <pc:docMk/>
            <pc:sldMk cId="2726691690" sldId="257"/>
            <ac:spMk id="7" creationId="{04EAA31F-4D7A-48CA-93AE-9BEF69AF8F03}"/>
          </ac:spMkLst>
        </pc:spChg>
        <pc:spChg chg="add del">
          <ac:chgData name="Eflin Er" userId="ed672d22a66b526e" providerId="Windows Live" clId="Web-{FF9D0190-6526-4664-9223-0BFDAD4D7E97}" dt="2021-09-19T09:11:59.415" v="173"/>
          <ac:spMkLst>
            <pc:docMk/>
            <pc:sldMk cId="2726691690" sldId="257"/>
            <ac:spMk id="14" creationId="{4993C2B7-0109-4465-8A95-4C55922DF214}"/>
          </ac:spMkLst>
        </pc:spChg>
        <pc:spChg chg="add del">
          <ac:chgData name="Eflin Er" userId="ed672d22a66b526e" providerId="Windows Live" clId="Web-{FF9D0190-6526-4664-9223-0BFDAD4D7E97}" dt="2021-09-19T09:10:43.991" v="147"/>
          <ac:spMkLst>
            <pc:docMk/>
            <pc:sldMk cId="2726691690" sldId="257"/>
            <ac:spMk id="15" creationId="{7D6BF779-0B8C-4CC2-9268-9506AD0C5331}"/>
          </ac:spMkLst>
        </pc:spChg>
        <pc:spChg chg="add del">
          <ac:chgData name="Eflin Er" userId="ed672d22a66b526e" providerId="Windows Live" clId="Web-{FF9D0190-6526-4664-9223-0BFDAD4D7E97}" dt="2021-09-19T09:11:58.118" v="172"/>
          <ac:spMkLst>
            <pc:docMk/>
            <pc:sldMk cId="2726691690" sldId="257"/>
            <ac:spMk id="16" creationId="{E5461C75-A673-4E85-ADB5-203B0F77983E}"/>
          </ac:spMkLst>
        </pc:spChg>
        <pc:spChg chg="add del">
          <ac:chgData name="Eflin Er" userId="ed672d22a66b526e" providerId="Windows Live" clId="Web-{FF9D0190-6526-4664-9223-0BFDAD4D7E97}" dt="2021-09-19T09:10:43.991" v="147"/>
          <ac:spMkLst>
            <pc:docMk/>
            <pc:sldMk cId="2726691690" sldId="257"/>
            <ac:spMk id="17" creationId="{3A397E3E-B90C-4D82-BAAA-36F7AC6A4565}"/>
          </ac:spMkLst>
        </pc:spChg>
        <pc:spChg chg="add del">
          <ac:chgData name="Eflin Er" userId="ed672d22a66b526e" providerId="Windows Live" clId="Web-{FF9D0190-6526-4664-9223-0BFDAD4D7E97}" dt="2021-09-19T09:11:36.617" v="165"/>
          <ac:spMkLst>
            <pc:docMk/>
            <pc:sldMk cId="2726691690" sldId="257"/>
            <ac:spMk id="18" creationId="{5DAAE4D2-0164-4576-A08C-A0C4638A4BC9}"/>
          </ac:spMkLst>
        </pc:spChg>
        <pc:spChg chg="add del">
          <ac:chgData name="Eflin Er" userId="ed672d22a66b526e" providerId="Windows Live" clId="Web-{FF9D0190-6526-4664-9223-0BFDAD4D7E97}" dt="2021-09-19T09:10:43.991" v="147"/>
          <ac:spMkLst>
            <pc:docMk/>
            <pc:sldMk cId="2726691690" sldId="257"/>
            <ac:spMk id="19" creationId="{E16C8D8F-10E9-4498-ABDB-0F923F8B6837}"/>
          </ac:spMkLst>
        </pc:spChg>
        <pc:spChg chg="add del">
          <ac:chgData name="Eflin Er" userId="ed672d22a66b526e" providerId="Windows Live" clId="Web-{FF9D0190-6526-4664-9223-0BFDAD4D7E97}" dt="2021-09-19T09:11:56.383" v="171"/>
          <ac:spMkLst>
            <pc:docMk/>
            <pc:sldMk cId="2726691690" sldId="257"/>
            <ac:spMk id="20" creationId="{F9CF8DB6-30F0-4093-AAF4-DA256E5D7018}"/>
          </ac:spMkLst>
        </pc:spChg>
        <pc:spChg chg="add del">
          <ac:chgData name="Eflin Er" userId="ed672d22a66b526e" providerId="Windows Live" clId="Web-{FF9D0190-6526-4664-9223-0BFDAD4D7E97}" dt="2021-09-19T09:10:43.991" v="147"/>
          <ac:spMkLst>
            <pc:docMk/>
            <pc:sldMk cId="2726691690" sldId="257"/>
            <ac:spMk id="21" creationId="{2DA1274F-9232-42BF-B9FE-B95EA14CF41B}"/>
          </ac:spMkLst>
        </pc:spChg>
        <pc:spChg chg="add del">
          <ac:chgData name="Eflin Er" userId="ed672d22a66b526e" providerId="Windows Live" clId="Web-{FF9D0190-6526-4664-9223-0BFDAD4D7E97}" dt="2021-09-19T09:11:55.133" v="170"/>
          <ac:spMkLst>
            <pc:docMk/>
            <pc:sldMk cId="2726691690" sldId="257"/>
            <ac:spMk id="22" creationId="{134AB797-9D19-4D5F-AE35-2F765AC4D2C4}"/>
          </ac:spMkLst>
        </pc:spChg>
        <pc:spChg chg="add del">
          <ac:chgData name="Eflin Er" userId="ed672d22a66b526e" providerId="Windows Live" clId="Web-{FF9D0190-6526-4664-9223-0BFDAD4D7E97}" dt="2021-09-19T09:10:43.991" v="147"/>
          <ac:spMkLst>
            <pc:docMk/>
            <pc:sldMk cId="2726691690" sldId="257"/>
            <ac:spMk id="23" creationId="{1E5A83E3-8A11-4492-BB6E-F5F2240316FB}"/>
          </ac:spMkLst>
        </pc:spChg>
        <pc:spChg chg="add del">
          <ac:chgData name="Eflin Er" userId="ed672d22a66b526e" providerId="Windows Live" clId="Web-{FF9D0190-6526-4664-9223-0BFDAD4D7E97}" dt="2021-09-19T09:11:53.305" v="169"/>
          <ac:spMkLst>
            <pc:docMk/>
            <pc:sldMk cId="2726691690" sldId="257"/>
            <ac:spMk id="24" creationId="{38F31946-BDDD-4131-95E1-6B735C6518DB}"/>
          </ac:spMkLst>
        </pc:spChg>
        <pc:spChg chg="add del">
          <ac:chgData name="Eflin Er" userId="ed672d22a66b526e" providerId="Windows Live" clId="Web-{FF9D0190-6526-4664-9223-0BFDAD4D7E97}" dt="2021-09-19T09:10:43.991" v="147"/>
          <ac:spMkLst>
            <pc:docMk/>
            <pc:sldMk cId="2726691690" sldId="257"/>
            <ac:spMk id="25" creationId="{BE5AF1D6-62CC-4988-9174-993F112DC2A2}"/>
          </ac:spMkLst>
        </pc:spChg>
        <pc:spChg chg="add del">
          <ac:chgData name="Eflin Er" userId="ed672d22a66b526e" providerId="Windows Live" clId="Web-{FF9D0190-6526-4664-9223-0BFDAD4D7E97}" dt="2021-09-19T09:10:43.991" v="147"/>
          <ac:spMkLst>
            <pc:docMk/>
            <pc:sldMk cId="2726691690" sldId="257"/>
            <ac:spMk id="27" creationId="{8CF5E676-CA04-4CED-9F1E-5026ED66E66D}"/>
          </ac:spMkLst>
        </pc:spChg>
        <pc:spChg chg="add del">
          <ac:chgData name="Eflin Er" userId="ed672d22a66b526e" providerId="Windows Live" clId="Web-{FF9D0190-6526-4664-9223-0BFDAD4D7E97}" dt="2021-09-19T09:10:43.991" v="147"/>
          <ac:spMkLst>
            <pc:docMk/>
            <pc:sldMk cId="2726691690" sldId="257"/>
            <ac:spMk id="29" creationId="{6BA9E676-A8FC-4C2F-8D78-C13ED8ABDBA8}"/>
          </ac:spMkLst>
        </pc:spChg>
        <pc:spChg chg="add del">
          <ac:chgData name="Eflin Er" userId="ed672d22a66b526e" providerId="Windows Live" clId="Web-{FF9D0190-6526-4664-9223-0BFDAD4D7E97}" dt="2021-09-19T09:10:43.991" v="147"/>
          <ac:spMkLst>
            <pc:docMk/>
            <pc:sldMk cId="2726691690" sldId="257"/>
            <ac:spMk id="31" creationId="{A2B5CBEA-F125-49B6-8335-227C325B112B}"/>
          </ac:spMkLst>
        </pc:spChg>
        <pc:spChg chg="add del">
          <ac:chgData name="Eflin Er" userId="ed672d22a66b526e" providerId="Windows Live" clId="Web-{FF9D0190-6526-4664-9223-0BFDAD4D7E97}" dt="2021-09-19T09:10:43.991" v="147"/>
          <ac:spMkLst>
            <pc:docMk/>
            <pc:sldMk cId="2726691690" sldId="257"/>
            <ac:spMk id="33" creationId="{EECD79B5-5FC5-495F-BFD6-346C16E787A7}"/>
          </ac:spMkLst>
        </pc:spChg>
        <pc:spChg chg="add del">
          <ac:chgData name="Eflin Er" userId="ed672d22a66b526e" providerId="Windows Live" clId="Web-{FF9D0190-6526-4664-9223-0BFDAD4D7E97}" dt="2021-09-19T09:10:43.991" v="147"/>
          <ac:spMkLst>
            <pc:docMk/>
            <pc:sldMk cId="2726691690" sldId="257"/>
            <ac:spMk id="35" creationId="{2C1D3151-5F97-4860-B56C-C98BD62CC255}"/>
          </ac:spMkLst>
        </pc:spChg>
        <pc:spChg chg="add del">
          <ac:chgData name="Eflin Er" userId="ed672d22a66b526e" providerId="Windows Live" clId="Web-{FF9D0190-6526-4664-9223-0BFDAD4D7E97}" dt="2021-09-19T09:10:43.991" v="147"/>
          <ac:spMkLst>
            <pc:docMk/>
            <pc:sldMk cId="2726691690" sldId="257"/>
            <ac:spMk id="37" creationId="{32D9D048-3063-435A-8C23-26C1907E9619}"/>
          </ac:spMkLst>
        </pc:spChg>
        <pc:spChg chg="add del">
          <ac:chgData name="Eflin Er" userId="ed672d22a66b526e" providerId="Windows Live" clId="Web-{FF9D0190-6526-4664-9223-0BFDAD4D7E97}" dt="2021-09-19T09:10:43.991" v="147"/>
          <ac:spMkLst>
            <pc:docMk/>
            <pc:sldMk cId="2726691690" sldId="257"/>
            <ac:spMk id="39" creationId="{8DE96824-E506-4448-8704-5EC7BF7BC51B}"/>
          </ac:spMkLst>
        </pc:spChg>
        <pc:spChg chg="add del">
          <ac:chgData name="Eflin Er" userId="ed672d22a66b526e" providerId="Windows Live" clId="Web-{FF9D0190-6526-4664-9223-0BFDAD4D7E97}" dt="2021-09-19T09:10:43.991" v="147"/>
          <ac:spMkLst>
            <pc:docMk/>
            <pc:sldMk cId="2726691690" sldId="257"/>
            <ac:spMk id="41" creationId="{4D1A5E71-B6B6-486A-8CDC-C7ABD9B903F6}"/>
          </ac:spMkLst>
        </pc:spChg>
        <pc:spChg chg="add del">
          <ac:chgData name="Eflin Er" userId="ed672d22a66b526e" providerId="Windows Live" clId="Web-{FF9D0190-6526-4664-9223-0BFDAD4D7E97}" dt="2021-09-19T09:10:43.991" v="147"/>
          <ac:spMkLst>
            <pc:docMk/>
            <pc:sldMk cId="2726691690" sldId="257"/>
            <ac:spMk id="43" creationId="{B6C541AE-9B02-44C0-B8C6-B2DEA7ED3813}"/>
          </ac:spMkLst>
        </pc:spChg>
        <pc:spChg chg="add del">
          <ac:chgData name="Eflin Er" userId="ed672d22a66b526e" providerId="Windows Live" clId="Web-{FF9D0190-6526-4664-9223-0BFDAD4D7E97}" dt="2021-09-19T09:12:03.852" v="175"/>
          <ac:spMkLst>
            <pc:docMk/>
            <pc:sldMk cId="2726691690" sldId="257"/>
            <ac:spMk id="48" creationId="{5A0118C5-4F8D-4CF4-BADD-53FEACC6C42A}"/>
          </ac:spMkLst>
        </pc:spChg>
        <pc:spChg chg="add del">
          <ac:chgData name="Eflin Er" userId="ed672d22a66b526e" providerId="Windows Live" clId="Web-{FF9D0190-6526-4664-9223-0BFDAD4D7E97}" dt="2021-09-19T09:12:03.852" v="175"/>
          <ac:spMkLst>
            <pc:docMk/>
            <pc:sldMk cId="2726691690" sldId="257"/>
            <ac:spMk id="54" creationId="{CAEBFCD5-5356-4326-8D39-8235A46CD7B2}"/>
          </ac:spMkLst>
        </pc:spChg>
        <pc:spChg chg="mod">
          <ac:chgData name="Eflin Er" userId="ed672d22a66b526e" providerId="Windows Live" clId="Web-{FF9D0190-6526-4664-9223-0BFDAD4D7E97}" dt="2021-09-19T09:11:07.070" v="157" actId="14100"/>
          <ac:spMkLst>
            <pc:docMk/>
            <pc:sldMk cId="2726691690" sldId="257"/>
            <ac:spMk id="89" creationId="{D1EC218E-7E2A-4304-96EA-1A7AA046E799}"/>
          </ac:spMkLst>
        </pc:spChg>
        <pc:spChg chg="add del">
          <ac:chgData name="Eflin Er" userId="ed672d22a66b526e" providerId="Windows Live" clId="Web-{FF9D0190-6526-4664-9223-0BFDAD4D7E97}" dt="2021-09-19T09:12:03.852" v="175"/>
          <ac:spMkLst>
            <pc:docMk/>
            <pc:sldMk cId="2726691690" sldId="257"/>
            <ac:spMk id="94" creationId="{5A0118C5-4F8D-4CF4-BADD-53FEACC6C42A}"/>
          </ac:spMkLst>
        </pc:spChg>
        <pc:spChg chg="add del">
          <ac:chgData name="Eflin Er" userId="ed672d22a66b526e" providerId="Windows Live" clId="Web-{FF9D0190-6526-4664-9223-0BFDAD4D7E97}" dt="2021-09-19T09:11:21.351" v="159"/>
          <ac:spMkLst>
            <pc:docMk/>
            <pc:sldMk cId="2726691690" sldId="257"/>
            <ac:spMk id="97" creationId="{5A0118C5-4F8D-4CF4-BADD-53FEACC6C42A}"/>
          </ac:spMkLst>
        </pc:spChg>
        <pc:spChg chg="add del">
          <ac:chgData name="Eflin Er" userId="ed672d22a66b526e" providerId="Windows Live" clId="Web-{FF9D0190-6526-4664-9223-0BFDAD4D7E97}" dt="2021-09-19T09:11:21.351" v="159"/>
          <ac:spMkLst>
            <pc:docMk/>
            <pc:sldMk cId="2726691690" sldId="257"/>
            <ac:spMk id="99" creationId="{F98F79A4-A6C7-4101-B1E9-27E05CB7CFA0}"/>
          </ac:spMkLst>
        </pc:spChg>
        <pc:spChg chg="add del">
          <ac:chgData name="Eflin Er" userId="ed672d22a66b526e" providerId="Windows Live" clId="Web-{FF9D0190-6526-4664-9223-0BFDAD4D7E97}" dt="2021-09-19T09:11:21.351" v="159"/>
          <ac:spMkLst>
            <pc:docMk/>
            <pc:sldMk cId="2726691690" sldId="257"/>
            <ac:spMk id="101" creationId="{79AFCB35-9C04-4524-A0B1-57FF6865D013}"/>
          </ac:spMkLst>
        </pc:spChg>
        <pc:spChg chg="add del">
          <ac:chgData name="Eflin Er" userId="ed672d22a66b526e" providerId="Windows Live" clId="Web-{FF9D0190-6526-4664-9223-0BFDAD4D7E97}" dt="2021-09-19T09:11:21.351" v="159"/>
          <ac:spMkLst>
            <pc:docMk/>
            <pc:sldMk cId="2726691690" sldId="257"/>
            <ac:spMk id="103" creationId="{D11AD2AD-0BA0-4DD3-8EEA-84686A0E718C}"/>
          </ac:spMkLst>
        </pc:spChg>
        <pc:spChg chg="add del">
          <ac:chgData name="Eflin Er" userId="ed672d22a66b526e" providerId="Windows Live" clId="Web-{FF9D0190-6526-4664-9223-0BFDAD4D7E97}" dt="2021-09-19T09:11:21.351" v="159"/>
          <ac:spMkLst>
            <pc:docMk/>
            <pc:sldMk cId="2726691690" sldId="257"/>
            <ac:spMk id="105" creationId="{83C8019B-3985-409B-9B87-494B974EE9A2}"/>
          </ac:spMkLst>
        </pc:spChg>
        <pc:spChg chg="add del">
          <ac:chgData name="Eflin Er" userId="ed672d22a66b526e" providerId="Windows Live" clId="Web-{FF9D0190-6526-4664-9223-0BFDAD4D7E97}" dt="2021-09-19T09:11:21.351" v="159"/>
          <ac:spMkLst>
            <pc:docMk/>
            <pc:sldMk cId="2726691690" sldId="257"/>
            <ac:spMk id="107" creationId="{9E5C5460-229E-46C8-A712-CC317985420F}"/>
          </ac:spMkLst>
        </pc:spChg>
        <pc:spChg chg="add del">
          <ac:chgData name="Eflin Er" userId="ed672d22a66b526e" providerId="Windows Live" clId="Web-{FF9D0190-6526-4664-9223-0BFDAD4D7E97}" dt="2021-09-19T09:11:21.351" v="159"/>
          <ac:spMkLst>
            <pc:docMk/>
            <pc:sldMk cId="2726691690" sldId="257"/>
            <ac:spMk id="109" creationId="{B85A4DB3-61AA-49A1-85A9-B3397CD519AB}"/>
          </ac:spMkLst>
        </pc:spChg>
        <pc:grpChg chg="add del">
          <ac:chgData name="Eflin Er" userId="ed672d22a66b526e" providerId="Windows Live" clId="Web-{FF9D0190-6526-4664-9223-0BFDAD4D7E97}" dt="2021-09-19T09:10:43.991" v="147"/>
          <ac:grpSpMkLst>
            <pc:docMk/>
            <pc:sldMk cId="2726691690" sldId="257"/>
            <ac:grpSpMk id="8" creationId="{8A351602-3772-4279-B0D3-A523F6F6EAB3}"/>
          </ac:grpSpMkLst>
        </pc:grpChg>
        <pc:grpChg chg="add del">
          <ac:chgData name="Eflin Er" userId="ed672d22a66b526e" providerId="Windows Live" clId="Web-{FF9D0190-6526-4664-9223-0BFDAD4D7E97}" dt="2021-09-19T09:12:03.852" v="175"/>
          <ac:grpSpMkLst>
            <pc:docMk/>
            <pc:sldMk cId="2726691690" sldId="257"/>
            <ac:grpSpMk id="50" creationId="{89C6B508-0B2C-4D80-99F6-BC8C9C69341A}"/>
          </ac:grpSpMkLst>
        </pc:grpChg>
        <pc:grpChg chg="add del">
          <ac:chgData name="Eflin Er" userId="ed672d22a66b526e" providerId="Windows Live" clId="Web-{FF9D0190-6526-4664-9223-0BFDAD4D7E97}" dt="2021-09-19T09:12:03.852" v="175"/>
          <ac:grpSpMkLst>
            <pc:docMk/>
            <pc:sldMk cId="2726691690" sldId="257"/>
            <ac:grpSpMk id="56" creationId="{6B67BE95-96EF-433C-9F29-B0732AA6B6AC}"/>
          </ac:grpSpMkLst>
        </pc:grpChg>
        <pc:grpChg chg="add del">
          <ac:chgData name="Eflin Er" userId="ed672d22a66b526e" providerId="Windows Live" clId="Web-{FF9D0190-6526-4664-9223-0BFDAD4D7E97}" dt="2021-09-19T09:12:03.852" v="175"/>
          <ac:grpSpMkLst>
            <pc:docMk/>
            <pc:sldMk cId="2726691690" sldId="257"/>
            <ac:grpSpMk id="60" creationId="{36C5CE76-F42E-4B75-84C4-A9B2C8CE8379}"/>
          </ac:grpSpMkLst>
        </pc:grpChg>
        <pc:grpChg chg="add del">
          <ac:chgData name="Eflin Er" userId="ed672d22a66b526e" providerId="Windows Live" clId="Web-{FF9D0190-6526-4664-9223-0BFDAD4D7E97}" dt="2021-09-19T09:12:03.852" v="175"/>
          <ac:grpSpMkLst>
            <pc:docMk/>
            <pc:sldMk cId="2726691690" sldId="257"/>
            <ac:grpSpMk id="64" creationId="{D6E8B984-55B9-4A62-A043-997D00F0AE09}"/>
          </ac:grpSpMkLst>
        </pc:grpChg>
        <pc:grpChg chg="add del">
          <ac:chgData name="Eflin Er" userId="ed672d22a66b526e" providerId="Windows Live" clId="Web-{FF9D0190-6526-4664-9223-0BFDAD4D7E97}" dt="2021-09-19T09:12:03.852" v="175"/>
          <ac:grpSpMkLst>
            <pc:docMk/>
            <pc:sldMk cId="2726691690" sldId="257"/>
            <ac:grpSpMk id="79" creationId="{DDFA5A3F-B050-4826-ACB4-F634DD12C7BC}"/>
          </ac:grpSpMkLst>
        </pc:grpChg>
        <pc:grpChg chg="add del">
          <ac:chgData name="Eflin Er" userId="ed672d22a66b526e" providerId="Windows Live" clId="Web-{FF9D0190-6526-4664-9223-0BFDAD4D7E97}" dt="2021-09-19T09:12:03.852" v="175"/>
          <ac:grpSpMkLst>
            <pc:docMk/>
            <pc:sldMk cId="2726691690" sldId="257"/>
            <ac:grpSpMk id="95" creationId="{268C940D-4516-4630-B49F-65C1A82FEA0C}"/>
          </ac:grpSpMkLst>
        </pc:grpChg>
        <pc:grpChg chg="add del">
          <ac:chgData name="Eflin Er" userId="ed672d22a66b526e" providerId="Windows Live" clId="Web-{FF9D0190-6526-4664-9223-0BFDAD4D7E97}" dt="2021-09-19T09:12:03.852" v="175"/>
          <ac:grpSpMkLst>
            <pc:docMk/>
            <pc:sldMk cId="2726691690" sldId="257"/>
            <ac:grpSpMk id="98" creationId="{C93F2521-5FCA-4EE4-ADB9-C71AB81B8875}"/>
          </ac:grpSpMkLst>
        </pc:grpChg>
        <pc:grpChg chg="add del">
          <ac:chgData name="Eflin Er" userId="ed672d22a66b526e" providerId="Windows Live" clId="Web-{FF9D0190-6526-4664-9223-0BFDAD4D7E97}" dt="2021-09-19T09:11:21.351" v="159"/>
          <ac:grpSpMkLst>
            <pc:docMk/>
            <pc:sldMk cId="2726691690" sldId="257"/>
            <ac:grpSpMk id="111" creationId="{0C156BF8-7FF7-440F-BE2B-417DFFE8BFA5}"/>
          </ac:grpSpMkLst>
        </pc:grpChg>
        <pc:grpChg chg="add del">
          <ac:chgData name="Eflin Er" userId="ed672d22a66b526e" providerId="Windows Live" clId="Web-{FF9D0190-6526-4664-9223-0BFDAD4D7E97}" dt="2021-09-19T09:12:03.852" v="175"/>
          <ac:grpSpMkLst>
            <pc:docMk/>
            <pc:sldMk cId="2726691690" sldId="257"/>
            <ac:grpSpMk id="453" creationId="{2B7E220D-70BE-46E1-87EA-9239C10828D4}"/>
          </ac:grpSpMkLst>
        </pc:grpChg>
        <pc:picChg chg="add mod ord">
          <ac:chgData name="Eflin Er" userId="ed672d22a66b526e" providerId="Windows Live" clId="Web-{FF9D0190-6526-4664-9223-0BFDAD4D7E97}" dt="2021-09-19T09:12:03.852" v="175"/>
          <ac:picMkLst>
            <pc:docMk/>
            <pc:sldMk cId="2726691690" sldId="257"/>
            <ac:picMk id="6" creationId="{36175C0C-902E-4211-92D7-23261DE775E6}"/>
          </ac:picMkLst>
        </pc:picChg>
      </pc:sldChg>
      <pc:sldMasterChg chg="del delSldLayout">
        <pc:chgData name="Eflin Er" userId="ed672d22a66b526e" providerId="Windows Live" clId="Web-{FF9D0190-6526-4664-9223-0BFDAD4D7E97}" dt="2021-09-19T08:44:07.347" v="46"/>
        <pc:sldMasterMkLst>
          <pc:docMk/>
          <pc:sldMasterMk cId="2460954070" sldId="2147483660"/>
        </pc:sldMasterMkLst>
        <pc:sldLayoutChg chg="del">
          <pc:chgData name="Eflin Er" userId="ed672d22a66b526e" providerId="Windows Live" clId="Web-{FF9D0190-6526-4664-9223-0BFDAD4D7E97}" dt="2021-09-19T08:44:07.347" v="46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Eflin Er" userId="ed672d22a66b526e" providerId="Windows Live" clId="Web-{FF9D0190-6526-4664-9223-0BFDAD4D7E97}" dt="2021-09-19T08:44:07.347" v="46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Eflin Er" userId="ed672d22a66b526e" providerId="Windows Live" clId="Web-{FF9D0190-6526-4664-9223-0BFDAD4D7E97}" dt="2021-09-19T08:44:07.347" v="46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Eflin Er" userId="ed672d22a66b526e" providerId="Windows Live" clId="Web-{FF9D0190-6526-4664-9223-0BFDAD4D7E97}" dt="2021-09-19T08:44:07.347" v="46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Eflin Er" userId="ed672d22a66b526e" providerId="Windows Live" clId="Web-{FF9D0190-6526-4664-9223-0BFDAD4D7E97}" dt="2021-09-19T08:44:07.347" v="46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Eflin Er" userId="ed672d22a66b526e" providerId="Windows Live" clId="Web-{FF9D0190-6526-4664-9223-0BFDAD4D7E97}" dt="2021-09-19T08:44:07.347" v="46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Eflin Er" userId="ed672d22a66b526e" providerId="Windows Live" clId="Web-{FF9D0190-6526-4664-9223-0BFDAD4D7E97}" dt="2021-09-19T08:44:07.347" v="46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Eflin Er" userId="ed672d22a66b526e" providerId="Windows Live" clId="Web-{FF9D0190-6526-4664-9223-0BFDAD4D7E97}" dt="2021-09-19T08:44:07.347" v="46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Eflin Er" userId="ed672d22a66b526e" providerId="Windows Live" clId="Web-{FF9D0190-6526-4664-9223-0BFDAD4D7E97}" dt="2021-09-19T08:44:07.347" v="46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Eflin Er" userId="ed672d22a66b526e" providerId="Windows Live" clId="Web-{FF9D0190-6526-4664-9223-0BFDAD4D7E97}" dt="2021-09-19T08:44:07.347" v="46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Eflin Er" userId="ed672d22a66b526e" providerId="Windows Live" clId="Web-{FF9D0190-6526-4664-9223-0BFDAD4D7E97}" dt="2021-09-19T08:44:07.347" v="46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">
        <pc:chgData name="Eflin Er" userId="ed672d22a66b526e" providerId="Windows Live" clId="Web-{FF9D0190-6526-4664-9223-0BFDAD4D7E97}" dt="2021-09-19T08:44:07.347" v="46"/>
        <pc:sldMasterMkLst>
          <pc:docMk/>
          <pc:sldMasterMk cId="1049972527" sldId="2147483750"/>
        </pc:sldMasterMkLst>
        <pc:sldLayoutChg chg="add">
          <pc:chgData name="Eflin Er" userId="ed672d22a66b526e" providerId="Windows Live" clId="Web-{FF9D0190-6526-4664-9223-0BFDAD4D7E97}" dt="2021-09-19T08:44:07.347" v="46"/>
          <pc:sldLayoutMkLst>
            <pc:docMk/>
            <pc:sldMasterMk cId="1049972527" sldId="2147483750"/>
            <pc:sldLayoutMk cId="3049177739" sldId="2147483739"/>
          </pc:sldLayoutMkLst>
        </pc:sldLayoutChg>
        <pc:sldLayoutChg chg="add">
          <pc:chgData name="Eflin Er" userId="ed672d22a66b526e" providerId="Windows Live" clId="Web-{FF9D0190-6526-4664-9223-0BFDAD4D7E97}" dt="2021-09-19T08:44:07.347" v="46"/>
          <pc:sldLayoutMkLst>
            <pc:docMk/>
            <pc:sldMasterMk cId="1049972527" sldId="2147483750"/>
            <pc:sldLayoutMk cId="2150149220" sldId="2147483740"/>
          </pc:sldLayoutMkLst>
        </pc:sldLayoutChg>
        <pc:sldLayoutChg chg="add">
          <pc:chgData name="Eflin Er" userId="ed672d22a66b526e" providerId="Windows Live" clId="Web-{FF9D0190-6526-4664-9223-0BFDAD4D7E97}" dt="2021-09-19T08:44:07.347" v="46"/>
          <pc:sldLayoutMkLst>
            <pc:docMk/>
            <pc:sldMasterMk cId="1049972527" sldId="2147483750"/>
            <pc:sldLayoutMk cId="3082604118" sldId="2147483741"/>
          </pc:sldLayoutMkLst>
        </pc:sldLayoutChg>
        <pc:sldLayoutChg chg="add">
          <pc:chgData name="Eflin Er" userId="ed672d22a66b526e" providerId="Windows Live" clId="Web-{FF9D0190-6526-4664-9223-0BFDAD4D7E97}" dt="2021-09-19T08:44:07.347" v="46"/>
          <pc:sldLayoutMkLst>
            <pc:docMk/>
            <pc:sldMasterMk cId="1049972527" sldId="2147483750"/>
            <pc:sldLayoutMk cId="2486567964" sldId="2147483742"/>
          </pc:sldLayoutMkLst>
        </pc:sldLayoutChg>
        <pc:sldLayoutChg chg="add">
          <pc:chgData name="Eflin Er" userId="ed672d22a66b526e" providerId="Windows Live" clId="Web-{FF9D0190-6526-4664-9223-0BFDAD4D7E97}" dt="2021-09-19T08:44:07.347" v="46"/>
          <pc:sldLayoutMkLst>
            <pc:docMk/>
            <pc:sldMasterMk cId="1049972527" sldId="2147483750"/>
            <pc:sldLayoutMk cId="3680724256" sldId="2147483743"/>
          </pc:sldLayoutMkLst>
        </pc:sldLayoutChg>
        <pc:sldLayoutChg chg="add">
          <pc:chgData name="Eflin Er" userId="ed672d22a66b526e" providerId="Windows Live" clId="Web-{FF9D0190-6526-4664-9223-0BFDAD4D7E97}" dt="2021-09-19T08:44:07.347" v="46"/>
          <pc:sldLayoutMkLst>
            <pc:docMk/>
            <pc:sldMasterMk cId="1049972527" sldId="2147483750"/>
            <pc:sldLayoutMk cId="658601494" sldId="2147483744"/>
          </pc:sldLayoutMkLst>
        </pc:sldLayoutChg>
        <pc:sldLayoutChg chg="add">
          <pc:chgData name="Eflin Er" userId="ed672d22a66b526e" providerId="Windows Live" clId="Web-{FF9D0190-6526-4664-9223-0BFDAD4D7E97}" dt="2021-09-19T08:44:07.347" v="46"/>
          <pc:sldLayoutMkLst>
            <pc:docMk/>
            <pc:sldMasterMk cId="1049972527" sldId="2147483750"/>
            <pc:sldLayoutMk cId="4103388866" sldId="2147483745"/>
          </pc:sldLayoutMkLst>
        </pc:sldLayoutChg>
        <pc:sldLayoutChg chg="add">
          <pc:chgData name="Eflin Er" userId="ed672d22a66b526e" providerId="Windows Live" clId="Web-{FF9D0190-6526-4664-9223-0BFDAD4D7E97}" dt="2021-09-19T08:44:07.347" v="46"/>
          <pc:sldLayoutMkLst>
            <pc:docMk/>
            <pc:sldMasterMk cId="1049972527" sldId="2147483750"/>
            <pc:sldLayoutMk cId="259333519" sldId="2147483746"/>
          </pc:sldLayoutMkLst>
        </pc:sldLayoutChg>
        <pc:sldLayoutChg chg="add">
          <pc:chgData name="Eflin Er" userId="ed672d22a66b526e" providerId="Windows Live" clId="Web-{FF9D0190-6526-4664-9223-0BFDAD4D7E97}" dt="2021-09-19T08:44:07.347" v="46"/>
          <pc:sldLayoutMkLst>
            <pc:docMk/>
            <pc:sldMasterMk cId="1049972527" sldId="2147483750"/>
            <pc:sldLayoutMk cId="2650371593" sldId="2147483747"/>
          </pc:sldLayoutMkLst>
        </pc:sldLayoutChg>
        <pc:sldLayoutChg chg="add">
          <pc:chgData name="Eflin Er" userId="ed672d22a66b526e" providerId="Windows Live" clId="Web-{FF9D0190-6526-4664-9223-0BFDAD4D7E97}" dt="2021-09-19T08:44:07.347" v="46"/>
          <pc:sldLayoutMkLst>
            <pc:docMk/>
            <pc:sldMasterMk cId="1049972527" sldId="2147483750"/>
            <pc:sldLayoutMk cId="3931888579" sldId="2147483748"/>
          </pc:sldLayoutMkLst>
        </pc:sldLayoutChg>
        <pc:sldLayoutChg chg="add">
          <pc:chgData name="Eflin Er" userId="ed672d22a66b526e" providerId="Windows Live" clId="Web-{FF9D0190-6526-4664-9223-0BFDAD4D7E97}" dt="2021-09-19T08:44:07.347" v="46"/>
          <pc:sldLayoutMkLst>
            <pc:docMk/>
            <pc:sldMasterMk cId="1049972527" sldId="2147483750"/>
            <pc:sldLayoutMk cId="3329006599" sldId="2147483749"/>
          </pc:sldLayoutMkLst>
        </pc:sldLayoutChg>
      </pc:sldMasterChg>
    </pc:docChg>
  </pc:docChgLst>
  <pc:docChgLst>
    <pc:chgData name="Sıla Uluyol" userId="dda2085fc7733afe" providerId="Windows Live" clId="Web-{F99CC4E9-7249-434F-8B0E-F8DF28561635}"/>
    <pc:docChg chg="delSld modSld">
      <pc:chgData name="Sıla Uluyol" userId="dda2085fc7733afe" providerId="Windows Live" clId="Web-{F99CC4E9-7249-434F-8B0E-F8DF28561635}" dt="2021-10-14T06:33:25.619" v="148" actId="1076"/>
      <pc:docMkLst>
        <pc:docMk/>
      </pc:docMkLst>
      <pc:sldChg chg="addSp delSp modSp">
        <pc:chgData name="Sıla Uluyol" userId="dda2085fc7733afe" providerId="Windows Live" clId="Web-{F99CC4E9-7249-434F-8B0E-F8DF28561635}" dt="2021-10-14T06:33:25.619" v="148" actId="1076"/>
        <pc:sldMkLst>
          <pc:docMk/>
          <pc:sldMk cId="2726691690" sldId="257"/>
        </pc:sldMkLst>
        <pc:spChg chg="mod">
          <ac:chgData name="Sıla Uluyol" userId="dda2085fc7733afe" providerId="Windows Live" clId="Web-{F99CC4E9-7249-434F-8B0E-F8DF28561635}" dt="2021-10-14T06:26:40.656" v="15"/>
          <ac:spMkLst>
            <pc:docMk/>
            <pc:sldMk cId="2726691690" sldId="257"/>
            <ac:spMk id="2" creationId="{CE95C9C8-B56D-4A0F-BDA2-D5E299926BAD}"/>
          </ac:spMkLst>
        </pc:spChg>
        <pc:spChg chg="mod ord">
          <ac:chgData name="Sıla Uluyol" userId="dda2085fc7733afe" providerId="Windows Live" clId="Web-{F99CC4E9-7249-434F-8B0E-F8DF28561635}" dt="2021-10-14T06:33:25.619" v="148" actId="1076"/>
          <ac:spMkLst>
            <pc:docMk/>
            <pc:sldMk cId="2726691690" sldId="257"/>
            <ac:spMk id="5" creationId="{461563BC-40E1-4A96-B157-FA976DD6EF3E}"/>
          </ac:spMkLst>
        </pc:spChg>
        <pc:spChg chg="add del">
          <ac:chgData name="Sıla Uluyol" userId="dda2085fc7733afe" providerId="Windows Live" clId="Web-{F99CC4E9-7249-434F-8B0E-F8DF28561635}" dt="2021-10-14T06:26:40.656" v="15"/>
          <ac:spMkLst>
            <pc:docMk/>
            <pc:sldMk cId="2726691690" sldId="257"/>
            <ac:spMk id="326" creationId="{5A0118C5-4F8D-4CF4-BADD-53FEACC6C42A}"/>
          </ac:spMkLst>
        </pc:spChg>
        <pc:spChg chg="add del">
          <ac:chgData name="Sıla Uluyol" userId="dda2085fc7733afe" providerId="Windows Live" clId="Web-{F99CC4E9-7249-434F-8B0E-F8DF28561635}" dt="2021-10-14T06:26:40.656" v="15"/>
          <ac:spMkLst>
            <pc:docMk/>
            <pc:sldMk cId="2726691690" sldId="257"/>
            <ac:spMk id="328" creationId="{F98F79A4-A6C7-4101-B1E9-27E05CB7CFA0}"/>
          </ac:spMkLst>
        </pc:spChg>
        <pc:spChg chg="add del">
          <ac:chgData name="Sıla Uluyol" userId="dda2085fc7733afe" providerId="Windows Live" clId="Web-{F99CC4E9-7249-434F-8B0E-F8DF28561635}" dt="2021-10-14T06:26:40.656" v="15"/>
          <ac:spMkLst>
            <pc:docMk/>
            <pc:sldMk cId="2726691690" sldId="257"/>
            <ac:spMk id="330" creationId="{F8875E4C-CFFE-4552-ABC7-175C3CB757FB}"/>
          </ac:spMkLst>
        </pc:spChg>
        <pc:spChg chg="add del">
          <ac:chgData name="Sıla Uluyol" userId="dda2085fc7733afe" providerId="Windows Live" clId="Web-{F99CC4E9-7249-434F-8B0E-F8DF28561635}" dt="2021-10-14T06:26:40.656" v="15"/>
          <ac:spMkLst>
            <pc:docMk/>
            <pc:sldMk cId="2726691690" sldId="257"/>
            <ac:spMk id="332" creationId="{79AFCB35-9C04-4524-A0B1-57FF6865D013}"/>
          </ac:spMkLst>
        </pc:spChg>
        <pc:spChg chg="add del">
          <ac:chgData name="Sıla Uluyol" userId="dda2085fc7733afe" providerId="Windows Live" clId="Web-{F99CC4E9-7249-434F-8B0E-F8DF28561635}" dt="2021-10-14T06:26:40.656" v="15"/>
          <ac:spMkLst>
            <pc:docMk/>
            <pc:sldMk cId="2726691690" sldId="257"/>
            <ac:spMk id="334" creationId="{D11AD2AD-0BA0-4DD3-8EEA-84686A0E718C}"/>
          </ac:spMkLst>
        </pc:spChg>
        <pc:spChg chg="add del">
          <ac:chgData name="Sıla Uluyol" userId="dda2085fc7733afe" providerId="Windows Live" clId="Web-{F99CC4E9-7249-434F-8B0E-F8DF28561635}" dt="2021-10-14T06:26:40.656" v="15"/>
          <ac:spMkLst>
            <pc:docMk/>
            <pc:sldMk cId="2726691690" sldId="257"/>
            <ac:spMk id="336" creationId="{9E5C5460-229E-46C8-A712-CC317985420F}"/>
          </ac:spMkLst>
        </pc:spChg>
        <pc:spChg chg="add del">
          <ac:chgData name="Sıla Uluyol" userId="dda2085fc7733afe" providerId="Windows Live" clId="Web-{F99CC4E9-7249-434F-8B0E-F8DF28561635}" dt="2021-10-14T06:26:40.656" v="15"/>
          <ac:spMkLst>
            <pc:docMk/>
            <pc:sldMk cId="2726691690" sldId="257"/>
            <ac:spMk id="338" creationId="{53812026-3FC6-44DA-94EF-3B81640494BD}"/>
          </ac:spMkLst>
        </pc:spChg>
        <pc:spChg chg="add">
          <ac:chgData name="Sıla Uluyol" userId="dda2085fc7733afe" providerId="Windows Live" clId="Web-{F99CC4E9-7249-434F-8B0E-F8DF28561635}" dt="2021-10-14T06:26:40.656" v="15"/>
          <ac:spMkLst>
            <pc:docMk/>
            <pc:sldMk cId="2726691690" sldId="257"/>
            <ac:spMk id="356" creationId="{5A0118C5-4F8D-4CF4-BADD-53FEACC6C42A}"/>
          </ac:spMkLst>
        </pc:spChg>
        <pc:spChg chg="add del">
          <ac:chgData name="Sıla Uluyol" userId="dda2085fc7733afe" providerId="Windows Live" clId="Web-{F99CC4E9-7249-434F-8B0E-F8DF28561635}" dt="2021-10-14T06:26:40.625" v="14"/>
          <ac:spMkLst>
            <pc:docMk/>
            <pc:sldMk cId="2726691690" sldId="257"/>
            <ac:spMk id="480" creationId="{5A0118C5-4F8D-4CF4-BADD-53FEACC6C42A}"/>
          </ac:spMkLst>
        </pc:spChg>
        <pc:spChg chg="add del">
          <ac:chgData name="Sıla Uluyol" userId="dda2085fc7733afe" providerId="Windows Live" clId="Web-{F99CC4E9-7249-434F-8B0E-F8DF28561635}" dt="2021-10-14T06:26:40.625" v="14"/>
          <ac:spMkLst>
            <pc:docMk/>
            <pc:sldMk cId="2726691690" sldId="257"/>
            <ac:spMk id="481" creationId="{76F599C2-D383-4550-8766-299FB703EA9F}"/>
          </ac:spMkLst>
        </pc:spChg>
        <pc:spChg chg="add del">
          <ac:chgData name="Sıla Uluyol" userId="dda2085fc7733afe" providerId="Windows Live" clId="Web-{F99CC4E9-7249-434F-8B0E-F8DF28561635}" dt="2021-10-14T06:26:40.625" v="14"/>
          <ac:spMkLst>
            <pc:docMk/>
            <pc:sldMk cId="2726691690" sldId="257"/>
            <ac:spMk id="483" creationId="{2E1F2B4E-E76E-4D67-AE91-6FB62BED00B9}"/>
          </ac:spMkLst>
        </pc:spChg>
        <pc:grpChg chg="add del">
          <ac:chgData name="Sıla Uluyol" userId="dda2085fc7733afe" providerId="Windows Live" clId="Web-{F99CC4E9-7249-434F-8B0E-F8DF28561635}" dt="2021-10-14T06:26:40.656" v="15"/>
          <ac:grpSpMkLst>
            <pc:docMk/>
            <pc:sldMk cId="2726691690" sldId="257"/>
            <ac:grpSpMk id="340" creationId="{0C156BF8-7FF7-440F-BE2B-417DFFE8BFA5}"/>
          </ac:grpSpMkLst>
        </pc:grpChg>
        <pc:grpChg chg="add">
          <ac:chgData name="Sıla Uluyol" userId="dda2085fc7733afe" providerId="Windows Live" clId="Web-{F99CC4E9-7249-434F-8B0E-F8DF28561635}" dt="2021-10-14T06:26:40.656" v="15"/>
          <ac:grpSpMkLst>
            <pc:docMk/>
            <pc:sldMk cId="2726691690" sldId="257"/>
            <ac:grpSpMk id="357" creationId="{698DC1B4-9C49-491A-B0C4-CF9ABED0C7CE}"/>
          </ac:grpSpMkLst>
        </pc:grpChg>
        <pc:grpChg chg="add">
          <ac:chgData name="Sıla Uluyol" userId="dda2085fc7733afe" providerId="Windows Live" clId="Web-{F99CC4E9-7249-434F-8B0E-F8DF28561635}" dt="2021-10-14T06:26:40.656" v="15"/>
          <ac:grpSpMkLst>
            <pc:docMk/>
            <pc:sldMk cId="2726691690" sldId="257"/>
            <ac:grpSpMk id="360" creationId="{E5C89038-920A-4C2C-96CF-80507027B69F}"/>
          </ac:grpSpMkLst>
        </pc:grpChg>
        <pc:grpChg chg="add">
          <ac:chgData name="Sıla Uluyol" userId="dda2085fc7733afe" providerId="Windows Live" clId="Web-{F99CC4E9-7249-434F-8B0E-F8DF28561635}" dt="2021-10-14T06:26:40.656" v="15"/>
          <ac:grpSpMkLst>
            <pc:docMk/>
            <pc:sldMk cId="2726691690" sldId="257"/>
            <ac:grpSpMk id="363" creationId="{9A15111C-2752-4649-B55B-B93FF93F972D}"/>
          </ac:grpSpMkLst>
        </pc:grpChg>
        <pc:grpChg chg="add">
          <ac:chgData name="Sıla Uluyol" userId="dda2085fc7733afe" providerId="Windows Live" clId="Web-{F99CC4E9-7249-434F-8B0E-F8DF28561635}" dt="2021-10-14T06:26:40.656" v="15"/>
          <ac:grpSpMkLst>
            <pc:docMk/>
            <pc:sldMk cId="2726691690" sldId="257"/>
            <ac:grpSpMk id="366" creationId="{582A903B-6B78-4F0A-B7C9-3D80499020B8}"/>
          </ac:grpSpMkLst>
        </pc:grpChg>
        <pc:grpChg chg="add del">
          <ac:chgData name="Sıla Uluyol" userId="dda2085fc7733afe" providerId="Windows Live" clId="Web-{F99CC4E9-7249-434F-8B0E-F8DF28561635}" dt="2021-10-14T06:26:40.625" v="14"/>
          <ac:grpSpMkLst>
            <pc:docMk/>
            <pc:sldMk cId="2726691690" sldId="257"/>
            <ac:grpSpMk id="484" creationId="{0F7ECD47-E4A6-4F90-AE61-07F93E2F05FC}"/>
          </ac:grpSpMkLst>
        </pc:grpChg>
        <pc:grpChg chg="add del">
          <ac:chgData name="Sıla Uluyol" userId="dda2085fc7733afe" providerId="Windows Live" clId="Web-{F99CC4E9-7249-434F-8B0E-F8DF28561635}" dt="2021-10-14T06:26:40.625" v="14"/>
          <ac:grpSpMkLst>
            <pc:docMk/>
            <pc:sldMk cId="2726691690" sldId="257"/>
            <ac:grpSpMk id="487" creationId="{4CEDC362-D5E0-4498-A8F5-F91B729C4B23}"/>
          </ac:grpSpMkLst>
        </pc:grpChg>
        <pc:grpChg chg="add del">
          <ac:chgData name="Sıla Uluyol" userId="dda2085fc7733afe" providerId="Windows Live" clId="Web-{F99CC4E9-7249-434F-8B0E-F8DF28561635}" dt="2021-10-14T06:26:40.625" v="14"/>
          <ac:grpSpMkLst>
            <pc:docMk/>
            <pc:sldMk cId="2726691690" sldId="257"/>
            <ac:grpSpMk id="510" creationId="{50863D5E-6C2A-45DA-B671-D8B527A814BB}"/>
          </ac:grpSpMkLst>
        </pc:grpChg>
        <pc:picChg chg="mod">
          <ac:chgData name="Sıla Uluyol" userId="dda2085fc7733afe" providerId="Windows Live" clId="Web-{F99CC4E9-7249-434F-8B0E-F8DF28561635}" dt="2021-10-14T06:26:59.188" v="24" actId="1076"/>
          <ac:picMkLst>
            <pc:docMk/>
            <pc:sldMk cId="2726691690" sldId="257"/>
            <ac:picMk id="3" creationId="{FDF93160-675E-45BD-8579-62D99B50694B}"/>
          </ac:picMkLst>
        </pc:picChg>
        <pc:picChg chg="mod ord">
          <ac:chgData name="Sıla Uluyol" userId="dda2085fc7733afe" providerId="Windows Live" clId="Web-{F99CC4E9-7249-434F-8B0E-F8DF28561635}" dt="2021-10-14T06:26:54.875" v="21" actId="1076"/>
          <ac:picMkLst>
            <pc:docMk/>
            <pc:sldMk cId="2726691690" sldId="257"/>
            <ac:picMk id="4" creationId="{7DA9378E-270D-4C18-A0DD-62D0024EB254}"/>
          </ac:picMkLst>
        </pc:picChg>
        <pc:picChg chg="mod ord">
          <ac:chgData name="Sıla Uluyol" userId="dda2085fc7733afe" providerId="Windows Live" clId="Web-{F99CC4E9-7249-434F-8B0E-F8DF28561635}" dt="2021-10-14T06:26:51.375" v="18" actId="1076"/>
          <ac:picMkLst>
            <pc:docMk/>
            <pc:sldMk cId="2726691690" sldId="257"/>
            <ac:picMk id="8" creationId="{2569DBBE-9301-4D60-B9EA-78FBD90815F3}"/>
          </ac:picMkLst>
        </pc:picChg>
      </pc:sldChg>
      <pc:sldChg chg="del">
        <pc:chgData name="Sıla Uluyol" userId="dda2085fc7733afe" providerId="Windows Live" clId="Web-{F99CC4E9-7249-434F-8B0E-F8DF28561635}" dt="2021-10-14T06:25:26.733" v="0"/>
        <pc:sldMkLst>
          <pc:docMk/>
          <pc:sldMk cId="517709070" sldId="27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6855EC-A10E-45C8-A824-5EFC9277058B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C2A4B6CF-320A-43A8-8508-24249E583636}">
      <dgm:prSet/>
      <dgm:spPr/>
      <dgm:t>
        <a:bodyPr/>
        <a:lstStyle/>
        <a:p>
          <a:r>
            <a:rPr lang="en-US"/>
            <a:t>In our country, each region has different music, dress and different dance style. </a:t>
          </a:r>
        </a:p>
      </dgm:t>
    </dgm:pt>
    <dgm:pt modelId="{34D74686-1143-4DC5-A137-8C91BE83D975}" type="parTrans" cxnId="{A2340B96-FE26-4C79-A0A7-639E8BD21222}">
      <dgm:prSet/>
      <dgm:spPr/>
      <dgm:t>
        <a:bodyPr/>
        <a:lstStyle/>
        <a:p>
          <a:endParaRPr lang="en-US"/>
        </a:p>
      </dgm:t>
    </dgm:pt>
    <dgm:pt modelId="{836ABA22-404F-4DBC-9FD0-43E67BE5E857}" type="sibTrans" cxnId="{A2340B96-FE26-4C79-A0A7-639E8BD21222}">
      <dgm:prSet/>
      <dgm:spPr/>
      <dgm:t>
        <a:bodyPr/>
        <a:lstStyle/>
        <a:p>
          <a:endParaRPr lang="en-US"/>
        </a:p>
      </dgm:t>
    </dgm:pt>
    <dgm:pt modelId="{4746208C-1FF1-449C-B5B0-06A6A9CA9085}">
      <dgm:prSet/>
      <dgm:spPr/>
      <dgm:t>
        <a:bodyPr/>
        <a:lstStyle/>
        <a:p>
          <a:r>
            <a:rPr lang="en-US"/>
            <a:t>We have a diverse and rich culture.</a:t>
          </a:r>
        </a:p>
      </dgm:t>
    </dgm:pt>
    <dgm:pt modelId="{1E59C69F-F045-4C40-B788-E59666D3D18F}" type="parTrans" cxnId="{8BE1C61A-C987-4ADC-8C21-E9AF874B9DAE}">
      <dgm:prSet/>
      <dgm:spPr/>
      <dgm:t>
        <a:bodyPr/>
        <a:lstStyle/>
        <a:p>
          <a:endParaRPr lang="en-US"/>
        </a:p>
      </dgm:t>
    </dgm:pt>
    <dgm:pt modelId="{B8AA90FB-CFF4-4D11-9531-64F44BD69D4B}" type="sibTrans" cxnId="{8BE1C61A-C987-4ADC-8C21-E9AF874B9DAE}">
      <dgm:prSet/>
      <dgm:spPr/>
      <dgm:t>
        <a:bodyPr/>
        <a:lstStyle/>
        <a:p>
          <a:endParaRPr lang="en-US"/>
        </a:p>
      </dgm:t>
    </dgm:pt>
    <dgm:pt modelId="{404186E3-BE41-48F2-A8A1-BDE860EBDFBF}" type="pres">
      <dgm:prSet presAssocID="{286855EC-A10E-45C8-A824-5EFC9277058B}" presName="vert0" presStyleCnt="0">
        <dgm:presLayoutVars>
          <dgm:dir/>
          <dgm:animOne val="branch"/>
          <dgm:animLvl val="lvl"/>
        </dgm:presLayoutVars>
      </dgm:prSet>
      <dgm:spPr/>
    </dgm:pt>
    <dgm:pt modelId="{A86FCAD0-3682-4071-90A3-0F92E9B34F65}" type="pres">
      <dgm:prSet presAssocID="{C2A4B6CF-320A-43A8-8508-24249E583636}" presName="thickLine" presStyleLbl="alignNode1" presStyleIdx="0" presStyleCnt="2"/>
      <dgm:spPr/>
    </dgm:pt>
    <dgm:pt modelId="{CEB566EC-E606-4E03-9F99-BC33D213EAC4}" type="pres">
      <dgm:prSet presAssocID="{C2A4B6CF-320A-43A8-8508-24249E583636}" presName="horz1" presStyleCnt="0"/>
      <dgm:spPr/>
    </dgm:pt>
    <dgm:pt modelId="{63C297DE-22DF-4AE4-976C-4B93E3204B78}" type="pres">
      <dgm:prSet presAssocID="{C2A4B6CF-320A-43A8-8508-24249E583636}" presName="tx1" presStyleLbl="revTx" presStyleIdx="0" presStyleCnt="2"/>
      <dgm:spPr/>
    </dgm:pt>
    <dgm:pt modelId="{DFE06765-B03B-423F-888D-7CABFC312C71}" type="pres">
      <dgm:prSet presAssocID="{C2A4B6CF-320A-43A8-8508-24249E583636}" presName="vert1" presStyleCnt="0"/>
      <dgm:spPr/>
    </dgm:pt>
    <dgm:pt modelId="{764C8496-6380-4BDD-90A0-341D4498357F}" type="pres">
      <dgm:prSet presAssocID="{4746208C-1FF1-449C-B5B0-06A6A9CA9085}" presName="thickLine" presStyleLbl="alignNode1" presStyleIdx="1" presStyleCnt="2"/>
      <dgm:spPr/>
    </dgm:pt>
    <dgm:pt modelId="{94F3BB2D-5BB7-4A47-A335-020299C99987}" type="pres">
      <dgm:prSet presAssocID="{4746208C-1FF1-449C-B5B0-06A6A9CA9085}" presName="horz1" presStyleCnt="0"/>
      <dgm:spPr/>
    </dgm:pt>
    <dgm:pt modelId="{D6EF74EB-1249-42A1-B4BD-B5CA22115408}" type="pres">
      <dgm:prSet presAssocID="{4746208C-1FF1-449C-B5B0-06A6A9CA9085}" presName="tx1" presStyleLbl="revTx" presStyleIdx="1" presStyleCnt="2"/>
      <dgm:spPr/>
    </dgm:pt>
    <dgm:pt modelId="{45C04DF7-8D3E-449C-BA1E-7DC88E386248}" type="pres">
      <dgm:prSet presAssocID="{4746208C-1FF1-449C-B5B0-06A6A9CA9085}" presName="vert1" presStyleCnt="0"/>
      <dgm:spPr/>
    </dgm:pt>
  </dgm:ptLst>
  <dgm:cxnLst>
    <dgm:cxn modelId="{8BE1C61A-C987-4ADC-8C21-E9AF874B9DAE}" srcId="{286855EC-A10E-45C8-A824-5EFC9277058B}" destId="{4746208C-1FF1-449C-B5B0-06A6A9CA9085}" srcOrd="1" destOrd="0" parTransId="{1E59C69F-F045-4C40-B788-E59666D3D18F}" sibTransId="{B8AA90FB-CFF4-4D11-9531-64F44BD69D4B}"/>
    <dgm:cxn modelId="{F8993C39-F3C3-4200-BD57-716C4CBA41CF}" type="presOf" srcId="{4746208C-1FF1-449C-B5B0-06A6A9CA9085}" destId="{D6EF74EB-1249-42A1-B4BD-B5CA22115408}" srcOrd="0" destOrd="0" presId="urn:microsoft.com/office/officeart/2008/layout/LinedList"/>
    <dgm:cxn modelId="{90CC753B-850C-41CE-807B-85C444C4A931}" type="presOf" srcId="{C2A4B6CF-320A-43A8-8508-24249E583636}" destId="{63C297DE-22DF-4AE4-976C-4B93E3204B78}" srcOrd="0" destOrd="0" presId="urn:microsoft.com/office/officeart/2008/layout/LinedList"/>
    <dgm:cxn modelId="{C510197D-874B-4C05-B1BB-5BD087F43769}" type="presOf" srcId="{286855EC-A10E-45C8-A824-5EFC9277058B}" destId="{404186E3-BE41-48F2-A8A1-BDE860EBDFBF}" srcOrd="0" destOrd="0" presId="urn:microsoft.com/office/officeart/2008/layout/LinedList"/>
    <dgm:cxn modelId="{A2340B96-FE26-4C79-A0A7-639E8BD21222}" srcId="{286855EC-A10E-45C8-A824-5EFC9277058B}" destId="{C2A4B6CF-320A-43A8-8508-24249E583636}" srcOrd="0" destOrd="0" parTransId="{34D74686-1143-4DC5-A137-8C91BE83D975}" sibTransId="{836ABA22-404F-4DBC-9FD0-43E67BE5E857}"/>
    <dgm:cxn modelId="{C4CCF5F5-2D59-461B-BD86-BB38A3C3A944}" type="presParOf" srcId="{404186E3-BE41-48F2-A8A1-BDE860EBDFBF}" destId="{A86FCAD0-3682-4071-90A3-0F92E9B34F65}" srcOrd="0" destOrd="0" presId="urn:microsoft.com/office/officeart/2008/layout/LinedList"/>
    <dgm:cxn modelId="{7B92FC32-700F-412F-983A-F6261CD3D149}" type="presParOf" srcId="{404186E3-BE41-48F2-A8A1-BDE860EBDFBF}" destId="{CEB566EC-E606-4E03-9F99-BC33D213EAC4}" srcOrd="1" destOrd="0" presId="urn:microsoft.com/office/officeart/2008/layout/LinedList"/>
    <dgm:cxn modelId="{0917B0F2-09CE-43B4-95AC-6AED0F315107}" type="presParOf" srcId="{CEB566EC-E606-4E03-9F99-BC33D213EAC4}" destId="{63C297DE-22DF-4AE4-976C-4B93E3204B78}" srcOrd="0" destOrd="0" presId="urn:microsoft.com/office/officeart/2008/layout/LinedList"/>
    <dgm:cxn modelId="{A031B2D0-D1CD-454E-9524-93067804BE30}" type="presParOf" srcId="{CEB566EC-E606-4E03-9F99-BC33D213EAC4}" destId="{DFE06765-B03B-423F-888D-7CABFC312C71}" srcOrd="1" destOrd="0" presId="urn:microsoft.com/office/officeart/2008/layout/LinedList"/>
    <dgm:cxn modelId="{23AF7F5B-015D-484E-9DA6-511FF3EACFB5}" type="presParOf" srcId="{404186E3-BE41-48F2-A8A1-BDE860EBDFBF}" destId="{764C8496-6380-4BDD-90A0-341D4498357F}" srcOrd="2" destOrd="0" presId="urn:microsoft.com/office/officeart/2008/layout/LinedList"/>
    <dgm:cxn modelId="{154BE6EC-7D1A-40E9-BBDF-DA7DA31A7D31}" type="presParOf" srcId="{404186E3-BE41-48F2-A8A1-BDE860EBDFBF}" destId="{94F3BB2D-5BB7-4A47-A335-020299C99987}" srcOrd="3" destOrd="0" presId="urn:microsoft.com/office/officeart/2008/layout/LinedList"/>
    <dgm:cxn modelId="{29B49E9B-93A2-45A7-8AE1-307CD1A6EAE7}" type="presParOf" srcId="{94F3BB2D-5BB7-4A47-A335-020299C99987}" destId="{D6EF74EB-1249-42A1-B4BD-B5CA22115408}" srcOrd="0" destOrd="0" presId="urn:microsoft.com/office/officeart/2008/layout/LinedList"/>
    <dgm:cxn modelId="{8C22DB33-A8B8-4FF0-ABED-D67A05DADC34}" type="presParOf" srcId="{94F3BB2D-5BB7-4A47-A335-020299C99987}" destId="{45C04DF7-8D3E-449C-BA1E-7DC88E38624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FCAD0-3682-4071-90A3-0F92E9B34F65}">
      <dsp:nvSpPr>
        <dsp:cNvPr id="0" name=""/>
        <dsp:cNvSpPr/>
      </dsp:nvSpPr>
      <dsp:spPr>
        <a:xfrm>
          <a:off x="0" y="0"/>
          <a:ext cx="459381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3C297DE-22DF-4AE4-976C-4B93E3204B78}">
      <dsp:nvSpPr>
        <dsp:cNvPr id="0" name=""/>
        <dsp:cNvSpPr/>
      </dsp:nvSpPr>
      <dsp:spPr>
        <a:xfrm>
          <a:off x="0" y="0"/>
          <a:ext cx="4593817" cy="2022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In our country, each region has different music, dress and different dance style. </a:t>
          </a:r>
        </a:p>
      </dsp:txBody>
      <dsp:txXfrm>
        <a:off x="0" y="0"/>
        <a:ext cx="4593817" cy="2022231"/>
      </dsp:txXfrm>
    </dsp:sp>
    <dsp:sp modelId="{764C8496-6380-4BDD-90A0-341D4498357F}">
      <dsp:nvSpPr>
        <dsp:cNvPr id="0" name=""/>
        <dsp:cNvSpPr/>
      </dsp:nvSpPr>
      <dsp:spPr>
        <a:xfrm>
          <a:off x="0" y="2022231"/>
          <a:ext cx="459381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EF74EB-1249-42A1-B4BD-B5CA22115408}">
      <dsp:nvSpPr>
        <dsp:cNvPr id="0" name=""/>
        <dsp:cNvSpPr/>
      </dsp:nvSpPr>
      <dsp:spPr>
        <a:xfrm>
          <a:off x="0" y="2022231"/>
          <a:ext cx="4593817" cy="2022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We have a diverse and rich culture.</a:t>
          </a:r>
        </a:p>
      </dsp:txBody>
      <dsp:txXfrm>
        <a:off x="0" y="2022231"/>
        <a:ext cx="4593817" cy="2022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F569-AC90-44EB-9EF4-4E5C2F5D823C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88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7D41-E8B7-4A0B-B861-3EC4AE88917D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6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4823-0B19-4B4E-A643-7A3B0A3D24D6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0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79EF-17C8-45D8-9866-DAF5723FC604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ADC-3680-4013-A757-E4663495DB98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7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A94-5DCA-4F19-960F-0FB2BD5EE85A}" type="datetime1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8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947-38D9-44AC-8B89-E79758333B77}" type="datetime1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0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E23F-BD3C-4F23-B116-2B758120C8AC}" type="datetime1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24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AA9-6D59-4D98-869E-ACBDB83B2CA4}" type="datetime1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77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804-27E3-430A-BB42-B831260DE39A}" type="datetime1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49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2DE3-3D1A-4D53-B9A6-6C7463B8C992}" type="datetime1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04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5ECD8B30-1B71-45A1-8314-D59C86F581E1}" type="datetime1">
              <a:rPr lang="en-US" smtClean="0"/>
              <a:pPr/>
              <a:t>10/14/2021</a:t>
            </a:fld>
            <a:endParaRPr lang="en-US" b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04997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43" r:id="rId6"/>
    <p:sldLayoutId id="2147483739" r:id="rId7"/>
    <p:sldLayoutId id="2147483740" r:id="rId8"/>
    <p:sldLayoutId id="2147483741" r:id="rId9"/>
    <p:sldLayoutId id="2147483742" r:id="rId10"/>
    <p:sldLayoutId id="214748374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5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4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9" name="Resim 9" descr="metin, farklı, birkaç içeren bir resim&#10;&#10;Açıklama otomatik olarak oluşturuldu">
            <a:extLst>
              <a:ext uri="{FF2B5EF4-FFF2-40B4-BE49-F238E27FC236}">
                <a16:creationId xmlns:a16="http://schemas.microsoft.com/office/drawing/2014/main" id="{2CE6FC27-4A0C-47CD-9E91-1F3E6013A3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4" name="Rectangle 47">
            <a:extLst>
              <a:ext uri="{FF2B5EF4-FFF2-40B4-BE49-F238E27FC236}">
                <a16:creationId xmlns:a16="http://schemas.microsoft.com/office/drawing/2014/main" id="{4E092522-F938-4947-B626-82848FF32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88045" y="0"/>
            <a:ext cx="7603955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aphic 190">
            <a:extLst>
              <a:ext uri="{FF2B5EF4-FFF2-40B4-BE49-F238E27FC236}">
                <a16:creationId xmlns:a16="http://schemas.microsoft.com/office/drawing/2014/main" id="{F3F5D407-83EF-4D7F-9DAF-4C3CEB778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25182" y="827494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C07906A-A83F-47F2-975A-C1756F445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C38730D-4164-41D4-81C0-E9A070EA8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53">
            <a:extLst>
              <a:ext uri="{FF2B5EF4-FFF2-40B4-BE49-F238E27FC236}">
                <a16:creationId xmlns:a16="http://schemas.microsoft.com/office/drawing/2014/main" id="{D2539C73-C848-4608-957A-D6C016913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24467" y="533549"/>
            <a:ext cx="5356040" cy="5343028"/>
            <a:chOff x="739960" y="1925092"/>
            <a:chExt cx="4376696" cy="4366063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53EEDFE-1D2D-4938-9DF2-97FB4F709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8562" y="2003061"/>
              <a:ext cx="4288094" cy="4288094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5EA4CF2D-570F-4529-ADDA-B37CF05B6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929" y="2003061"/>
              <a:ext cx="4288094" cy="4288094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57" name="Oval 56">
              <a:extLst>
                <a:ext uri="{FF2B5EF4-FFF2-40B4-BE49-F238E27FC236}">
                  <a16:creationId xmlns:a16="http://schemas.microsoft.com/office/drawing/2014/main" id="{CBE92B83-AFA7-40B1-9D3C-502840BADC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960" y="1925092"/>
              <a:ext cx="4288094" cy="428809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3344" y="1251284"/>
            <a:ext cx="3952428" cy="2822713"/>
          </a:xfrm>
        </p:spPr>
        <p:txBody>
          <a:bodyPr>
            <a:normAutofit/>
          </a:bodyPr>
          <a:lstStyle/>
          <a:p>
            <a:r>
              <a:rPr lang="en-US" sz="4800">
                <a:cs typeface="Calibri Light"/>
              </a:rPr>
              <a:t>What About Us?</a:t>
            </a:r>
            <a:endParaRPr lang="en-US" sz="4800"/>
          </a:p>
        </p:txBody>
      </p:sp>
      <p:sp>
        <p:nvSpPr>
          <p:cNvPr id="49" name="Oval 58">
            <a:extLst>
              <a:ext uri="{FF2B5EF4-FFF2-40B4-BE49-F238E27FC236}">
                <a16:creationId xmlns:a16="http://schemas.microsoft.com/office/drawing/2014/main" id="{20046D4B-EE93-4EAF-9717-C56B1E681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9032" y="5254879"/>
            <a:ext cx="474046" cy="474046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Oval 60">
            <a:extLst>
              <a:ext uri="{FF2B5EF4-FFF2-40B4-BE49-F238E27FC236}">
                <a16:creationId xmlns:a16="http://schemas.microsoft.com/office/drawing/2014/main" id="{9A3B4D80-4945-4E47-8FA7-BA0541CB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9032" y="5254879"/>
            <a:ext cx="474046" cy="474046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95919CA-4568-4F54-A2C0-2B54BD78A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tx1"/>
          </a:solidFill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0308" y="-1"/>
            <a:ext cx="5444906" cy="5183161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CF85B11F-FA15-48B8-BF04-463A37544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9300" y="0"/>
            <a:ext cx="5444906" cy="5161894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7" name="Freeform: Shape 56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016" y="0"/>
            <a:ext cx="5444905" cy="5046819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8">
            <a:extLst>
              <a:ext uri="{FF2B5EF4-FFF2-40B4-BE49-F238E27FC236}">
                <a16:creationId xmlns:a16="http://schemas.microsoft.com/office/drawing/2014/main" id="{DF1055BD-2362-4E96-A47F-164117704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928" y="2066980"/>
            <a:ext cx="4024032" cy="182134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2400" b="1" cap="all" spc="400"/>
              <a:t>Meerschaum (</a:t>
            </a:r>
            <a:r>
              <a:rPr lang="en-US" sz="2400" b="1" cap="all" spc="400" err="1"/>
              <a:t>Lületasi</a:t>
            </a:r>
            <a:r>
              <a:rPr lang="en-US" sz="2400" b="1" cap="all" spc="400"/>
              <a:t>) which is also identified with </a:t>
            </a:r>
            <a:r>
              <a:rPr lang="en-US" sz="2400" b="1" cap="all" spc="400" err="1"/>
              <a:t>Eskişehir</a:t>
            </a:r>
            <a:r>
              <a:rPr lang="en-US" sz="2400" b="1" cap="all" spc="400"/>
              <a:t> in the same way.</a:t>
            </a:r>
            <a:endParaRPr lang="tr-TR"/>
          </a:p>
        </p:txBody>
      </p:sp>
      <p:sp>
        <p:nvSpPr>
          <p:cNvPr id="59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1" name="Graphic 212">
            <a:extLst>
              <a:ext uri="{FF2B5EF4-FFF2-40B4-BE49-F238E27FC236}">
                <a16:creationId xmlns:a16="http://schemas.microsoft.com/office/drawing/2014/main" id="{BB90F3FC-186F-4608-93AA-7EE24F682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5" name="Picture 5" descr="A picture containing person, indoor, close&#10;&#10;Description automatically generated">
            <a:extLst>
              <a:ext uri="{FF2B5EF4-FFF2-40B4-BE49-F238E27FC236}">
                <a16:creationId xmlns:a16="http://schemas.microsoft.com/office/drawing/2014/main" id="{CD4527E9-D266-4607-9F6C-5099ABAAC1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48" r="12531" b="2"/>
          <a:stretch/>
        </p:blipFill>
        <p:spPr>
          <a:xfrm>
            <a:off x="6065808" y="4040048"/>
            <a:ext cx="3177536" cy="2647064"/>
          </a:xfrm>
          <a:custGeom>
            <a:avLst/>
            <a:gdLst/>
            <a:ahLst/>
            <a:cxnLst/>
            <a:rect l="l" t="t" r="r" b="b"/>
            <a:pathLst>
              <a:path w="3177536" h="2647074">
                <a:moveTo>
                  <a:pt x="406152" y="0"/>
                </a:moveTo>
                <a:lnTo>
                  <a:pt x="2771384" y="0"/>
                </a:lnTo>
                <a:lnTo>
                  <a:pt x="2814739" y="47702"/>
                </a:lnTo>
                <a:cubicBezTo>
                  <a:pt x="3041386" y="322335"/>
                  <a:pt x="3177536" y="674421"/>
                  <a:pt x="3177536" y="1058306"/>
                </a:cubicBezTo>
                <a:cubicBezTo>
                  <a:pt x="3177536" y="1935759"/>
                  <a:pt x="2466220" y="2647074"/>
                  <a:pt x="1588768" y="2647074"/>
                </a:cubicBezTo>
                <a:cubicBezTo>
                  <a:pt x="711315" y="2647074"/>
                  <a:pt x="0" y="1935759"/>
                  <a:pt x="0" y="1058306"/>
                </a:cubicBezTo>
                <a:cubicBezTo>
                  <a:pt x="0" y="674421"/>
                  <a:pt x="136150" y="322335"/>
                  <a:pt x="362797" y="47702"/>
                </a:cubicBezTo>
                <a:close/>
              </a:path>
            </a:pathLst>
          </a:cu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206B0CF-8B90-4B98-96B6-F7ED2DECDC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36" r="30233"/>
          <a:stretch/>
        </p:blipFill>
        <p:spPr>
          <a:xfrm>
            <a:off x="7675700" y="103593"/>
            <a:ext cx="3923269" cy="3735161"/>
          </a:xfrm>
          <a:custGeom>
            <a:avLst/>
            <a:gdLst/>
            <a:ahLst/>
            <a:cxnLst/>
            <a:rect l="l" t="t" r="r" b="b"/>
            <a:pathLst>
              <a:path w="4773089" h="4544235">
                <a:moveTo>
                  <a:pt x="2386544" y="0"/>
                </a:moveTo>
                <a:cubicBezTo>
                  <a:pt x="3704596" y="0"/>
                  <a:pt x="4773089" y="1068494"/>
                  <a:pt x="4773089" y="2386545"/>
                </a:cubicBezTo>
                <a:cubicBezTo>
                  <a:pt x="4773089" y="3292705"/>
                  <a:pt x="4268059" y="4080910"/>
                  <a:pt x="3524113" y="4485046"/>
                </a:cubicBezTo>
                <a:lnTo>
                  <a:pt x="3401244" y="4544235"/>
                </a:lnTo>
                <a:lnTo>
                  <a:pt x="1371845" y="4544235"/>
                </a:lnTo>
                <a:lnTo>
                  <a:pt x="1248976" y="4485046"/>
                </a:lnTo>
                <a:cubicBezTo>
                  <a:pt x="505030" y="4080910"/>
                  <a:pt x="0" y="3292705"/>
                  <a:pt x="0" y="2386545"/>
                </a:cubicBezTo>
                <a:cubicBezTo>
                  <a:pt x="0" y="1068494"/>
                  <a:pt x="1068494" y="0"/>
                  <a:pt x="2386544" y="0"/>
                </a:cubicBezTo>
                <a:close/>
              </a:path>
            </a:pathLst>
          </a:custGeom>
        </p:spPr>
      </p:pic>
      <p:grpSp>
        <p:nvGrpSpPr>
          <p:cNvPr id="63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49330" y="2740963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0" name="Oval 69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7710" y="51953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13811CB9-0334-4316-8B54-711C0F3BE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7710" y="5195363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8E83208-FB86-458F-AD5E-B0F356197509}"/>
              </a:ext>
            </a:extLst>
          </p:cNvPr>
          <p:cNvSpPr txBox="1"/>
          <p:nvPr/>
        </p:nvSpPr>
        <p:spPr>
          <a:xfrm>
            <a:off x="1877682" y="1158816"/>
            <a:ext cx="3591464" cy="10341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ctr">
              <a:lnSpc>
                <a:spcPct val="90000"/>
              </a:lnSpc>
              <a:spcBef>
                <a:spcPct val="0"/>
              </a:spcBef>
              <a:buFont typeface="Arial,Sans-Serif"/>
              <a:buChar char="•"/>
            </a:pPr>
            <a:r>
              <a:rPr lang="en-US" sz="2400" b="1" cap="all">
                <a:ea typeface="+mn-lt"/>
                <a:cs typeface="+mn-lt"/>
              </a:rPr>
              <a:t>ÇIBÖREK IS ONE OF OUR SPECIFIC DISHES,</a:t>
            </a:r>
            <a:endParaRPr lang="tr-TR">
              <a:ea typeface="+mn-lt"/>
              <a:cs typeface="+mn-lt"/>
            </a:endParaRPr>
          </a:p>
          <a:p>
            <a:pPr algn="l"/>
            <a:endParaRPr lang="tr-TR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62313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7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3" name="Oval 102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4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5" name="Resim 5">
            <a:extLst>
              <a:ext uri="{FF2B5EF4-FFF2-40B4-BE49-F238E27FC236}">
                <a16:creationId xmlns:a16="http://schemas.microsoft.com/office/drawing/2014/main" id="{CFD53814-DE48-47A3-92FA-6DFFACC36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7" name="Rectangle 106">
            <a:extLst>
              <a:ext uri="{FF2B5EF4-FFF2-40B4-BE49-F238E27FC236}">
                <a16:creationId xmlns:a16="http://schemas.microsoft.com/office/drawing/2014/main" id="{4E092522-F938-4947-B626-82848FF32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88045" y="0"/>
            <a:ext cx="7603955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Graphic 190">
            <a:extLst>
              <a:ext uri="{FF2B5EF4-FFF2-40B4-BE49-F238E27FC236}">
                <a16:creationId xmlns:a16="http://schemas.microsoft.com/office/drawing/2014/main" id="{F3F5D407-83EF-4D7F-9DAF-4C3CEB778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25182" y="827494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CC07906A-A83F-47F2-975A-C1756F445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0C38730D-4164-41D4-81C0-E9A070EA8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2539C73-C848-4608-957A-D6C016913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24467" y="533549"/>
            <a:ext cx="5356040" cy="5343028"/>
            <a:chOff x="739960" y="1925092"/>
            <a:chExt cx="4376696" cy="4366063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253EEDFE-1D2D-4938-9DF2-97FB4F709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8562" y="2003061"/>
              <a:ext cx="4288094" cy="4288094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5EA4CF2D-570F-4529-ADDA-B37CF05B6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929" y="2003061"/>
              <a:ext cx="4288094" cy="4288094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16" name="Oval 115">
              <a:extLst>
                <a:ext uri="{FF2B5EF4-FFF2-40B4-BE49-F238E27FC236}">
                  <a16:creationId xmlns:a16="http://schemas.microsoft.com/office/drawing/2014/main" id="{CBE92B83-AFA7-40B1-9D3C-502840BADC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960" y="1925092"/>
              <a:ext cx="4288094" cy="428809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1D8D9CB-4169-4DEF-99C3-94753E53A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2099" y="2775284"/>
            <a:ext cx="3952428" cy="8673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cap="all" spc="1500">
                <a:ea typeface="Source Sans Pro SemiBold" panose="020B0603030403020204" pitchFamily="34" charset="0"/>
              </a:rPr>
              <a:t>TURKEY</a:t>
            </a: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046D4B-EE93-4EAF-9717-C56B1E681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9032" y="5254879"/>
            <a:ext cx="474046" cy="474046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9A3B4D80-4945-4E47-8FA7-BA0541CB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9032" y="5254879"/>
            <a:ext cx="474046" cy="474046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4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0D01D-7E5E-46DC-B4BD-AF541016F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252" y="633046"/>
            <a:ext cx="4463623" cy="131499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cap="all" spc="1500">
                <a:ea typeface="Source Sans Pro SemiBold" panose="020B0603030403020204" pitchFamily="34" charset="0"/>
              </a:rPr>
              <a:t>Our Flag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93078382-802B-4B78-9A55-8730B515C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252" y="2125737"/>
            <a:ext cx="4463623" cy="40444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">
                <a:latin typeface="Comic Sans MS"/>
              </a:rPr>
              <a:t>The red on the flag is blood red and represents the spilled blood of the martyrs. Together with the crescent moon and a star reflected on this blood at midnight, it forms the Turkish flag itself.</a:t>
            </a:r>
            <a:endParaRPr lang="en-US">
              <a:latin typeface="Comic Sans M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83C8019B-3985-409B-9B87-494B974EE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B85A4DB3-61AA-49A1-85A9-B3397CD51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07574DF-FF63-49EF-A121-0165C32944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56" r="20446" b="3"/>
          <a:stretch/>
        </p:blipFill>
        <p:spPr>
          <a:xfrm>
            <a:off x="7077989" y="871280"/>
            <a:ext cx="4415738" cy="4415738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  <p:grpSp>
        <p:nvGrpSpPr>
          <p:cNvPr id="59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8881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4" name="Rectangle 133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D3F19A-81D1-47D5-9E1B-659605095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751" y="568517"/>
            <a:ext cx="6161004" cy="886379"/>
          </a:xfrm>
        </p:spPr>
        <p:txBody>
          <a:bodyPr>
            <a:normAutofit/>
          </a:bodyPr>
          <a:lstStyle/>
          <a:p>
            <a:r>
              <a:rPr lang="en" sz="2100">
                <a:latin typeface="Comic Sans MS"/>
              </a:rPr>
              <a:t>Our history, which started in the 220 BC, has hosted many cultures and nations before that.</a:t>
            </a:r>
            <a:endParaRPr lang="en-US" sz="2100">
              <a:latin typeface="Comic Sans MS"/>
            </a:endParaRP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5C880D58-0477-47F1-B3CB-4B3017941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635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pic>
        <p:nvPicPr>
          <p:cNvPr id="5" name="Resim 5" descr="ağaç, açık hava, bina, gök içeren bir resim&#10;&#10;Açıklama otomatik olarak oluşturuldu">
            <a:extLst>
              <a:ext uri="{FF2B5EF4-FFF2-40B4-BE49-F238E27FC236}">
                <a16:creationId xmlns:a16="http://schemas.microsoft.com/office/drawing/2014/main" id="{CBC2A093-FCDB-479E-8BAD-DAC180BC6E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13" r="22535" b="-3"/>
          <a:stretch/>
        </p:blipFill>
        <p:spPr>
          <a:xfrm>
            <a:off x="2952855" y="3424446"/>
            <a:ext cx="3124028" cy="3124028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sp>
        <p:nvSpPr>
          <p:cNvPr id="140" name="Graphic 212">
            <a:extLst>
              <a:ext uri="{FF2B5EF4-FFF2-40B4-BE49-F238E27FC236}">
                <a16:creationId xmlns:a16="http://schemas.microsoft.com/office/drawing/2014/main" id="{877E3FF1-E4B8-49CB-9DD6-7D2067808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9510" y="2210504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2" name="Graphic 212">
            <a:extLst>
              <a:ext uri="{FF2B5EF4-FFF2-40B4-BE49-F238E27FC236}">
                <a16:creationId xmlns:a16="http://schemas.microsoft.com/office/drawing/2014/main" id="{30BDE8C6-094E-46E6-BD5E-75FAB4F7C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9510" y="2210504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Resim 4" descr="kişi, adam, açık hava, dik içeren bir resim&#10;&#10;Açıklama otomatik olarak oluşturuldu">
            <a:extLst>
              <a:ext uri="{FF2B5EF4-FFF2-40B4-BE49-F238E27FC236}">
                <a16:creationId xmlns:a16="http://schemas.microsoft.com/office/drawing/2014/main" id="{8168D363-9E9D-448D-952D-6F214F14D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19922"/>
          <a:stretch/>
        </p:blipFill>
        <p:spPr>
          <a:xfrm>
            <a:off x="124113" y="984849"/>
            <a:ext cx="3253425" cy="3253425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44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423EBE-401B-4445-A991-7C7973AA4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">
                <a:latin typeface="Comic Sans MS"/>
              </a:rPr>
              <a:t>Under the leadership of Mustafa Kemal Atatürk and thanks to the Turkish nation, our country became Turkey in 1923.</a:t>
            </a:r>
            <a:endParaRPr lang="en-US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3086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6" name="Oval 64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57" name="Rectangle 66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E1BCA3-1035-4FAE-A57B-803FF3590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416" y="2187959"/>
            <a:ext cx="4487111" cy="31038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b="1" cap="all" spc="400"/>
              <a:t>While there are many structures and cultural architecture in our mountains in our eastern region,</a:t>
            </a:r>
            <a:endParaRPr lang="en-US" sz="2400" cap="all" spc="400">
              <a:ea typeface="Source Sans Pro"/>
            </a:endParaRPr>
          </a:p>
        </p:txBody>
      </p:sp>
      <p:grpSp>
        <p:nvGrpSpPr>
          <p:cNvPr id="64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06892" y="1852902"/>
            <a:ext cx="1716356" cy="570346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70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" name="Resim 4" descr="gök, doğa, kanyon, vadi içeren bir resim&#10;&#10;Açıklama otomatik olarak oluşturuldu">
            <a:extLst>
              <a:ext uri="{FF2B5EF4-FFF2-40B4-BE49-F238E27FC236}">
                <a16:creationId xmlns:a16="http://schemas.microsoft.com/office/drawing/2014/main" id="{4B8BBFAA-A76E-4527-B635-17D7E73DBE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19" r="5681"/>
          <a:stretch/>
        </p:blipFill>
        <p:spPr>
          <a:xfrm>
            <a:off x="4934696" y="2045182"/>
            <a:ext cx="3755236" cy="3755236"/>
          </a:xfrm>
          <a:custGeom>
            <a:avLst/>
            <a:gdLst/>
            <a:ahLst/>
            <a:cxnLst/>
            <a:rect l="l" t="t" r="r" b="b"/>
            <a:pathLst>
              <a:path w="5290998" h="5290998">
                <a:moveTo>
                  <a:pt x="2645499" y="0"/>
                </a:moveTo>
                <a:cubicBezTo>
                  <a:pt x="4106568" y="0"/>
                  <a:pt x="5290998" y="1184430"/>
                  <a:pt x="5290998" y="2645499"/>
                </a:cubicBezTo>
                <a:cubicBezTo>
                  <a:pt x="5290998" y="4106568"/>
                  <a:pt x="4106568" y="5290998"/>
                  <a:pt x="2645499" y="5290998"/>
                </a:cubicBezTo>
                <a:cubicBezTo>
                  <a:pt x="1184430" y="5290998"/>
                  <a:pt x="0" y="4106568"/>
                  <a:pt x="0" y="2645499"/>
                </a:cubicBezTo>
                <a:cubicBezTo>
                  <a:pt x="0" y="1184430"/>
                  <a:pt x="1184430" y="0"/>
                  <a:pt x="2645499" y="0"/>
                </a:cubicBezTo>
                <a:close/>
              </a:path>
            </a:pathLst>
          </a:custGeom>
        </p:spPr>
      </p:pic>
      <p:pic>
        <p:nvPicPr>
          <p:cNvPr id="4" name="Picture 4" descr="A picture containing rock, mountain, valley, canyon&#10;&#10;Description automatically generated">
            <a:extLst>
              <a:ext uri="{FF2B5EF4-FFF2-40B4-BE49-F238E27FC236}">
                <a16:creationId xmlns:a16="http://schemas.microsoft.com/office/drawing/2014/main" id="{8A25620C-E2BE-433D-B935-EAFFCF5977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79" r="23669" b="-3"/>
          <a:stretch/>
        </p:blipFill>
        <p:spPr>
          <a:xfrm>
            <a:off x="8687626" y="146372"/>
            <a:ext cx="2822268" cy="2822268"/>
          </a:xfrm>
          <a:custGeom>
            <a:avLst/>
            <a:gdLst/>
            <a:ahLst/>
            <a:cxnLst/>
            <a:rect l="l" t="t" r="r" b="b"/>
            <a:pathLst>
              <a:path w="2588520" h="2588520">
                <a:moveTo>
                  <a:pt x="1294260" y="0"/>
                </a:moveTo>
                <a:cubicBezTo>
                  <a:pt x="2009060" y="0"/>
                  <a:pt x="2588520" y="579460"/>
                  <a:pt x="2588520" y="1294260"/>
                </a:cubicBezTo>
                <a:cubicBezTo>
                  <a:pt x="2588520" y="2009060"/>
                  <a:pt x="2009060" y="2588520"/>
                  <a:pt x="1294260" y="2588520"/>
                </a:cubicBezTo>
                <a:cubicBezTo>
                  <a:pt x="579460" y="2588520"/>
                  <a:pt x="0" y="2009060"/>
                  <a:pt x="0" y="1294260"/>
                </a:cubicBezTo>
                <a:cubicBezTo>
                  <a:pt x="0" y="579460"/>
                  <a:pt x="579460" y="0"/>
                  <a:pt x="1294260" y="0"/>
                </a:cubicBezTo>
                <a:close/>
              </a:path>
            </a:pathLst>
          </a:custGeom>
        </p:spPr>
      </p:pic>
      <p:sp>
        <p:nvSpPr>
          <p:cNvPr id="68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9511" y="151388"/>
            <a:ext cx="443964" cy="4439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2" name="Graphic 212">
            <a:extLst>
              <a:ext uri="{FF2B5EF4-FFF2-40B4-BE49-F238E27FC236}">
                <a16:creationId xmlns:a16="http://schemas.microsoft.com/office/drawing/2014/main" id="{F778F7C6-A4AB-4CBC-8CC6-19DF9EE96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9511" y="151388"/>
            <a:ext cx="443964" cy="4439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77" name="Graphic 4">
            <a:extLst>
              <a:ext uri="{FF2B5EF4-FFF2-40B4-BE49-F238E27FC236}">
                <a16:creationId xmlns:a16="http://schemas.microsoft.com/office/drawing/2014/main" id="{63301095-70B2-49AA-8DA9-A35629AD6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65725" y="3995696"/>
            <a:ext cx="1998298" cy="1998316"/>
            <a:chOff x="5734037" y="3067039"/>
            <a:chExt cx="724483" cy="724489"/>
          </a:xfrm>
          <a:solidFill>
            <a:schemeClr val="tx1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218E08C-0BEA-45C2-8C09-4141DDDA0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8">
              <a:extLst>
                <a:ext uri="{FF2B5EF4-FFF2-40B4-BE49-F238E27FC236}">
                  <a16:creationId xmlns:a16="http://schemas.microsoft.com/office/drawing/2014/main" id="{232F6090-14E0-44C6-B9FC-C91047BCD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DB9402B-335C-4892-9E7C-C400E95BE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80">
              <a:extLst>
                <a:ext uri="{FF2B5EF4-FFF2-40B4-BE49-F238E27FC236}">
                  <a16:creationId xmlns:a16="http://schemas.microsoft.com/office/drawing/2014/main" id="{E7A4371D-4448-409A-93F3-0C92E3EB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80149CB-4B8F-4FD1-AC5E-25670C9EA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82">
              <a:extLst>
                <a:ext uri="{FF2B5EF4-FFF2-40B4-BE49-F238E27FC236}">
                  <a16:creationId xmlns:a16="http://schemas.microsoft.com/office/drawing/2014/main" id="{92D49A1A-35B0-4620-9D1E-A782A0E97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AFF46F08-B1E4-44C1-BD4A-4191D6EAD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84">
              <a:extLst>
                <a:ext uri="{FF2B5EF4-FFF2-40B4-BE49-F238E27FC236}">
                  <a16:creationId xmlns:a16="http://schemas.microsoft.com/office/drawing/2014/main" id="{8DB16610-3D81-4E5C-850D-5D1245C0D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05501B2-83AC-4299-BE5A-8CA16B408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7CF1B90-3B3A-403E-A94F-8B82945D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6A1CBA9-4AC1-4C42-9429-3FF31DF28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1318D9B-FD39-402A-ADFA-0E6CC789A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33FB08F-B346-47C0-A7CD-1DE53E6C0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93AD6F2-6408-4A8E-9749-CB7388EF3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91">
              <a:extLst>
                <a:ext uri="{FF2B5EF4-FFF2-40B4-BE49-F238E27FC236}">
                  <a16:creationId xmlns:a16="http://schemas.microsoft.com/office/drawing/2014/main" id="{715D9D2F-1568-4BE3-A54A-69F52492B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9AB547A7-0D80-491F-98B4-C6B7CC4FC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E2693CD-DAF5-4B26-9A2F-17673BF3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96EEE12-952A-4693-B161-D7071D601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4228DCC-1611-4BDC-90AA-231F67EB1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A163C3C-D3DF-461F-B6A8-90C7C227D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D021D29-2980-41C3-AB83-DA93C105B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C09C1FA-1A9D-49A7-9D73-8B777140A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B8D8CD4-7B9B-48A5-BC59-0CB859354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224D0A27-A8B0-4020-9399-24127726E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68E8EBA-9F8C-4650-B9BE-38A0A56BC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A460BB3-2605-4AA2-AE1D-B9FB61EBF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E2E38EE-DBBE-4CC1-9498-E7193E1B2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BF191D5C-7D2A-4408-A8F2-389D2360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8F7193B-B379-4921-9F17-1841D506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4C5E53C-6003-4F74-B1CA-C7EA1E499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CB97B2B1-1CF5-46A5-940D-AB8F57F5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0783F4F1-D8CE-4453-B79B-AD976E272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06A7A4C9-F24F-4F00-A2FA-29E788A0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B694A32-59D6-46E3-8CE4-E4C485C2C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83EBB4C-28FF-41C6-90D6-5F30FC086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0707659D-8AE9-49B5-AB29-ECC099F49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5C987ECC-9573-46EA-9C4A-7C3CAE39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4DAF6708-18C2-4082-B024-6CEA32AE0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2CBB5AE-39E2-4D9B-A834-64D31B003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4592DE98-77BF-4E8E-AEB4-1934207BA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5AF5D9A0-BA94-4D2B-8479-26C55355B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2CAA6A8E-7ACF-4EF7-AAD6-734A009D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3DD3695-F212-4BAD-BBB3-EC1F62474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AB1B3ECB-7594-4C5C-B62B-E686C0A89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EE54C3C-D9E5-4782-B8F6-058EB2D63E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EAE78EEE-DC43-44E1-AB47-ACB80F94B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47D67EF-1141-4582-866E-FE02FB236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99ECC931-60A1-4628-A34B-4B68DA3CC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A587D2BE-3417-44AE-BEEF-57F88CEC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FCEB2ED3-A08D-4286-B75D-893289F3F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7C7DB7BB-8173-4377-85B0-032B7BDAB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93EF69B4-3F48-4509-8BF8-926E23BC1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C1A86650-1EF5-46E3-885D-96985105A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47EBBDE2-BD90-481F-A671-34E2186FB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7DAF1CB-838D-4C5C-8FB7-76BF677FE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64573DA8-D2F3-4644-AC79-83843615C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41AB53B8-0D5C-44BD-A2A9-ABBF659E1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29B7FA60-B453-4877-8D47-CA1209DF9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7A6D2414-BCCC-40E8-B990-47642EFE9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B0F37C2B-B7E6-420D-AD39-3AE4A2FBE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F6417E45-D7FC-40B8-AD49-941B28D18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A8D1963-0C59-476C-AAFA-A7AF4FF50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6BE777A9-EC29-46FC-AD21-AC7FD89B1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C63BA1CE-93FB-42C7-8381-765E50023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7F30F275-ADC8-4FD1-8B4B-673B37517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DB20529C-F2DD-4607-8DEE-19A932968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B8029A9A-DFF9-49CE-8CEE-95A6695F3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6822C2EC-B05D-4CE6-9D59-164769D0E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3A0760F-F576-4A97-94AF-8BBE590844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CA76721C-646A-4910-AD1A-BE6B6776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065D4766-CAEC-4074-A9E2-6110A1238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4F1A0AC6-319D-49D8-A4FB-17A70E8E8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79502B48-2B92-45BF-B9AC-1102B3807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6363AFA7-321F-431C-B2FD-ADCB4D24B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33EDDE1B-7379-4973-8CFD-F3C737104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1F20B58A-2DB8-46B2-9E93-9C8C817DC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5A3EF12-3DA1-4505-A44B-1B9634887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5B08812B-9264-47E7-8EC8-1233869F6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A29F226-A243-410B-BEE4-EBA9DD76F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9DF57348-F837-475C-A7AA-3C7210041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1E41B89A-9A45-4947-ADB0-940040049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6C1F1525-32BC-46E1-84E6-C2BB88730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C73A8972-BA44-40C6-B045-83E78C4D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C196E956-03D1-4F79-826A-A2F5E3DE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ADA7B07B-EAC8-4FA5-B14F-3ABF8BA7A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93C28672-FF9E-4FE0-AC47-2FDD26CD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E347BAB3-EA9C-4ADD-AE5E-28F2E3C53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321920C4-EE31-4F03-A0D5-A280D3F4B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6EBB3D05-4C78-4F10-8D03-8909DBCFB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C65F531-84E4-463F-8791-EB6EDFA63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A63BB6A3-D482-43F2-9F5F-20E163CC4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ABDCCD34-EB5D-4194-8A28-1424E98AE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F058544E-163D-4FFF-9A69-0B3A3F2D6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11041486-0577-4F0E-8DD5-5E20E2672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71D11099-C84E-43AC-9F20-92460E170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E598FB87-8AFF-4C56-9E2C-776F4641E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7701E761-16DE-4350-9718-DD81B37FB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552E747F-E415-4348-A11A-4CABCB64B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C6472F13-E6DE-4469-9563-F478261B6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5C72FE15-910B-4622-A14C-AFA2DFCC0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BAB8F759-DEFA-4D35-B76E-6D3034FB7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A1BBCEBD-DCE2-4354-B878-49ABEC367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2CBB3A18-0021-403F-8E24-8805829B4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8FDF7AAC-1EC6-4409-90AB-DBB98488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5B9999E8-7D25-4049-8328-685B556DC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E77FC8A9-DEAE-424D-B460-12E0F3268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54F9C69A-0DCF-444A-B970-32B412048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8BD94DDA-54FF-48EE-9DAC-C0EA6F91D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E18A6989-0132-4CB7-BB68-EEBC4E080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A1357332-D19F-4C2B-B474-21D5539B9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295C7590-8B80-428C-95A9-638B26542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CA0E8A31-7520-4726-9D96-43BA87407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9407EEE0-5D8E-4CCC-A91B-0CB523227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3799DFCC-868B-4257-B530-8E8D616CC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F7F5EEB5-FE82-45A8-97C4-88460ABAF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CD76E4C7-EB07-499D-9BC3-FF39C8B61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86EFDF8D-E5F7-4EB8-B8DA-3CC7E21D8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2CA6506B-EACA-4FB2-81AB-E028F44786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193E4771-2787-4901-93D8-7E90F3F47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0EA31773-15F1-4605-8787-6891ABB2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1302C213-2CD5-4168-9534-111E6E81A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B9B36C24-2336-41FD-BAC4-6CD69DFD5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CA3AFAFE-D376-4A7B-928B-833531472D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7C685A00-A4F7-4250-BAAA-70978DADE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E52682F3-EDD5-4BDC-BB19-A4540873A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2C5E1880-CFBA-4547-9C23-6D2C43304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439AAF4F-2AAD-4A02-A7FA-FE28D5286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05614144-9309-41ED-8E05-839A6EEFF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24324D6F-A81D-45F2-BA36-C53F1AB0C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6B00668D-07BC-47CF-9D1E-F94EC7C56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BCF78A89-29F2-4973-8463-DF3C57EFB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F5BCB645-FB02-40FC-99A4-06CA3F1B2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F6115A3A-2FBE-4633-A426-37D05BC07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AEFD8D2F-B95A-4C0A-AE85-53171B29F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4DD4F397-1F35-4E06-8EC1-8F58C5191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B031E5E0-C77D-49F7-ADF2-258D23052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3F044DE9-FE64-4C30-8191-7E1547880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9B18BCEB-85ED-4077-ACB7-FEB2F644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00C0927E-2CCF-4F8E-8A54-22B8A93C9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D0C3350E-04F5-4FED-9991-4DD964E099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F43D0338-A6C9-4866-8D0C-072664518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40EA171B-27E2-4100-9D5F-123CF6E7F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22FD540C-F3DF-40F5-B2BE-BBD113EF4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57768D93-FAD4-4236-969B-B8EE8E88F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0F5E0490-21C2-4EF6-950D-38814F32C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8E981C9B-710F-4034-AE82-28B1B0724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CC62C2CC-DBAE-4877-8F55-02FE00AE8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D8F57D8B-1988-441F-9DAE-A525DA5E9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6715F028-3A13-4D5F-86C4-74C0AD81D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DC6C9B50-47B3-44E7-B897-43D010A18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F3F602F0-702E-4D5F-A4FC-0E602C02B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9F379870-B34C-4DFC-9F0A-BDAB8C89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641092AC-FED1-4D1D-B57C-0AC883CA9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EA8A0B5E-5BB1-46AF-AC31-7D3756F35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1C519384-2192-432B-B768-64B4BC2D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13C77A9D-44F0-4289-A611-D8AF81357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0A54AEDC-E418-4E02-A713-6CE30C0CD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24FECFE3-9F31-47B0-B17F-CF2A1CEE8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68167DF4-8B16-419B-B7BA-2FD5FF6CC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A543D24F-44C0-4DDF-A30E-8C8407548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63DEAE3C-3931-41EE-B4A1-F9385602B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B11945CD-32F6-4C09-82AF-551051231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9109F44F-512F-4792-AED2-ECA80DDE1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29B9E19B-BC56-46F2-BFFF-1688CEA55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F573BDDE-4AED-43FB-B8D1-B5F370893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EFFDA684-6DFF-4629-830E-6F2ACAB8C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92E23250-6349-4726-AF61-08A57B3A2E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8536AAE6-5497-4B0A-9C9F-4EAA1BB32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52B72898-B9DE-4574-BB20-0C317954D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Metin kutusu 6">
            <a:extLst>
              <a:ext uri="{FF2B5EF4-FFF2-40B4-BE49-F238E27FC236}">
                <a16:creationId xmlns:a16="http://schemas.microsoft.com/office/drawing/2014/main" id="{05AA9537-AAD7-4DD2-8244-0A9F963A19CD}"/>
              </a:ext>
            </a:extLst>
          </p:cNvPr>
          <p:cNvSpPr txBox="1"/>
          <p:nvPr/>
        </p:nvSpPr>
        <p:spPr>
          <a:xfrm>
            <a:off x="8980098" y="3099758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cap="all">
                <a:ea typeface="+mn-lt"/>
                <a:cs typeface="+mn-lt"/>
              </a:rPr>
              <a:t>(Nemrut Mountains, Adıyaman)</a:t>
            </a:r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8BB712F9-7D48-431F-A931-5D6332121844}"/>
              </a:ext>
            </a:extLst>
          </p:cNvPr>
          <p:cNvSpPr txBox="1"/>
          <p:nvPr/>
        </p:nvSpPr>
        <p:spPr>
          <a:xfrm>
            <a:off x="5442369" y="591682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tr-TR" b="1">
                <a:ea typeface="Source Sans Pro"/>
              </a:rPr>
              <a:t>(</a:t>
            </a:r>
            <a:r>
              <a:rPr lang="tr-TR" b="1" err="1">
                <a:ea typeface="Source Sans Pro"/>
              </a:rPr>
              <a:t>Göbeklitepe</a:t>
            </a:r>
            <a:r>
              <a:rPr lang="tr-TR" b="1">
                <a:ea typeface="Source Sans Pro"/>
              </a:rPr>
              <a:t>, Şanlıurfa)</a:t>
            </a:r>
          </a:p>
        </p:txBody>
      </p:sp>
    </p:spTree>
    <p:extLst>
      <p:ext uri="{BB962C8B-B14F-4D97-AF65-F5344CB8AC3E}">
        <p14:creationId xmlns:p14="http://schemas.microsoft.com/office/powerpoint/2010/main" val="927004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C880D58-0477-47F1-B3CB-4B3017941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635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pic>
        <p:nvPicPr>
          <p:cNvPr id="3" name="Resim 4" descr="hava taşıtı, balon, ulaşım, açık hava içeren bir resim&#10;&#10;Açıklama otomatik olarak oluşturuldu">
            <a:extLst>
              <a:ext uri="{FF2B5EF4-FFF2-40B4-BE49-F238E27FC236}">
                <a16:creationId xmlns:a16="http://schemas.microsoft.com/office/drawing/2014/main" id="{8C17E48A-0D31-4092-B9E0-F0E358907E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64" r="27285" b="-2"/>
          <a:stretch/>
        </p:blipFill>
        <p:spPr>
          <a:xfrm>
            <a:off x="235534" y="1009050"/>
            <a:ext cx="3296556" cy="3296556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sp>
        <p:nvSpPr>
          <p:cNvPr id="41" name="Graphic 212">
            <a:extLst>
              <a:ext uri="{FF2B5EF4-FFF2-40B4-BE49-F238E27FC236}">
                <a16:creationId xmlns:a16="http://schemas.microsoft.com/office/drawing/2014/main" id="{877E3FF1-E4B8-49CB-9DD6-7D2067808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9510" y="2210504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Graphic 212">
            <a:extLst>
              <a:ext uri="{FF2B5EF4-FFF2-40B4-BE49-F238E27FC236}">
                <a16:creationId xmlns:a16="http://schemas.microsoft.com/office/drawing/2014/main" id="{30BDE8C6-094E-46E6-BD5E-75FAB4F7C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9510" y="2210504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A group of hot air balloons in the sky&#10;&#10;Description automatically generated">
            <a:extLst>
              <a:ext uri="{FF2B5EF4-FFF2-40B4-BE49-F238E27FC236}">
                <a16:creationId xmlns:a16="http://schemas.microsoft.com/office/drawing/2014/main" id="{5A0AFA8B-3132-4C5D-AEEF-3F09D70BA2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03" r="3299" b="2"/>
          <a:stretch/>
        </p:blipFill>
        <p:spPr>
          <a:xfrm>
            <a:off x="2841433" y="3429000"/>
            <a:ext cx="2965878" cy="2965878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45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C78337-083E-428E-9911-EE8519FB5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633464"/>
            <a:ext cx="5260304" cy="26835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" b="1">
                <a:ea typeface="+mn-lt"/>
                <a:cs typeface="+mn-lt"/>
              </a:rPr>
              <a:t>You can see the Peri </a:t>
            </a:r>
            <a:r>
              <a:rPr lang="en" b="1" err="1">
                <a:ea typeface="+mn-lt"/>
                <a:cs typeface="+mn-lt"/>
              </a:rPr>
              <a:t>bacaları</a:t>
            </a:r>
            <a:r>
              <a:rPr lang="en" b="1">
                <a:ea typeface="+mn-lt"/>
                <a:cs typeface="+mn-lt"/>
              </a:rPr>
              <a:t> (Fairy chimneys) in Cappadocia. </a:t>
            </a:r>
            <a:endParaRPr lang="en">
              <a:ea typeface="Source Sans Pro"/>
            </a:endParaRPr>
          </a:p>
          <a:p>
            <a:r>
              <a:rPr lang="en" b="1">
                <a:ea typeface="+mn-lt"/>
                <a:cs typeface="+mn-lt"/>
              </a:rPr>
              <a:t>You can enjoy this view with air balloons integrated with Cappadocia.</a:t>
            </a:r>
            <a:r>
              <a:rPr lang="en" b="1">
                <a:latin typeface="Comic Sans M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01179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6" name="Oval 95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D9DFE8A5-DCEC-4A43-B613-D62AC8C57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98485" y="519606"/>
            <a:ext cx="5290997" cy="5290997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72ECEE41-AE0E-49F4-9DE8-04A37665A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91790" y="511352"/>
            <a:ext cx="5290997" cy="5290997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" name="Oval 103">
            <a:extLst>
              <a:ext uri="{FF2B5EF4-FFF2-40B4-BE49-F238E27FC236}">
                <a16:creationId xmlns:a16="http://schemas.microsoft.com/office/drawing/2014/main" id="{26B7664A-BE61-4A65-B937-A31E08B8B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3725" y="456156"/>
            <a:ext cx="5290997" cy="529099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45DEB7-704A-4514-8790-89CAFAD2A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478" y="1555133"/>
            <a:ext cx="5335377" cy="257789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1800" b="1" cap="all" spc="1500">
                <a:ea typeface="Source Sans Pro SemiBold"/>
              </a:rPr>
              <a:t>You can discover nature in the mountains where green forests and blue sea meets in the Black Sea.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592A98AA-8351-467E-95D9-AD9C11B8C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65353"/>
            <a:ext cx="1861854" cy="717514"/>
            <a:chOff x="0" y="1065353"/>
            <a:chExt cx="1861854" cy="717514"/>
          </a:xfrm>
          <a:solidFill>
            <a:schemeClr val="tx1"/>
          </a:solidFill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06535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50508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10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96429" y="1027722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12" name="Graphic 212">
            <a:extLst>
              <a:ext uri="{FF2B5EF4-FFF2-40B4-BE49-F238E27FC236}">
                <a16:creationId xmlns:a16="http://schemas.microsoft.com/office/drawing/2014/main" id="{AB3A9BF2-EC6B-40C7-9583-802D0A6CF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96429" y="1027722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044A93C9-6A0A-44AD-BC59-08B4719753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33" r="10518" b="1"/>
          <a:stretch/>
        </p:blipFill>
        <p:spPr>
          <a:xfrm>
            <a:off x="7736597" y="370135"/>
            <a:ext cx="3248023" cy="3248023"/>
          </a:xfrm>
          <a:custGeom>
            <a:avLst/>
            <a:gdLst/>
            <a:ahLst/>
            <a:cxnLst/>
            <a:rect l="l" t="t" r="r" b="b"/>
            <a:pathLst>
              <a:path w="2813056" h="2813056">
                <a:moveTo>
                  <a:pt x="1406528" y="0"/>
                </a:moveTo>
                <a:cubicBezTo>
                  <a:pt x="2183332" y="0"/>
                  <a:pt x="2813056" y="629724"/>
                  <a:pt x="2813056" y="1406528"/>
                </a:cubicBezTo>
                <a:cubicBezTo>
                  <a:pt x="2813056" y="2183332"/>
                  <a:pt x="2183332" y="2813056"/>
                  <a:pt x="1406528" y="2813056"/>
                </a:cubicBezTo>
                <a:cubicBezTo>
                  <a:pt x="629724" y="2813056"/>
                  <a:pt x="0" y="2183332"/>
                  <a:pt x="0" y="1406528"/>
                </a:cubicBezTo>
                <a:cubicBezTo>
                  <a:pt x="0" y="629724"/>
                  <a:pt x="629724" y="0"/>
                  <a:pt x="1406528" y="0"/>
                </a:cubicBezTo>
                <a:close/>
              </a:path>
            </a:pathLst>
          </a:cu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5735" y="4917084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8" descr="A picture containing tree, outdoor, mountain, nature&#10;&#10;Description automatically generated">
            <a:extLst>
              <a:ext uri="{FF2B5EF4-FFF2-40B4-BE49-F238E27FC236}">
                <a16:creationId xmlns:a16="http://schemas.microsoft.com/office/drawing/2014/main" id="{7F819EA6-F1C9-472B-95BA-90E457E51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4277" r="19222" b="-2"/>
          <a:stretch/>
        </p:blipFill>
        <p:spPr>
          <a:xfrm>
            <a:off x="6912771" y="3568727"/>
            <a:ext cx="2624707" cy="2624707"/>
          </a:xfrm>
          <a:custGeom>
            <a:avLst/>
            <a:gdLst/>
            <a:ahLst/>
            <a:cxnLst/>
            <a:rect l="l" t="t" r="r" b="b"/>
            <a:pathLst>
              <a:path w="1796104" h="1796104">
                <a:moveTo>
                  <a:pt x="898052" y="0"/>
                </a:moveTo>
                <a:cubicBezTo>
                  <a:pt x="1394032" y="0"/>
                  <a:pt x="1796104" y="402072"/>
                  <a:pt x="1796104" y="898052"/>
                </a:cubicBezTo>
                <a:cubicBezTo>
                  <a:pt x="1796104" y="1394032"/>
                  <a:pt x="1394032" y="1796104"/>
                  <a:pt x="898052" y="1796104"/>
                </a:cubicBezTo>
                <a:cubicBezTo>
                  <a:pt x="402072" y="1796104"/>
                  <a:pt x="0" y="1394032"/>
                  <a:pt x="0" y="898052"/>
                </a:cubicBezTo>
                <a:cubicBezTo>
                  <a:pt x="0" y="402072"/>
                  <a:pt x="402072" y="0"/>
                  <a:pt x="898052" y="0"/>
                </a:cubicBezTo>
                <a:close/>
              </a:path>
            </a:pathLst>
          </a:custGeom>
        </p:spPr>
      </p:pic>
      <p:grpSp>
        <p:nvGrpSpPr>
          <p:cNvPr id="116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46774" y="3988293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3" name="Oval 122">
            <a:extLst>
              <a:ext uri="{FF2B5EF4-FFF2-40B4-BE49-F238E27FC236}">
                <a16:creationId xmlns:a16="http://schemas.microsoft.com/office/drawing/2014/main" id="{EF393BEB-3073-4C8D-92C5-40B704842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5735" y="4917084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016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8" descr="açık hava, taş içeren bir resim&#10;&#10;Açıklama otomatik olarak oluşturuldu">
            <a:extLst>
              <a:ext uri="{FF2B5EF4-FFF2-40B4-BE49-F238E27FC236}">
                <a16:creationId xmlns:a16="http://schemas.microsoft.com/office/drawing/2014/main" id="{CAEAE2F7-69BB-41A1-BB48-9D58CFF5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94" r="4928" b="1"/>
          <a:stretch/>
        </p:blipFill>
        <p:spPr>
          <a:xfrm>
            <a:off x="180214" y="-1"/>
            <a:ext cx="3296556" cy="2780924"/>
          </a:xfrm>
          <a:custGeom>
            <a:avLst/>
            <a:gdLst/>
            <a:ahLst/>
            <a:cxnLst/>
            <a:rect l="l" t="t" r="r" b="b"/>
            <a:pathLst>
              <a:path w="3296556" h="2780924">
                <a:moveTo>
                  <a:pt x="452902" y="0"/>
                </a:moveTo>
                <a:lnTo>
                  <a:pt x="2843654" y="0"/>
                </a:lnTo>
                <a:lnTo>
                  <a:pt x="2920169" y="84188"/>
                </a:lnTo>
                <a:cubicBezTo>
                  <a:pt x="3155306" y="369108"/>
                  <a:pt x="3296556" y="734382"/>
                  <a:pt x="3296556" y="1132646"/>
                </a:cubicBezTo>
                <a:cubicBezTo>
                  <a:pt x="3296556" y="2042964"/>
                  <a:pt x="2558596" y="2780924"/>
                  <a:pt x="1648278" y="2780924"/>
                </a:cubicBezTo>
                <a:cubicBezTo>
                  <a:pt x="737960" y="2780924"/>
                  <a:pt x="0" y="2042964"/>
                  <a:pt x="0" y="1132646"/>
                </a:cubicBezTo>
                <a:cubicBezTo>
                  <a:pt x="0" y="734382"/>
                  <a:pt x="141250" y="369108"/>
                  <a:pt x="376387" y="84188"/>
                </a:cubicBezTo>
                <a:close/>
              </a:path>
            </a:pathLst>
          </a:custGeom>
          <a:ln w="28575">
            <a:noFill/>
          </a:ln>
        </p:spPr>
      </p:pic>
      <p:pic>
        <p:nvPicPr>
          <p:cNvPr id="3" name="Resim 5" descr="gök, bina, açık hava, taş içeren bir resim&#10;&#10;Açıklama otomatik olarak oluşturuldu">
            <a:extLst>
              <a:ext uri="{FF2B5EF4-FFF2-40B4-BE49-F238E27FC236}">
                <a16:creationId xmlns:a16="http://schemas.microsoft.com/office/drawing/2014/main" id="{500E05A9-E069-4464-AC06-2AB98CCF2A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11" r="18474"/>
          <a:stretch/>
        </p:blipFill>
        <p:spPr>
          <a:xfrm>
            <a:off x="234712" y="3059912"/>
            <a:ext cx="2025748" cy="2025748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9A15111C-2752-4649-B55B-B93FF93F9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70386" y="3089774"/>
            <a:ext cx="413564" cy="413564"/>
            <a:chOff x="817371" y="4276255"/>
            <a:chExt cx="413564" cy="413564"/>
          </a:xfrm>
          <a:solidFill>
            <a:schemeClr val="accent1">
              <a:alpha val="20000"/>
            </a:schemeClr>
          </a:solidFill>
        </p:grpSpPr>
        <p:sp>
          <p:nvSpPr>
            <p:cNvPr id="41" name="Graphic 212">
              <a:extLst>
                <a:ext uri="{FF2B5EF4-FFF2-40B4-BE49-F238E27FC236}">
                  <a16:creationId xmlns:a16="http://schemas.microsoft.com/office/drawing/2014/main" id="{877E3FF1-E4B8-49CB-9DD6-7D2067808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42" name="Graphic 212">
              <a:extLst>
                <a:ext uri="{FF2B5EF4-FFF2-40B4-BE49-F238E27FC236}">
                  <a16:creationId xmlns:a16="http://schemas.microsoft.com/office/drawing/2014/main" id="{945D9A4A-CCDB-40CE-BD57-15BE15B87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pic>
        <p:nvPicPr>
          <p:cNvPr id="5" name="Picture 5" descr="A picture containing outdoor, building, tree, sky&#10;&#10;Description automatically generated">
            <a:extLst>
              <a:ext uri="{FF2B5EF4-FFF2-40B4-BE49-F238E27FC236}">
                <a16:creationId xmlns:a16="http://schemas.microsoft.com/office/drawing/2014/main" id="{7669C4BC-AC72-4E7E-82BF-F61A39857E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10" r="23542" b="2"/>
          <a:stretch/>
        </p:blipFill>
        <p:spPr>
          <a:xfrm>
            <a:off x="3561432" y="1574592"/>
            <a:ext cx="2167719" cy="2167719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698DC1B4-9C49-491A-B0C4-CF9ABED0C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5613969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pic>
        <p:nvPicPr>
          <p:cNvPr id="4" name="Picture 4" descr="A picture containing nature, snow, blue&#10;&#10;Description automatically generated">
            <a:extLst>
              <a:ext uri="{FF2B5EF4-FFF2-40B4-BE49-F238E27FC236}">
                <a16:creationId xmlns:a16="http://schemas.microsoft.com/office/drawing/2014/main" id="{804799E5-606E-4C40-B97E-404C5A3AC2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294" r="20813" b="3"/>
          <a:stretch/>
        </p:blipFill>
        <p:spPr>
          <a:xfrm>
            <a:off x="2251841" y="4072572"/>
            <a:ext cx="2965878" cy="2785428"/>
          </a:xfrm>
          <a:custGeom>
            <a:avLst/>
            <a:gdLst/>
            <a:ahLst/>
            <a:cxnLst/>
            <a:rect l="l" t="t" r="r" b="b"/>
            <a:pathLst>
              <a:path w="2965878" h="2785428">
                <a:moveTo>
                  <a:pt x="1482939" y="0"/>
                </a:moveTo>
                <a:cubicBezTo>
                  <a:pt x="2301943" y="0"/>
                  <a:pt x="2965878" y="663935"/>
                  <a:pt x="2965878" y="1482939"/>
                </a:cubicBezTo>
                <a:cubicBezTo>
                  <a:pt x="2965878" y="1994817"/>
                  <a:pt x="2706529" y="2446120"/>
                  <a:pt x="2312064" y="2712615"/>
                </a:cubicBezTo>
                <a:lnTo>
                  <a:pt x="2192211" y="2785428"/>
                </a:lnTo>
                <a:lnTo>
                  <a:pt x="773668" y="2785428"/>
                </a:lnTo>
                <a:lnTo>
                  <a:pt x="653814" y="2712615"/>
                </a:lnTo>
                <a:cubicBezTo>
                  <a:pt x="259350" y="2446120"/>
                  <a:pt x="0" y="1994817"/>
                  <a:pt x="0" y="1482939"/>
                </a:cubicBezTo>
                <a:cubicBezTo>
                  <a:pt x="0" y="663935"/>
                  <a:pt x="663935" y="0"/>
                  <a:pt x="1482939" y="0"/>
                </a:cubicBezTo>
                <a:close/>
              </a:path>
            </a:pathLst>
          </a:custGeom>
          <a:ln w="28575">
            <a:noFill/>
          </a:ln>
        </p:spPr>
      </p:pic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B0630A0C-B61D-4852-89C3-7937531BB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1094" y="2222935"/>
            <a:ext cx="5217173" cy="21659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" b="1">
                <a:latin typeface="Comic Sans MS"/>
              </a:rPr>
              <a:t>In addition to many natural beauties, we also have many historic structures from various cultures. </a:t>
            </a:r>
            <a:endParaRPr lang="en-US" b="1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788294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1" name="Content Placeholder 60">
            <a:extLst>
              <a:ext uri="{FF2B5EF4-FFF2-40B4-BE49-F238E27FC236}">
                <a16:creationId xmlns:a16="http://schemas.microsoft.com/office/drawing/2014/main" id="{381DB278-7C1F-485A-822C-DDF0283DC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251" y="2125737"/>
            <a:ext cx="3863749" cy="40444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cap="all">
                <a:ea typeface="+mn-lt"/>
                <a:cs typeface="+mn-lt"/>
              </a:rPr>
              <a:t>Istanbul, which is the only city in the world with land on two continents, has land in both Europe and Asia.</a:t>
            </a:r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59463AC4-F96D-4507-9EE0-A831B7910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5" name="Resim 5" descr="gök, açık hava, su, günbatımı içeren bir resim&#10;&#10;Açıklama otomatik olarak oluşturuldu">
            <a:extLst>
              <a:ext uri="{FF2B5EF4-FFF2-40B4-BE49-F238E27FC236}">
                <a16:creationId xmlns:a16="http://schemas.microsoft.com/office/drawing/2014/main" id="{B0362E7A-5CF8-40F9-8349-10B0F1A9BD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86" r="22614" b="1"/>
          <a:stretch/>
        </p:blipFill>
        <p:spPr>
          <a:xfrm>
            <a:off x="6423487" y="929609"/>
            <a:ext cx="2518114" cy="2518114"/>
          </a:xfrm>
          <a:custGeom>
            <a:avLst/>
            <a:gdLst/>
            <a:ahLst/>
            <a:cxnLst/>
            <a:rect l="l" t="t" r="r" b="b"/>
            <a:pathLst>
              <a:path w="2518114" h="2518114">
                <a:moveTo>
                  <a:pt x="1259057" y="0"/>
                </a:moveTo>
                <a:cubicBezTo>
                  <a:pt x="1954415" y="0"/>
                  <a:pt x="2518114" y="563699"/>
                  <a:pt x="2518114" y="1259057"/>
                </a:cubicBezTo>
                <a:cubicBezTo>
                  <a:pt x="2518114" y="1954415"/>
                  <a:pt x="1954415" y="2518114"/>
                  <a:pt x="1259057" y="2518114"/>
                </a:cubicBezTo>
                <a:cubicBezTo>
                  <a:pt x="563699" y="2518114"/>
                  <a:pt x="0" y="1954415"/>
                  <a:pt x="0" y="1259057"/>
                </a:cubicBezTo>
                <a:cubicBezTo>
                  <a:pt x="0" y="563699"/>
                  <a:pt x="563699" y="0"/>
                  <a:pt x="1259057" y="0"/>
                </a:cubicBezTo>
                <a:close/>
              </a:path>
            </a:pathLst>
          </a:custGeom>
        </p:spPr>
      </p:pic>
      <p:pic>
        <p:nvPicPr>
          <p:cNvPr id="11" name="Resim 11" descr="açık hava, gök, birkaç içeren bir resim&#10;&#10;Açıklama otomatik olarak oluşturuldu">
            <a:extLst>
              <a:ext uri="{FF2B5EF4-FFF2-40B4-BE49-F238E27FC236}">
                <a16:creationId xmlns:a16="http://schemas.microsoft.com/office/drawing/2014/main" id="{CEC2601D-0A26-4ECE-9CAF-3C1E92B5E9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77" r="19973"/>
          <a:stretch/>
        </p:blipFill>
        <p:spPr>
          <a:xfrm>
            <a:off x="9090426" y="86636"/>
            <a:ext cx="2952748" cy="2952748"/>
          </a:xfrm>
          <a:custGeom>
            <a:avLst/>
            <a:gdLst/>
            <a:ahLst/>
            <a:cxnLst/>
            <a:rect l="l" t="t" r="r" b="b"/>
            <a:pathLst>
              <a:path w="2361890" h="2361890">
                <a:moveTo>
                  <a:pt x="1180945" y="0"/>
                </a:moveTo>
                <a:cubicBezTo>
                  <a:pt x="1833163" y="0"/>
                  <a:pt x="2361890" y="528727"/>
                  <a:pt x="2361890" y="1180945"/>
                </a:cubicBezTo>
                <a:cubicBezTo>
                  <a:pt x="2361890" y="1833163"/>
                  <a:pt x="1833163" y="2361890"/>
                  <a:pt x="1180945" y="2361890"/>
                </a:cubicBezTo>
                <a:cubicBezTo>
                  <a:pt x="528727" y="2361890"/>
                  <a:pt x="0" y="1833163"/>
                  <a:pt x="0" y="1180945"/>
                </a:cubicBezTo>
                <a:cubicBezTo>
                  <a:pt x="0" y="528727"/>
                  <a:pt x="528727" y="0"/>
                  <a:pt x="1180945" y="0"/>
                </a:cubicBezTo>
                <a:close/>
              </a:path>
            </a:pathLst>
          </a:custGeom>
        </p:spPr>
      </p:pic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51176" y="4803984"/>
            <a:ext cx="2140824" cy="205401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FC3ABE8C-1C72-4141-BADF-DD6811764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51176" y="4803984"/>
            <a:ext cx="2140824" cy="205401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2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934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0" name="Resim 10" descr="su, gök, açık hava, sahne içeren bir resim&#10;&#10;Açıklama otomatik olarak oluşturuldu">
            <a:extLst>
              <a:ext uri="{FF2B5EF4-FFF2-40B4-BE49-F238E27FC236}">
                <a16:creationId xmlns:a16="http://schemas.microsoft.com/office/drawing/2014/main" id="{A96F0A6A-BA43-46F6-A49E-3E8119675A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45" r="28456" b="1"/>
          <a:stretch/>
        </p:blipFill>
        <p:spPr>
          <a:xfrm>
            <a:off x="7682545" y="3175909"/>
            <a:ext cx="3454390" cy="3454390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7831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BD314C-6620-4646-BA98-8E3EBC331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143" y="1010170"/>
            <a:ext cx="5336887" cy="1343750"/>
          </a:xfrm>
        </p:spPr>
        <p:txBody>
          <a:bodyPr anchor="b">
            <a:normAutofit/>
          </a:bodyPr>
          <a:lstStyle/>
          <a:p>
            <a:r>
              <a:rPr lang="en-US" b="1">
                <a:latin typeface="Source Sans Pro"/>
                <a:ea typeface="Source Sans Pro"/>
              </a:rPr>
              <a:t>Turkish Cuisine</a:t>
            </a:r>
            <a:endParaRPr lang="en-US">
              <a:latin typeface="Source Sans Pro"/>
              <a:ea typeface="Source Sans Pro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9463AC4-F96D-4507-9EE0-A831B7910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C3ABE8C-1C72-4141-BADF-DD6811764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CEBFB45-AF11-457F-919F-D927884057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21" r="16481" b="4"/>
          <a:stretch/>
        </p:blipFill>
        <p:spPr>
          <a:xfrm>
            <a:off x="6423487" y="2083159"/>
            <a:ext cx="2518114" cy="2518114"/>
          </a:xfrm>
          <a:custGeom>
            <a:avLst/>
            <a:gdLst/>
            <a:ahLst/>
            <a:cxnLst/>
            <a:rect l="l" t="t" r="r" b="b"/>
            <a:pathLst>
              <a:path w="2518114" h="2518114">
                <a:moveTo>
                  <a:pt x="1259057" y="0"/>
                </a:moveTo>
                <a:cubicBezTo>
                  <a:pt x="1954415" y="0"/>
                  <a:pt x="2518114" y="563699"/>
                  <a:pt x="2518114" y="1259057"/>
                </a:cubicBezTo>
                <a:cubicBezTo>
                  <a:pt x="2518114" y="1954415"/>
                  <a:pt x="1954415" y="2518114"/>
                  <a:pt x="1259057" y="2518114"/>
                </a:cubicBezTo>
                <a:cubicBezTo>
                  <a:pt x="563699" y="2518114"/>
                  <a:pt x="0" y="1954415"/>
                  <a:pt x="0" y="1259057"/>
                </a:cubicBezTo>
                <a:cubicBezTo>
                  <a:pt x="0" y="563699"/>
                  <a:pt x="563699" y="0"/>
                  <a:pt x="1259057" y="0"/>
                </a:cubicBezTo>
                <a:close/>
              </a:path>
            </a:pathLst>
          </a:custGeom>
        </p:spPr>
      </p:pic>
      <p:pic>
        <p:nvPicPr>
          <p:cNvPr id="4" name="Picture 4" descr="A picture containing food, dish, tomato, fresh&#10;&#10;Description automatically generated">
            <a:extLst>
              <a:ext uri="{FF2B5EF4-FFF2-40B4-BE49-F238E27FC236}">
                <a16:creationId xmlns:a16="http://schemas.microsoft.com/office/drawing/2014/main" id="{94F8E050-2403-46A6-8002-99FD12D371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28" r="15123" b="1"/>
          <a:stretch/>
        </p:blipFill>
        <p:spPr>
          <a:xfrm>
            <a:off x="9291709" y="1714639"/>
            <a:ext cx="2952748" cy="2952748"/>
          </a:xfrm>
          <a:custGeom>
            <a:avLst/>
            <a:gdLst/>
            <a:ahLst/>
            <a:cxnLst/>
            <a:rect l="l" t="t" r="r" b="b"/>
            <a:pathLst>
              <a:path w="2361890" h="2361890">
                <a:moveTo>
                  <a:pt x="1180945" y="0"/>
                </a:moveTo>
                <a:cubicBezTo>
                  <a:pt x="1833163" y="0"/>
                  <a:pt x="2361890" y="528727"/>
                  <a:pt x="2361890" y="1180945"/>
                </a:cubicBezTo>
                <a:cubicBezTo>
                  <a:pt x="2361890" y="1833163"/>
                  <a:pt x="1833163" y="2361890"/>
                  <a:pt x="1180945" y="2361890"/>
                </a:cubicBezTo>
                <a:cubicBezTo>
                  <a:pt x="528727" y="2361890"/>
                  <a:pt x="0" y="1833163"/>
                  <a:pt x="0" y="1180945"/>
                </a:cubicBezTo>
                <a:cubicBezTo>
                  <a:pt x="0" y="528727"/>
                  <a:pt x="528727" y="0"/>
                  <a:pt x="1180945" y="0"/>
                </a:cubicBezTo>
                <a:close/>
              </a:path>
            </a:pathLst>
          </a:custGeom>
        </p:spPr>
      </p:pic>
      <p:pic>
        <p:nvPicPr>
          <p:cNvPr id="7" name="Picture 7" descr="A picture containing metalware, chain, doughnut, different&#10;&#10;Description automatically generated">
            <a:extLst>
              <a:ext uri="{FF2B5EF4-FFF2-40B4-BE49-F238E27FC236}">
                <a16:creationId xmlns:a16="http://schemas.microsoft.com/office/drawing/2014/main" id="{D032565F-66A9-41B0-A1A4-37CB8C952B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79" r="8275"/>
          <a:stretch/>
        </p:blipFill>
        <p:spPr>
          <a:xfrm>
            <a:off x="8645828" y="4329460"/>
            <a:ext cx="3454390" cy="2528541"/>
          </a:xfrm>
          <a:custGeom>
            <a:avLst/>
            <a:gdLst/>
            <a:ahLst/>
            <a:cxnLst/>
            <a:rect l="l" t="t" r="r" b="b"/>
            <a:pathLst>
              <a:path w="3454390" h="2528541">
                <a:moveTo>
                  <a:pt x="1727195" y="0"/>
                </a:moveTo>
                <a:cubicBezTo>
                  <a:pt x="2681098" y="0"/>
                  <a:pt x="3454390" y="773292"/>
                  <a:pt x="3454390" y="1727195"/>
                </a:cubicBezTo>
                <a:cubicBezTo>
                  <a:pt x="3454390" y="1965671"/>
                  <a:pt x="3406059" y="2192859"/>
                  <a:pt x="3318658" y="2399497"/>
                </a:cubicBezTo>
                <a:lnTo>
                  <a:pt x="3256495" y="2528541"/>
                </a:lnTo>
                <a:lnTo>
                  <a:pt x="197896" y="2528541"/>
                </a:lnTo>
                <a:lnTo>
                  <a:pt x="135732" y="2399497"/>
                </a:lnTo>
                <a:cubicBezTo>
                  <a:pt x="48331" y="2192859"/>
                  <a:pt x="0" y="1965671"/>
                  <a:pt x="0" y="1727195"/>
                </a:cubicBezTo>
                <a:cubicBezTo>
                  <a:pt x="0" y="773292"/>
                  <a:pt x="773292" y="0"/>
                  <a:pt x="1727195" y="0"/>
                </a:cubicBezTo>
                <a:close/>
              </a:path>
            </a:pathLst>
          </a:cu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662EAFE-6C71-4E30-AAB0-5E0713A7C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51" y="2860795"/>
            <a:ext cx="6231148" cy="43657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">
                <a:latin typeface="Comic Sans MS"/>
                <a:ea typeface="+mn-lt"/>
                <a:cs typeface="+mn-lt"/>
              </a:rPr>
              <a:t>If we take a look at Turkish cuisine, we can see vegetable dishes depending on the season. There is almost no meat-free meal in Turkey. Likewise, pastries are also very plentiful.</a:t>
            </a:r>
            <a:endParaRPr lang="en">
              <a:latin typeface="Comic Sans MS"/>
            </a:endParaRPr>
          </a:p>
        </p:txBody>
      </p:sp>
      <p:pic>
        <p:nvPicPr>
          <p:cNvPr id="3" name="Resim 7" descr="yiyecek, tabak, yemek içeren bir resim&#10;&#10;Açıklama otomatik olarak oluşturuldu">
            <a:extLst>
              <a:ext uri="{FF2B5EF4-FFF2-40B4-BE49-F238E27FC236}">
                <a16:creationId xmlns:a16="http://schemas.microsoft.com/office/drawing/2014/main" id="{2A8F3306-FC3F-445C-8623-D0BDDF1B15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2124" y="4872218"/>
            <a:ext cx="2619375" cy="1743075"/>
          </a:xfrm>
          <a:prstGeom prst="rect">
            <a:avLst/>
          </a:prstGeom>
        </p:spPr>
      </p:pic>
      <p:pic>
        <p:nvPicPr>
          <p:cNvPr id="8" name="Resim 8" descr="tabak, yiyecek, yemek, beyaz içeren bir resim&#10;&#10;Açıklama otomatik olarak oluşturuldu">
            <a:extLst>
              <a:ext uri="{FF2B5EF4-FFF2-40B4-BE49-F238E27FC236}">
                <a16:creationId xmlns:a16="http://schemas.microsoft.com/office/drawing/2014/main" id="{0055008A-87A2-47E6-B4C2-2B992D14EB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1009" y="3235"/>
            <a:ext cx="2552700" cy="1790700"/>
          </a:xfrm>
          <a:prstGeom prst="rect">
            <a:avLst/>
          </a:prstGeom>
        </p:spPr>
      </p:pic>
      <p:pic>
        <p:nvPicPr>
          <p:cNvPr id="9" name="Resim 10" descr="yiyecek, yemek, et içeren bir resim&#10;&#10;Açıklama otomatik olarak oluşturuldu">
            <a:extLst>
              <a:ext uri="{FF2B5EF4-FFF2-40B4-BE49-F238E27FC236}">
                <a16:creationId xmlns:a16="http://schemas.microsoft.com/office/drawing/2014/main" id="{1E10825D-BF79-4AED-BBB5-E6A38FF355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4049" y="14206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315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6" name="Rectangle 93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5C9C8-B56D-4A0F-BDA2-D5E29992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7" y="401247"/>
            <a:ext cx="5248219" cy="1154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b="1" cap="all" spc="1500"/>
              <a:t>Let's begın wıth...</a:t>
            </a:r>
          </a:p>
        </p:txBody>
      </p:sp>
      <p:grpSp>
        <p:nvGrpSpPr>
          <p:cNvPr id="357" name="Group 95">
            <a:extLst>
              <a:ext uri="{FF2B5EF4-FFF2-40B4-BE49-F238E27FC236}">
                <a16:creationId xmlns:a16="http://schemas.microsoft.com/office/drawing/2014/main" id="{698DC1B4-9C49-491A-B0C4-CF9ABED0C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358" name="Freeform: Shape 9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59" name="Freeform: Shape 9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pic>
        <p:nvPicPr>
          <p:cNvPr id="8" name="Picture 6">
            <a:extLst>
              <a:ext uri="{FF2B5EF4-FFF2-40B4-BE49-F238E27FC236}">
                <a16:creationId xmlns:a16="http://schemas.microsoft.com/office/drawing/2014/main" id="{2569DBBE-9301-4D60-B9EA-78FBD90815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60" r="22392" b="3"/>
          <a:stretch/>
        </p:blipFill>
        <p:spPr>
          <a:xfrm>
            <a:off x="118108" y="111204"/>
            <a:ext cx="3555348" cy="3526593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360" name="Group 99">
            <a:extLst>
              <a:ext uri="{FF2B5EF4-FFF2-40B4-BE49-F238E27FC236}">
                <a16:creationId xmlns:a16="http://schemas.microsoft.com/office/drawing/2014/main" id="{E5C89038-920A-4C2C-96CF-80507027B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0064" y="2828266"/>
            <a:ext cx="805908" cy="805908"/>
            <a:chOff x="817371" y="4276255"/>
            <a:chExt cx="413564" cy="413564"/>
          </a:xfrm>
          <a:solidFill>
            <a:srgbClr val="FFFFFF"/>
          </a:solidFill>
        </p:grpSpPr>
        <p:sp>
          <p:nvSpPr>
            <p:cNvPr id="361" name="Graphic 212">
              <a:extLst>
                <a:ext uri="{FF2B5EF4-FFF2-40B4-BE49-F238E27FC236}">
                  <a16:creationId xmlns:a16="http://schemas.microsoft.com/office/drawing/2014/main" id="{8D8F13C5-4B99-432F-A339-372E57EB6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62" name="Graphic 212">
              <a:extLst>
                <a:ext uri="{FF2B5EF4-FFF2-40B4-BE49-F238E27FC236}">
                  <a16:creationId xmlns:a16="http://schemas.microsoft.com/office/drawing/2014/main" id="{413EEA21-9A3A-47C8-A94C-D6EFE2EF5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363" name="Group 103">
            <a:extLst>
              <a:ext uri="{FF2B5EF4-FFF2-40B4-BE49-F238E27FC236}">
                <a16:creationId xmlns:a16="http://schemas.microsoft.com/office/drawing/2014/main" id="{9A15111C-2752-4649-B55B-B93FF93F9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0064" y="2828266"/>
            <a:ext cx="805908" cy="805908"/>
            <a:chOff x="817371" y="4276255"/>
            <a:chExt cx="413564" cy="413564"/>
          </a:xfrm>
          <a:solidFill>
            <a:schemeClr val="accent1">
              <a:alpha val="20000"/>
            </a:schemeClr>
          </a:solidFill>
        </p:grpSpPr>
        <p:sp>
          <p:nvSpPr>
            <p:cNvPr id="364" name="Graphic 212">
              <a:extLst>
                <a:ext uri="{FF2B5EF4-FFF2-40B4-BE49-F238E27FC236}">
                  <a16:creationId xmlns:a16="http://schemas.microsoft.com/office/drawing/2014/main" id="{877E3FF1-E4B8-49CB-9DD6-7D2067808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65" name="Graphic 212">
              <a:extLst>
                <a:ext uri="{FF2B5EF4-FFF2-40B4-BE49-F238E27FC236}">
                  <a16:creationId xmlns:a16="http://schemas.microsoft.com/office/drawing/2014/main" id="{945D9A4A-CCDB-40CE-BD57-15BE15B87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pic>
        <p:nvPicPr>
          <p:cNvPr id="4" name="Resim 6" descr="metin, iç mekan içeren bir resim&#10;&#10;Açıklama otomatik olarak oluşturuldu">
            <a:extLst>
              <a:ext uri="{FF2B5EF4-FFF2-40B4-BE49-F238E27FC236}">
                <a16:creationId xmlns:a16="http://schemas.microsoft.com/office/drawing/2014/main" id="{7DA9378E-270D-4C18-A0DD-62D0024EB2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49" r="31001" b="1"/>
          <a:stretch/>
        </p:blipFill>
        <p:spPr>
          <a:xfrm>
            <a:off x="1339662" y="3538837"/>
            <a:ext cx="3210293" cy="3224670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pic>
        <p:nvPicPr>
          <p:cNvPr id="3" name="Resim 3" descr="metin, işaret içeren bir resim&#10;&#10;Açıklama otomatik olarak oluşturuldu">
            <a:extLst>
              <a:ext uri="{FF2B5EF4-FFF2-40B4-BE49-F238E27FC236}">
                <a16:creationId xmlns:a16="http://schemas.microsoft.com/office/drawing/2014/main" id="{FDF93160-675E-45BD-8579-62D99B5069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53" r="9733" b="5"/>
          <a:stretch/>
        </p:blipFill>
        <p:spPr>
          <a:xfrm>
            <a:off x="3734436" y="1546572"/>
            <a:ext cx="2397757" cy="2412134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1563BC-40E1-4A96-B157-FA976DD6EF3E}"/>
              </a:ext>
            </a:extLst>
          </p:cNvPr>
          <p:cNvSpPr txBox="1"/>
          <p:nvPr/>
        </p:nvSpPr>
        <p:spPr>
          <a:xfrm>
            <a:off x="6292377" y="2826784"/>
            <a:ext cx="5245927" cy="22234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Hacı Süleyman </a:t>
            </a:r>
            <a:r>
              <a:rPr lang="en-US" err="1"/>
              <a:t>Çakır</a:t>
            </a:r>
            <a:r>
              <a:rPr lang="en-US"/>
              <a:t> Anatolian High School for Girls opened in 1960. Our school takes its name from Süleyman </a:t>
            </a:r>
            <a:r>
              <a:rPr lang="en-US" err="1"/>
              <a:t>Çakır</a:t>
            </a:r>
            <a:r>
              <a:rPr lang="en-US"/>
              <a:t>, who made many donations both in </a:t>
            </a:r>
            <a:r>
              <a:rPr lang="en-US" err="1"/>
              <a:t>Eskişehir</a:t>
            </a:r>
            <a:r>
              <a:rPr lang="en-US"/>
              <a:t> and elsewhere.</a:t>
            </a:r>
            <a:endParaRPr lang="en-US">
              <a:ea typeface="Source Sans Pro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ea typeface="Source Sans Pro"/>
              </a:rPr>
              <a:t>The building has 28 classrooms.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ea typeface="Source Sans Pro"/>
              </a:rPr>
              <a:t>At the time being approximately 500 students study in our school.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>
              <a:ea typeface="Source Sans Pro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ea typeface="Source Sans Pro"/>
            </a:endParaRPr>
          </a:p>
        </p:txBody>
      </p:sp>
      <p:grpSp>
        <p:nvGrpSpPr>
          <p:cNvPr id="366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67" name="Freeform: Shape 108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109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110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112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6691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10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F8875E4C-CFFE-4552-ABC7-175C3CB75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BAC83-7371-47AA-9593-E9655BEC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185" y="633046"/>
            <a:ext cx="4593817" cy="1314996"/>
          </a:xfrm>
        </p:spPr>
        <p:txBody>
          <a:bodyPr anchor="b">
            <a:normAutofit/>
          </a:bodyPr>
          <a:lstStyle/>
          <a:p>
            <a:r>
              <a:rPr lang="en-US" b="1">
                <a:latin typeface="Comic Sans MS"/>
                <a:ea typeface="Source Sans Pro"/>
              </a:rPr>
              <a:t>Dances</a:t>
            </a:r>
            <a:endParaRPr lang="en-US" b="1">
              <a:latin typeface="Comic Sans MS"/>
            </a:endParaRPr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53812026-3FC6-44DA-94EF-3B8164049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E772616-98B6-4E87-8D46-AAEFDBA4D2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87" r="24013"/>
          <a:stretch/>
        </p:blipFill>
        <p:spPr>
          <a:xfrm>
            <a:off x="7084111" y="3398406"/>
            <a:ext cx="3454390" cy="3454390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61EA1B6-F71D-4796-B8A9-291E4EBB44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68" r="19634" b="4"/>
          <a:stretch/>
        </p:blipFill>
        <p:spPr>
          <a:xfrm>
            <a:off x="8444193" y="156675"/>
            <a:ext cx="2952748" cy="2952748"/>
          </a:xfrm>
          <a:custGeom>
            <a:avLst/>
            <a:gdLst/>
            <a:ahLst/>
            <a:cxnLst/>
            <a:rect l="l" t="t" r="r" b="b"/>
            <a:pathLst>
              <a:path w="2361890" h="2361890">
                <a:moveTo>
                  <a:pt x="1180945" y="0"/>
                </a:moveTo>
                <a:cubicBezTo>
                  <a:pt x="1833163" y="0"/>
                  <a:pt x="2361890" y="528727"/>
                  <a:pt x="2361890" y="1180945"/>
                </a:cubicBezTo>
                <a:cubicBezTo>
                  <a:pt x="2361890" y="1833163"/>
                  <a:pt x="1833163" y="2361890"/>
                  <a:pt x="1180945" y="2361890"/>
                </a:cubicBezTo>
                <a:cubicBezTo>
                  <a:pt x="528727" y="2361890"/>
                  <a:pt x="0" y="1833163"/>
                  <a:pt x="0" y="1180945"/>
                </a:cubicBezTo>
                <a:cubicBezTo>
                  <a:pt x="0" y="528727"/>
                  <a:pt x="528727" y="0"/>
                  <a:pt x="1180945" y="0"/>
                </a:cubicBezTo>
                <a:close/>
              </a:path>
            </a:pathLst>
          </a:custGeom>
        </p:spPr>
      </p:pic>
      <p:grpSp>
        <p:nvGrpSpPr>
          <p:cNvPr id="116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67" name="Content Placeholder 8">
            <a:extLst>
              <a:ext uri="{FF2B5EF4-FFF2-40B4-BE49-F238E27FC236}">
                <a16:creationId xmlns:a16="http://schemas.microsoft.com/office/drawing/2014/main" id="{8F07A0EF-6BC3-4136-B757-A3523CE36F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265733"/>
              </p:ext>
            </p:extLst>
          </p:nvPr>
        </p:nvGraphicFramePr>
        <p:xfrm>
          <a:off x="2020185" y="2125737"/>
          <a:ext cx="4593817" cy="4044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51501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8" name="Oval 137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40" name="Rectangle 139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308" y="0"/>
            <a:ext cx="5289386" cy="5000826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FE7142A8-393B-47A8-A092-871662362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388" y="0"/>
            <a:ext cx="5289386" cy="5009716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6" name="Freeform: Shape 145">
            <a:extLst>
              <a:ext uri="{FF2B5EF4-FFF2-40B4-BE49-F238E27FC236}">
                <a16:creationId xmlns:a16="http://schemas.microsoft.com/office/drawing/2014/main" id="{EA14E168-70E6-4C9F-BB61-FCF0AF368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39448" cy="4902669"/>
          </a:xfrm>
          <a:custGeom>
            <a:avLst/>
            <a:gdLst>
              <a:gd name="connsiteX0" fmla="*/ 1223006 w 5239448"/>
              <a:gd name="connsiteY0" fmla="*/ 0 h 4902669"/>
              <a:gd name="connsiteX1" fmla="*/ 3966508 w 5239448"/>
              <a:gd name="connsiteY1" fmla="*/ 0 h 4902669"/>
              <a:gd name="connsiteX2" fmla="*/ 4073429 w 5239448"/>
              <a:gd name="connsiteY2" fmla="*/ 64957 h 4902669"/>
              <a:gd name="connsiteX3" fmla="*/ 5239448 w 5239448"/>
              <a:gd name="connsiteY3" fmla="*/ 2257977 h 4902669"/>
              <a:gd name="connsiteX4" fmla="*/ 2594756 w 5239448"/>
              <a:gd name="connsiteY4" fmla="*/ 4902669 h 4902669"/>
              <a:gd name="connsiteX5" fmla="*/ 3795 w 5239448"/>
              <a:gd name="connsiteY5" fmla="*/ 2790975 h 4902669"/>
              <a:gd name="connsiteX6" fmla="*/ 0 w 5239448"/>
              <a:gd name="connsiteY6" fmla="*/ 2766110 h 4902669"/>
              <a:gd name="connsiteX7" fmla="*/ 0 w 5239448"/>
              <a:gd name="connsiteY7" fmla="*/ 1745670 h 4902669"/>
              <a:gd name="connsiteX8" fmla="*/ 33326 w 5239448"/>
              <a:gd name="connsiteY8" fmla="*/ 1597027 h 4902669"/>
              <a:gd name="connsiteX9" fmla="*/ 1116084 w 5239448"/>
              <a:gd name="connsiteY9" fmla="*/ 64957 h 490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9448" h="4902669">
                <a:moveTo>
                  <a:pt x="1223006" y="0"/>
                </a:moveTo>
                <a:lnTo>
                  <a:pt x="3966508" y="0"/>
                </a:lnTo>
                <a:lnTo>
                  <a:pt x="4073429" y="64957"/>
                </a:lnTo>
                <a:cubicBezTo>
                  <a:pt x="4776921" y="540227"/>
                  <a:pt x="5239448" y="1345088"/>
                  <a:pt x="5239448" y="2257977"/>
                </a:cubicBezTo>
                <a:cubicBezTo>
                  <a:pt x="5239448" y="3718600"/>
                  <a:pt x="4055379" y="4902669"/>
                  <a:pt x="2594756" y="4902669"/>
                </a:cubicBezTo>
                <a:cubicBezTo>
                  <a:pt x="1316711" y="4902669"/>
                  <a:pt x="250402" y="3996116"/>
                  <a:pt x="3795" y="2790975"/>
                </a:cubicBezTo>
                <a:lnTo>
                  <a:pt x="0" y="2766110"/>
                </a:lnTo>
                <a:lnTo>
                  <a:pt x="0" y="1745670"/>
                </a:lnTo>
                <a:lnTo>
                  <a:pt x="33326" y="1597027"/>
                </a:lnTo>
                <a:cubicBezTo>
                  <a:pt x="196388" y="963257"/>
                  <a:pt x="588464" y="421409"/>
                  <a:pt x="1116084" y="64957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B6A7E-6D03-4498-888E-D574FAB71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993" y="864625"/>
            <a:ext cx="3909095" cy="28032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b="1" cap="all" spc="1500">
                <a:ea typeface="Source Sans Pro SemiBold" panose="020B0603030403020204" pitchFamily="34" charset="0"/>
              </a:rPr>
              <a:t>For example horon, zeybek, halay and more.</a:t>
            </a:r>
          </a:p>
        </p:txBody>
      </p:sp>
      <p:sp>
        <p:nvSpPr>
          <p:cNvPr id="148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62F8257-0112-41C9-BCC3-CD9E9FAB8D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71" r="25080" b="1"/>
          <a:stretch/>
        </p:blipFill>
        <p:spPr>
          <a:xfrm>
            <a:off x="5508157" y="227754"/>
            <a:ext cx="2885716" cy="2885716"/>
          </a:xfrm>
          <a:custGeom>
            <a:avLst/>
            <a:gdLst/>
            <a:ahLst/>
            <a:cxnLst/>
            <a:rect l="l" t="t" r="r" b="b"/>
            <a:pathLst>
              <a:path w="2885716" h="2885716">
                <a:moveTo>
                  <a:pt x="1442858" y="0"/>
                </a:moveTo>
                <a:cubicBezTo>
                  <a:pt x="2239726" y="0"/>
                  <a:pt x="2885716" y="645990"/>
                  <a:pt x="2885716" y="1442858"/>
                </a:cubicBezTo>
                <a:cubicBezTo>
                  <a:pt x="2885716" y="2239726"/>
                  <a:pt x="2239726" y="2885716"/>
                  <a:pt x="1442858" y="2885716"/>
                </a:cubicBezTo>
                <a:cubicBezTo>
                  <a:pt x="645990" y="2885716"/>
                  <a:pt x="0" y="2239726"/>
                  <a:pt x="0" y="1442858"/>
                </a:cubicBezTo>
                <a:cubicBezTo>
                  <a:pt x="0" y="645990"/>
                  <a:pt x="645990" y="0"/>
                  <a:pt x="1442858" y="0"/>
                </a:cubicBezTo>
                <a:close/>
              </a:path>
            </a:pathLst>
          </a:custGeom>
        </p:spPr>
      </p:pic>
      <p:pic>
        <p:nvPicPr>
          <p:cNvPr id="35" name="Picture 35">
            <a:extLst>
              <a:ext uri="{FF2B5EF4-FFF2-40B4-BE49-F238E27FC236}">
                <a16:creationId xmlns:a16="http://schemas.microsoft.com/office/drawing/2014/main" id="{B79F0E58-E918-40AE-A2A7-156736E4C7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8" r="20596" b="4"/>
          <a:stretch/>
        </p:blipFill>
        <p:spPr>
          <a:xfrm>
            <a:off x="8844338" y="10"/>
            <a:ext cx="3347663" cy="2986304"/>
          </a:xfrm>
          <a:custGeom>
            <a:avLst/>
            <a:gdLst/>
            <a:ahLst/>
            <a:cxnLst/>
            <a:rect l="l" t="t" r="r" b="b"/>
            <a:pathLst>
              <a:path w="3347663" h="2986314">
                <a:moveTo>
                  <a:pt x="458203" y="0"/>
                </a:moveTo>
                <a:lnTo>
                  <a:pt x="3126555" y="0"/>
                </a:lnTo>
                <a:lnTo>
                  <a:pt x="3175466" y="53815"/>
                </a:lnTo>
                <a:cubicBezTo>
                  <a:pt x="3239389" y="131273"/>
                  <a:pt x="3296932" y="214191"/>
                  <a:pt x="3347288" y="301766"/>
                </a:cubicBezTo>
                <a:lnTo>
                  <a:pt x="3347663" y="302487"/>
                </a:lnTo>
                <a:lnTo>
                  <a:pt x="3347663" y="2082469"/>
                </a:lnTo>
                <a:lnTo>
                  <a:pt x="3278648" y="2196072"/>
                </a:lnTo>
                <a:cubicBezTo>
                  <a:pt x="2956544" y="2672847"/>
                  <a:pt x="2411068" y="2986314"/>
                  <a:pt x="1792379" y="2986314"/>
                </a:cubicBezTo>
                <a:cubicBezTo>
                  <a:pt x="802475" y="2986314"/>
                  <a:pt x="0" y="2183839"/>
                  <a:pt x="0" y="1193935"/>
                </a:cubicBezTo>
                <a:cubicBezTo>
                  <a:pt x="0" y="760853"/>
                  <a:pt x="153599" y="363644"/>
                  <a:pt x="409292" y="53815"/>
                </a:cubicBezTo>
                <a:close/>
              </a:path>
            </a:pathLst>
          </a:cu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3424DD8-7806-4313-B72D-10048FA5EA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375" r="22710" b="1"/>
          <a:stretch/>
        </p:blipFill>
        <p:spPr>
          <a:xfrm>
            <a:off x="6256526" y="3122839"/>
            <a:ext cx="4783902" cy="3735161"/>
          </a:xfrm>
          <a:custGeom>
            <a:avLst/>
            <a:gdLst/>
            <a:ahLst/>
            <a:cxnLst/>
            <a:rect l="l" t="t" r="r" b="b"/>
            <a:pathLst>
              <a:path w="4783902" h="3735161">
                <a:moveTo>
                  <a:pt x="2391951" y="0"/>
                </a:moveTo>
                <a:cubicBezTo>
                  <a:pt x="3712988" y="0"/>
                  <a:pt x="4783902" y="1070915"/>
                  <a:pt x="4783902" y="2391951"/>
                </a:cubicBezTo>
                <a:cubicBezTo>
                  <a:pt x="4783902" y="2846058"/>
                  <a:pt x="4657359" y="3270609"/>
                  <a:pt x="4437611" y="3632264"/>
                </a:cubicBezTo>
                <a:lnTo>
                  <a:pt x="4370329" y="3735161"/>
                </a:lnTo>
                <a:lnTo>
                  <a:pt x="413573" y="3735161"/>
                </a:lnTo>
                <a:lnTo>
                  <a:pt x="346291" y="3632264"/>
                </a:lnTo>
                <a:cubicBezTo>
                  <a:pt x="126544" y="3270609"/>
                  <a:pt x="0" y="2846058"/>
                  <a:pt x="0" y="2391951"/>
                </a:cubicBezTo>
                <a:cubicBezTo>
                  <a:pt x="0" y="1070915"/>
                  <a:pt x="1070915" y="0"/>
                  <a:pt x="2391951" y="0"/>
                </a:cubicBezTo>
                <a:close/>
              </a:path>
            </a:pathLst>
          </a:custGeom>
        </p:spPr>
      </p:pic>
      <p:grpSp>
        <p:nvGrpSpPr>
          <p:cNvPr id="150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84508" y="3194155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7" name="Graphic 185">
            <a:extLst>
              <a:ext uri="{FF2B5EF4-FFF2-40B4-BE49-F238E27FC236}">
                <a16:creationId xmlns:a16="http://schemas.microsoft.com/office/drawing/2014/main" id="{9D69F773-8C5C-486C-B033-51C7BB3B3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84508" y="3194155"/>
            <a:ext cx="1054466" cy="469689"/>
            <a:chOff x="9841624" y="4115729"/>
            <a:chExt cx="602169" cy="268223"/>
          </a:xfrm>
          <a:solidFill>
            <a:schemeClr val="tx1">
              <a:alpha val="20000"/>
            </a:schemeClr>
          </a:solidFill>
        </p:grpSpPr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B1948534-1A91-4F84-8612-1C2B4C52F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1FAA3112-9317-4953-B51A-BAD23D7DF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3E7BE1D1-6120-4115-B796-7DE6B90C6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97B0F1BC-B7BD-4C24-84F9-190E76D9E0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B59CF39A-C85C-4CDA-82E5-A8835E7CA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4" name="Graphic 185">
            <a:extLst>
              <a:ext uri="{FF2B5EF4-FFF2-40B4-BE49-F238E27FC236}">
                <a16:creationId xmlns:a16="http://schemas.microsoft.com/office/drawing/2014/main" id="{EEC0EF42-FB7F-40F4-9F83-19A3651C7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84508" y="3194155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ECC34073-7A02-43A0-B4FB-819AC6430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24CA304-6681-4FF9-A857-D79562307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4F6FEDF2-6576-4B8E-81AF-84B914A1F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8BE5E56F-A9D6-490C-AD4D-5F1B521A5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67E4C189-B44E-4E1C-B1AF-25081DA3D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1" name="Oval 170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2379" y="567802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BF7B0E8E-1D1E-4BA4-A360-D8A1FF31E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2379" y="5678021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19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70CCC791-94D7-4BB8-9EDF-423CEA1F6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B7574974-EA43-4E37-999A-8E1FCE9FCB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316" r="1" b="19685"/>
          <a:stretch/>
        </p:blipFill>
        <p:spPr>
          <a:xfrm>
            <a:off x="1280667" y="677668"/>
            <a:ext cx="9630666" cy="54172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7" name="Graphic 212">
            <a:extLst>
              <a:ext uri="{FF2B5EF4-FFF2-40B4-BE49-F238E27FC236}">
                <a16:creationId xmlns:a16="http://schemas.microsoft.com/office/drawing/2014/main" id="{7BD8AB83-2763-4392-B4B9-049CDF1F6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9" name="Graphic 212">
            <a:extLst>
              <a:ext uri="{FF2B5EF4-FFF2-40B4-BE49-F238E27FC236}">
                <a16:creationId xmlns:a16="http://schemas.microsoft.com/office/drawing/2014/main" id="{480F071C-C35C-4CE1-8EE5-8ED96E2F4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D97FAB4-59E0-4E65-B50B-867B14D2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D578F4B-2751-4FC2-8853-FAC5C5913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59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7" descr="metin, küçük resim içeren bir resim&#10;&#10;Açıklama otomatik olarak oluşturuldu">
            <a:extLst>
              <a:ext uri="{FF2B5EF4-FFF2-40B4-BE49-F238E27FC236}">
                <a16:creationId xmlns:a16="http://schemas.microsoft.com/office/drawing/2014/main" id="{E10D441C-FE04-47F3-BAA9-1B07CDD684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11" r="17039"/>
          <a:stretch/>
        </p:blipFill>
        <p:spPr>
          <a:xfrm>
            <a:off x="5994871" y="1025418"/>
            <a:ext cx="2108274" cy="2108274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13" name="Resim 11" descr="tavan, iç mekan, duvar, yer içeren bir resim&#10;&#10;Açıklama otomatik olarak oluşturuldu">
            <a:extLst>
              <a:ext uri="{FF2B5EF4-FFF2-40B4-BE49-F238E27FC236}">
                <a16:creationId xmlns:a16="http://schemas.microsoft.com/office/drawing/2014/main" id="{E6A92CBB-FA9C-4E0A-8AF5-A9FA3BD051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90" r="15408" b="-4"/>
          <a:stretch/>
        </p:blipFill>
        <p:spPr>
          <a:xfrm>
            <a:off x="198760" y="3872134"/>
            <a:ext cx="2252048" cy="225204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15" name="Resim 8" descr="metin, yer, kişi, iç mekan içeren bir resim&#10;&#10;Açıklama otomatik olarak oluşturuldu">
            <a:extLst>
              <a:ext uri="{FF2B5EF4-FFF2-40B4-BE49-F238E27FC236}">
                <a16:creationId xmlns:a16="http://schemas.microsoft.com/office/drawing/2014/main" id="{14D9ACBF-781A-455A-90A4-D713EC7BC0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995" r="3754" b="-1"/>
          <a:stretch/>
        </p:blipFill>
        <p:spPr>
          <a:xfrm>
            <a:off x="2823649" y="3800247"/>
            <a:ext cx="2252048" cy="225204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17" name="Resim 12" descr="yer, duvar, iç mekan içeren bir resim&#10;&#10;Açıklama otomatik olarak oluşturuldu">
            <a:extLst>
              <a:ext uri="{FF2B5EF4-FFF2-40B4-BE49-F238E27FC236}">
                <a16:creationId xmlns:a16="http://schemas.microsoft.com/office/drawing/2014/main" id="{1C776649-8CC6-4C12-B155-9E197F2C70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15" r="12634" b="-2"/>
          <a:stretch/>
        </p:blipFill>
        <p:spPr>
          <a:xfrm>
            <a:off x="2817476" y="1025419"/>
            <a:ext cx="2237670" cy="225204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19" name="Resim 10" descr="kişi, yiyecek, hazırlarken içeren bir resim&#10;&#10;Açıklama otomatik olarak oluşturuldu">
            <a:extLst>
              <a:ext uri="{FF2B5EF4-FFF2-40B4-BE49-F238E27FC236}">
                <a16:creationId xmlns:a16="http://schemas.microsoft.com/office/drawing/2014/main" id="{50A0ED6E-C5FB-4117-A7E6-6C1DA95E61E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246" r="14254"/>
          <a:stretch/>
        </p:blipFill>
        <p:spPr>
          <a:xfrm>
            <a:off x="8964815" y="1140439"/>
            <a:ext cx="2266425" cy="225204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21" name="Resim 13" descr="metin, poz, kişi, grup içeren bir resim&#10;&#10;Açıklama otomatik olarak oluşturuldu">
            <a:extLst>
              <a:ext uri="{FF2B5EF4-FFF2-40B4-BE49-F238E27FC236}">
                <a16:creationId xmlns:a16="http://schemas.microsoft.com/office/drawing/2014/main" id="{D9E77CFD-9AF7-456C-9C76-8C24C2D88AB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663" r="29338" b="1"/>
          <a:stretch/>
        </p:blipFill>
        <p:spPr>
          <a:xfrm>
            <a:off x="266514" y="1169194"/>
            <a:ext cx="2266425" cy="225204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23" name="Resim 23">
            <a:extLst>
              <a:ext uri="{FF2B5EF4-FFF2-40B4-BE49-F238E27FC236}">
                <a16:creationId xmlns:a16="http://schemas.microsoft.com/office/drawing/2014/main" id="{04FE0AF1-F2DC-4C3C-9985-7B80ED9B3A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08211" y="4268782"/>
            <a:ext cx="2743200" cy="1540963"/>
          </a:xfrm>
          <a:prstGeom prst="rect">
            <a:avLst/>
          </a:prstGeom>
        </p:spPr>
      </p:pic>
      <p:sp>
        <p:nvSpPr>
          <p:cNvPr id="24" name="Metin kutusu 23">
            <a:extLst>
              <a:ext uri="{FF2B5EF4-FFF2-40B4-BE49-F238E27FC236}">
                <a16:creationId xmlns:a16="http://schemas.microsoft.com/office/drawing/2014/main" id="{474A9B33-5A93-44B9-BBF2-ED5E98E907FD}"/>
              </a:ext>
            </a:extLst>
          </p:cNvPr>
          <p:cNvSpPr txBox="1"/>
          <p:nvPr/>
        </p:nvSpPr>
        <p:spPr>
          <a:xfrm>
            <a:off x="785005" y="554966"/>
            <a:ext cx="678323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tr-TR" sz="2800" b="1">
                <a:ea typeface="Source Sans Pro"/>
              </a:rPr>
              <a:t>OUR SCHOOL ACTIVITIES</a:t>
            </a:r>
            <a:endParaRPr lang="tr-TR" b="1">
              <a:ea typeface="Source Sans Pro"/>
            </a:endParaRP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31B6C7EC-30E7-433C-916A-B577EC823243}"/>
              </a:ext>
            </a:extLst>
          </p:cNvPr>
          <p:cNvSpPr txBox="1"/>
          <p:nvPr/>
        </p:nvSpPr>
        <p:spPr>
          <a:xfrm>
            <a:off x="309653" y="342953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tr-TR" err="1"/>
              <a:t>Our</a:t>
            </a:r>
            <a:r>
              <a:rPr lang="tr-TR"/>
              <a:t> hentbol </a:t>
            </a:r>
            <a:r>
              <a:rPr lang="tr-TR" err="1"/>
              <a:t>team</a:t>
            </a:r>
            <a:endParaRPr lang="tr-TR" err="1">
              <a:ea typeface="Source Sans Pro"/>
            </a:endParaRP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D302A118-3CF6-41F4-A738-BEBDE7ED4CBB}"/>
              </a:ext>
            </a:extLst>
          </p:cNvPr>
          <p:cNvSpPr txBox="1"/>
          <p:nvPr/>
        </p:nvSpPr>
        <p:spPr>
          <a:xfrm>
            <a:off x="2436603" y="6016564"/>
            <a:ext cx="316014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tr-TR" err="1">
                <a:ea typeface="Source Sans Pro"/>
              </a:rPr>
              <a:t>Our</a:t>
            </a:r>
            <a:r>
              <a:rPr lang="tr-TR">
                <a:ea typeface="Source Sans Pro"/>
              </a:rPr>
              <a:t> </a:t>
            </a:r>
            <a:r>
              <a:rPr lang="tr-TR" err="1">
                <a:ea typeface="Source Sans Pro"/>
              </a:rPr>
              <a:t>students</a:t>
            </a:r>
            <a:r>
              <a:rPr lang="tr-TR">
                <a:ea typeface="Source Sans Pro"/>
              </a:rPr>
              <a:t> </a:t>
            </a:r>
            <a:r>
              <a:rPr lang="tr-TR" err="1">
                <a:ea typeface="Source Sans Pro"/>
              </a:rPr>
              <a:t>played</a:t>
            </a:r>
            <a:r>
              <a:rPr lang="tr-TR">
                <a:ea typeface="Source Sans Pro"/>
              </a:rPr>
              <a:t> </a:t>
            </a:r>
            <a:r>
              <a:rPr lang="tr-TR" err="1">
                <a:ea typeface="Source Sans Pro"/>
              </a:rPr>
              <a:t>cello</a:t>
            </a:r>
            <a:r>
              <a:rPr lang="tr-TR">
                <a:ea typeface="Source Sans Pro"/>
              </a:rPr>
              <a:t> </a:t>
            </a:r>
            <a:r>
              <a:rPr lang="tr-TR" err="1">
                <a:ea typeface="Source Sans Pro"/>
              </a:rPr>
              <a:t>and</a:t>
            </a:r>
            <a:r>
              <a:rPr lang="tr-TR">
                <a:ea typeface="Source Sans Pro"/>
              </a:rPr>
              <a:t> </a:t>
            </a:r>
            <a:r>
              <a:rPr lang="tr-TR" err="1">
                <a:ea typeface="Source Sans Pro"/>
              </a:rPr>
              <a:t>violin</a:t>
            </a:r>
            <a:r>
              <a:rPr lang="tr-TR">
                <a:ea typeface="Source Sans Pro"/>
              </a:rPr>
              <a:t> in </a:t>
            </a:r>
            <a:r>
              <a:rPr lang="tr-TR" err="1">
                <a:ea typeface="Source Sans Pro"/>
              </a:rPr>
              <a:t>the</a:t>
            </a:r>
            <a:r>
              <a:rPr lang="tr-TR">
                <a:ea typeface="Source Sans Pro"/>
              </a:rPr>
              <a:t> </a:t>
            </a:r>
            <a:r>
              <a:rPr lang="tr-TR" err="1">
                <a:ea typeface="Source Sans Pro"/>
              </a:rPr>
              <a:t>science</a:t>
            </a:r>
            <a:r>
              <a:rPr lang="tr-TR">
                <a:ea typeface="Source Sans Pro"/>
              </a:rPr>
              <a:t> </a:t>
            </a:r>
            <a:r>
              <a:rPr lang="tr-TR" err="1">
                <a:ea typeface="Source Sans Pro"/>
              </a:rPr>
              <a:t>exhibition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2D1206F1-59D4-429A-8698-65C671AEAC03}"/>
              </a:ext>
            </a:extLst>
          </p:cNvPr>
          <p:cNvSpPr txBox="1"/>
          <p:nvPr/>
        </p:nvSpPr>
        <p:spPr>
          <a:xfrm>
            <a:off x="307856" y="620257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tr-TR" err="1">
                <a:ea typeface="Source Sans Pro"/>
              </a:rPr>
              <a:t>Our</a:t>
            </a:r>
            <a:r>
              <a:rPr lang="tr-TR">
                <a:ea typeface="Source Sans Pro"/>
              </a:rPr>
              <a:t> </a:t>
            </a:r>
            <a:r>
              <a:rPr lang="tr-TR" err="1">
                <a:ea typeface="Source Sans Pro"/>
              </a:rPr>
              <a:t>school</a:t>
            </a:r>
            <a:r>
              <a:rPr lang="tr-TR">
                <a:ea typeface="Source Sans Pro"/>
              </a:rPr>
              <a:t> </a:t>
            </a:r>
            <a:r>
              <a:rPr lang="tr-TR" err="1">
                <a:ea typeface="Source Sans Pro"/>
              </a:rPr>
              <a:t>choir</a:t>
            </a:r>
            <a:r>
              <a:rPr lang="tr-TR">
                <a:ea typeface="Source Sans Pro"/>
              </a:rPr>
              <a:t> </a:t>
            </a: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1990FE75-8AF1-4FDC-AC36-6BE370D32DB1}"/>
              </a:ext>
            </a:extLst>
          </p:cNvPr>
          <p:cNvSpPr txBox="1"/>
          <p:nvPr/>
        </p:nvSpPr>
        <p:spPr>
          <a:xfrm>
            <a:off x="2851749" y="331182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tr-TR" err="1">
                <a:ea typeface="Source Sans Pro"/>
              </a:rPr>
              <a:t>Painting</a:t>
            </a:r>
            <a:r>
              <a:rPr lang="tr-TR">
                <a:ea typeface="Source Sans Pro"/>
              </a:rPr>
              <a:t> exhibition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DE3CBDC6-A458-4E82-8C4D-EA63F52FF95C}"/>
              </a:ext>
            </a:extLst>
          </p:cNvPr>
          <p:cNvSpPr txBox="1"/>
          <p:nvPr/>
        </p:nvSpPr>
        <p:spPr>
          <a:xfrm>
            <a:off x="8961228" y="349783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tr-TR" err="1"/>
              <a:t>Kermess</a:t>
            </a:r>
            <a:r>
              <a:rPr lang="tr-TR"/>
              <a:t> </a:t>
            </a:r>
            <a:r>
              <a:rPr lang="tr-TR" err="1"/>
              <a:t>activities</a:t>
            </a:r>
            <a:endParaRPr lang="tr-TR" err="1">
              <a:ea typeface="Source Sans Pro"/>
            </a:endParaRPr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2E97BBB5-5BEF-49AA-92B6-70BFA9D3106D}"/>
              </a:ext>
            </a:extLst>
          </p:cNvPr>
          <p:cNvSpPr txBox="1"/>
          <p:nvPr/>
        </p:nvSpPr>
        <p:spPr>
          <a:xfrm>
            <a:off x="5601419" y="3142891"/>
            <a:ext cx="3188898" cy="9338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tr-TR">
                <a:ea typeface="+mn-lt"/>
                <a:cs typeface="+mn-lt"/>
              </a:rPr>
              <a:t>TÜBİTAK (</a:t>
            </a:r>
            <a:r>
              <a:rPr lang="tr-TR" err="1">
                <a:ea typeface="+mn-lt"/>
                <a:cs typeface="+mn-lt"/>
              </a:rPr>
              <a:t>The</a:t>
            </a:r>
            <a:r>
              <a:rPr lang="tr-TR">
                <a:ea typeface="+mn-lt"/>
                <a:cs typeface="+mn-lt"/>
              </a:rPr>
              <a:t> </a:t>
            </a:r>
            <a:r>
              <a:rPr lang="tr-TR" err="1">
                <a:ea typeface="+mn-lt"/>
                <a:cs typeface="+mn-lt"/>
              </a:rPr>
              <a:t>Scientific</a:t>
            </a:r>
            <a:r>
              <a:rPr lang="tr-TR">
                <a:ea typeface="+mn-lt"/>
                <a:cs typeface="+mn-lt"/>
              </a:rPr>
              <a:t> </a:t>
            </a:r>
            <a:r>
              <a:rPr lang="tr-TR" err="1">
                <a:ea typeface="+mn-lt"/>
                <a:cs typeface="+mn-lt"/>
              </a:rPr>
              <a:t>and</a:t>
            </a:r>
            <a:r>
              <a:rPr lang="tr-TR">
                <a:ea typeface="+mn-lt"/>
                <a:cs typeface="+mn-lt"/>
              </a:rPr>
              <a:t> </a:t>
            </a:r>
            <a:r>
              <a:rPr lang="tr-TR" err="1">
                <a:ea typeface="+mn-lt"/>
                <a:cs typeface="+mn-lt"/>
              </a:rPr>
              <a:t>Technological</a:t>
            </a:r>
            <a:r>
              <a:rPr lang="tr-TR">
                <a:ea typeface="+mn-lt"/>
                <a:cs typeface="+mn-lt"/>
              </a:rPr>
              <a:t> </a:t>
            </a:r>
            <a:r>
              <a:rPr lang="tr-TR" err="1">
                <a:ea typeface="+mn-lt"/>
                <a:cs typeface="+mn-lt"/>
              </a:rPr>
              <a:t>Research</a:t>
            </a:r>
            <a:r>
              <a:rPr lang="tr-TR">
                <a:ea typeface="+mn-lt"/>
                <a:cs typeface="+mn-lt"/>
              </a:rPr>
              <a:t> </a:t>
            </a:r>
            <a:r>
              <a:rPr lang="tr-TR" err="1">
                <a:ea typeface="+mn-lt"/>
                <a:cs typeface="+mn-lt"/>
              </a:rPr>
              <a:t>Council</a:t>
            </a:r>
            <a:r>
              <a:rPr lang="tr-TR">
                <a:ea typeface="+mn-lt"/>
                <a:cs typeface="+mn-lt"/>
              </a:rPr>
              <a:t> of </a:t>
            </a:r>
            <a:r>
              <a:rPr lang="tr-TR" err="1">
                <a:ea typeface="+mn-lt"/>
                <a:cs typeface="+mn-lt"/>
              </a:rPr>
              <a:t>Turkey</a:t>
            </a:r>
            <a:r>
              <a:rPr lang="tr-TR">
                <a:ea typeface="+mn-lt"/>
                <a:cs typeface="+mn-lt"/>
              </a:rPr>
              <a:t>)</a:t>
            </a:r>
            <a:endParaRPr lang="tr-TR" err="1"/>
          </a:p>
        </p:txBody>
      </p:sp>
      <p:pic>
        <p:nvPicPr>
          <p:cNvPr id="34" name="Resim 34">
            <a:extLst>
              <a:ext uri="{FF2B5EF4-FFF2-40B4-BE49-F238E27FC236}">
                <a16:creationId xmlns:a16="http://schemas.microsoft.com/office/drawing/2014/main" id="{C18595F4-77C1-43DD-8916-0EEFC515B1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1419" y="4193757"/>
            <a:ext cx="2743200" cy="169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85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6" name="Oval 374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67" name="Rectangle 376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4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4" name="Picture 363" descr="A picture containing water, river, outdoor, tree&#10;&#10;Description automatically generated">
            <a:extLst>
              <a:ext uri="{FF2B5EF4-FFF2-40B4-BE49-F238E27FC236}">
                <a16:creationId xmlns:a16="http://schemas.microsoft.com/office/drawing/2014/main" id="{79511546-0654-4224-B396-550F1CE642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250"/>
          <a:stretch/>
        </p:blipFill>
        <p:spPr>
          <a:xfrm>
            <a:off x="-1" y="10"/>
            <a:ext cx="12191997" cy="6857990"/>
          </a:xfrm>
          <a:prstGeom prst="rect">
            <a:avLst/>
          </a:prstGeom>
        </p:spPr>
      </p:pic>
      <p:sp>
        <p:nvSpPr>
          <p:cNvPr id="374" name="Rectangle 378">
            <a:extLst>
              <a:ext uri="{FF2B5EF4-FFF2-40B4-BE49-F238E27FC236}">
                <a16:creationId xmlns:a16="http://schemas.microsoft.com/office/drawing/2014/main" id="{55E902CB-1D4C-4599-B01D-A1CD4D2D9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603955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1" name="Graphic 190">
            <a:extLst>
              <a:ext uri="{FF2B5EF4-FFF2-40B4-BE49-F238E27FC236}">
                <a16:creationId xmlns:a16="http://schemas.microsoft.com/office/drawing/2014/main" id="{F3F5D407-83EF-4D7F-9DAF-4C3CEB778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76982" y="827494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CC07906A-A83F-47F2-975A-C1756F445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0C38730D-4164-41D4-81C0-E9A070EA8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D2539C73-C848-4608-957A-D6C016913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8736" y="533549"/>
            <a:ext cx="5356040" cy="5343028"/>
            <a:chOff x="739960" y="1925092"/>
            <a:chExt cx="4376696" cy="4366063"/>
          </a:xfrm>
        </p:grpSpPr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253EEDFE-1D2D-4938-9DF2-97FB4F709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8562" y="2003061"/>
              <a:ext cx="4288094" cy="4288094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Oval 386">
              <a:extLst>
                <a:ext uri="{FF2B5EF4-FFF2-40B4-BE49-F238E27FC236}">
                  <a16:creationId xmlns:a16="http://schemas.microsoft.com/office/drawing/2014/main" id="{5EA4CF2D-570F-4529-ADDA-B37CF05B6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929" y="2003061"/>
              <a:ext cx="4288094" cy="4288094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388" name="Oval 387">
              <a:extLst>
                <a:ext uri="{FF2B5EF4-FFF2-40B4-BE49-F238E27FC236}">
                  <a16:creationId xmlns:a16="http://schemas.microsoft.com/office/drawing/2014/main" id="{CBE92B83-AFA7-40B1-9D3C-502840BADC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960" y="1925092"/>
              <a:ext cx="4288094" cy="428809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016CC92-53A0-45BC-BCA1-1086CFA8D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007" y="987739"/>
            <a:ext cx="3952428" cy="282271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600" b="1" cap="all" spc="1500">
                <a:ea typeface="Source Sans Pro SemiBold"/>
              </a:rPr>
              <a:t> let's take a look at our city.</a:t>
            </a:r>
          </a:p>
        </p:txBody>
      </p:sp>
      <p:sp>
        <p:nvSpPr>
          <p:cNvPr id="390" name="Graphic 212">
            <a:extLst>
              <a:ext uri="{FF2B5EF4-FFF2-40B4-BE49-F238E27FC236}">
                <a16:creationId xmlns:a16="http://schemas.microsoft.com/office/drawing/2014/main" id="{19A55484-B97B-45ED-A47D-EBECAC290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0898" y="4861481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92" name="Graphic 212">
            <a:extLst>
              <a:ext uri="{FF2B5EF4-FFF2-40B4-BE49-F238E27FC236}">
                <a16:creationId xmlns:a16="http://schemas.microsoft.com/office/drawing/2014/main" id="{B31CB7B9-2B8F-4AD6-9FFE-5DAE8E132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0898" y="4861481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80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6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8E1FCB-AFCD-4546-B3B6-89D118B3F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907" y="402336"/>
            <a:ext cx="5217172" cy="1169137"/>
          </a:xfrm>
        </p:spPr>
        <p:txBody>
          <a:bodyPr anchor="b">
            <a:normAutofit/>
          </a:bodyPr>
          <a:lstStyle/>
          <a:p>
            <a:r>
              <a:rPr lang="en-US" b="1">
                <a:ea typeface="Source Sans Pro"/>
              </a:rPr>
              <a:t>Our History</a:t>
            </a:r>
            <a:endParaRPr lang="en-US" b="1"/>
          </a:p>
        </p:txBody>
      </p:sp>
      <p:grpSp>
        <p:nvGrpSpPr>
          <p:cNvPr id="78" name="Graphic 38">
            <a:extLst>
              <a:ext uri="{FF2B5EF4-FFF2-40B4-BE49-F238E27FC236}">
                <a16:creationId xmlns:a16="http://schemas.microsoft.com/office/drawing/2014/main" id="{7F54B1E7-DA9D-4422-98EA-A4C079A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22669" y="824532"/>
            <a:ext cx="1910252" cy="709660"/>
            <a:chOff x="2267504" y="2540250"/>
            <a:chExt cx="1990951" cy="739640"/>
          </a:xfrm>
          <a:solidFill>
            <a:schemeClr val="tx1"/>
          </a:solidFill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3681A6B-8745-4B5F-9106-8375152B5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28FA7BA-0A88-455D-9C83-95E77FCE24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2" name="Graphic 38">
            <a:extLst>
              <a:ext uri="{FF2B5EF4-FFF2-40B4-BE49-F238E27FC236}">
                <a16:creationId xmlns:a16="http://schemas.microsoft.com/office/drawing/2014/main" id="{1311CB1A-9AC1-4FB7-9A52-638777EF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22669" y="824533"/>
            <a:ext cx="1996516" cy="1025963"/>
            <a:chOff x="2267504" y="2540250"/>
            <a:chExt cx="2080859" cy="1069305"/>
          </a:xfrm>
          <a:solidFill>
            <a:schemeClr val="tx1">
              <a:alpha val="60000"/>
            </a:schemeClr>
          </a:solidFill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EFB3B0F-E155-4761-B899-77272AD6A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CC30820-F8FC-4CEE-96EB-90CB8B0A42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57412" y="3323325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Content Placeholder 7">
            <a:extLst>
              <a:ext uri="{FF2B5EF4-FFF2-40B4-BE49-F238E27FC236}">
                <a16:creationId xmlns:a16="http://schemas.microsoft.com/office/drawing/2014/main" id="{63678599-DE61-4C2D-A537-CD6C038EB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906" y="1751727"/>
            <a:ext cx="521717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" err="1">
                <a:latin typeface="Comic Sans MS"/>
              </a:rPr>
              <a:t>Eskişehir</a:t>
            </a:r>
            <a:r>
              <a:rPr lang="en">
                <a:latin typeface="Comic Sans MS"/>
              </a:rPr>
              <a:t> means old city. Eskisehir, formerly known as </a:t>
            </a:r>
            <a:r>
              <a:rPr lang="en" err="1">
                <a:latin typeface="Comic Sans MS"/>
              </a:rPr>
              <a:t>Dorylaion</a:t>
            </a:r>
            <a:r>
              <a:rPr lang="en">
                <a:latin typeface="Comic Sans MS"/>
              </a:rPr>
              <a:t> from the Phrygians, took this name because it was devastated by the wars in 1176.</a:t>
            </a:r>
            <a:endParaRPr lang="en-US">
              <a:latin typeface="Comic Sans MS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F785A8F-002E-4E7C-A4EE-0423F2448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045" y="380207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5552F9A4-B078-4FA2-A29A-E70F6045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045" y="3802078"/>
            <a:ext cx="365021" cy="36502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A picture containing sky, outdoor, sunset, several&#10;&#10;Description automatically generated">
            <a:extLst>
              <a:ext uri="{FF2B5EF4-FFF2-40B4-BE49-F238E27FC236}">
                <a16:creationId xmlns:a16="http://schemas.microsoft.com/office/drawing/2014/main" id="{47D10B7F-30FF-4CF9-BBB2-6C0E33E018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14" r="19636"/>
          <a:stretch/>
        </p:blipFill>
        <p:spPr>
          <a:xfrm>
            <a:off x="6882882" y="1043955"/>
            <a:ext cx="4482541" cy="4511296"/>
          </a:xfrm>
          <a:prstGeom prst="rect">
            <a:avLst/>
          </a:prstGeom>
        </p:spPr>
      </p:pic>
      <p:grpSp>
        <p:nvGrpSpPr>
          <p:cNvPr id="86" name="Graphic 4">
            <a:extLst>
              <a:ext uri="{FF2B5EF4-FFF2-40B4-BE49-F238E27FC236}">
                <a16:creationId xmlns:a16="http://schemas.microsoft.com/office/drawing/2014/main" id="{E7EEFC47-5A1A-4BC0-9CCE-8E2F1C883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135753" y="4898353"/>
            <a:ext cx="975169" cy="975171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69E79C8-38A5-45F9-945F-935B05661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F23F4A9-D368-45FC-BE17-5AE7B3D2BC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0E359B9-2553-4BF7-9253-DD7C6C725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F9101C1-DB2F-4A51-BFCF-E56AA9D7B8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6A0E25F-E8AC-43C3-92E1-630040C0E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8FEFC1B0-3611-4239-A35C-0A72C1AA4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BC7390E-9D9D-4C6A-B8B7-168D94FA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8A0E0EA-1232-409E-BEAC-059E2E0980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30765A6-867B-4402-BC11-C0D43452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F6BB45C-BD66-4CD7-A522-A10F8B077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116CBF8-8641-4F3A-8D12-6EAF96CF3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C8FC9AA3-7B63-4082-885D-8FCEE9798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48DC3B5-F54E-4473-A0BB-948DEF2ECE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6" name="Graphic 4">
            <a:extLst>
              <a:ext uri="{FF2B5EF4-FFF2-40B4-BE49-F238E27FC236}">
                <a16:creationId xmlns:a16="http://schemas.microsoft.com/office/drawing/2014/main" id="{1FF507E3-BA7A-40FD-AA5A-25D99D470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135753" y="4898353"/>
            <a:ext cx="975169" cy="975171"/>
            <a:chOff x="5829300" y="3162300"/>
            <a:chExt cx="532256" cy="532257"/>
          </a:xfrm>
          <a:solidFill>
            <a:schemeClr val="tx1">
              <a:alpha val="60000"/>
            </a:schemeClr>
          </a:solidFill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300A9522-B994-4391-8102-8445B5854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BEDD2B3-194D-4EC3-AF22-18876AFA7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BFECD9CE-87C5-4B66-B08E-522187EDF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92C718D2-9EDD-466F-AC0F-228D36C434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B59CBFD-22E8-48BF-8B69-0EA0B7EDB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8B351CD2-A889-4360-9FFF-D2F7EA88C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33D4147F-B4C8-4F56-A95B-22E67D080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6348CD5F-236C-4E35-958A-DAA3D2CDD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642B0084-6A61-4D01-B273-95FBA380A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FB9340D4-E554-443E-80FD-3F4C8A2B1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1701EE3-B190-4F46-91F7-E72AB32C61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D5969FC5-CC4B-44DA-B750-7C38558D58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DA99042-0C0C-494A-ABC8-DA905A198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338057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Rectangle 11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: Shape 121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5" name="Freeform: Shape 123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7" name="Freeform: Shape 125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547A9D-370D-437C-B40F-8D8CE601B200}"/>
              </a:ext>
            </a:extLst>
          </p:cNvPr>
          <p:cNvSpPr txBox="1"/>
          <p:nvPr/>
        </p:nvSpPr>
        <p:spPr>
          <a:xfrm>
            <a:off x="550101" y="3419699"/>
            <a:ext cx="5545899" cy="275050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err="1"/>
              <a:t>Odunpazarı</a:t>
            </a:r>
            <a:r>
              <a:rPr lang="en-US" sz="3200"/>
              <a:t> with its historical houses from the ottoman empire.</a:t>
            </a:r>
            <a:endParaRPr lang="en-US" sz="3200">
              <a:ea typeface="Source Sans Pro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err="1"/>
              <a:t>Odunpazarı</a:t>
            </a:r>
            <a:r>
              <a:rPr lang="en-US" sz="3200"/>
              <a:t> is a </a:t>
            </a:r>
            <a:r>
              <a:rPr lang="en-US" sz="3200" err="1"/>
              <a:t>touristical</a:t>
            </a:r>
            <a:r>
              <a:rPr lang="en-US" sz="3200"/>
              <a:t> place in </a:t>
            </a:r>
            <a:r>
              <a:rPr lang="en-US" sz="3200" err="1"/>
              <a:t>Eskişehir</a:t>
            </a:r>
            <a:r>
              <a:rPr lang="en-US" sz="3200"/>
              <a:t>.</a:t>
            </a:r>
            <a:endParaRPr lang="en-US" sz="2800">
              <a:ea typeface="Source Sans Pro"/>
            </a:endParaRPr>
          </a:p>
        </p:txBody>
      </p:sp>
      <p:sp>
        <p:nvSpPr>
          <p:cNvPr id="131" name="Freeform: Shape 127">
            <a:extLst>
              <a:ext uri="{FF2B5EF4-FFF2-40B4-BE49-F238E27FC236}">
                <a16:creationId xmlns:a16="http://schemas.microsoft.com/office/drawing/2014/main" id="{59463AC4-F96D-4507-9EE0-A831B7910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5" name="Resim 5" descr="metin, market içeren bir resim&#10;&#10;Açıklama otomatik olarak oluşturuldu">
            <a:extLst>
              <a:ext uri="{FF2B5EF4-FFF2-40B4-BE49-F238E27FC236}">
                <a16:creationId xmlns:a16="http://schemas.microsoft.com/office/drawing/2014/main" id="{7E0B6B36-9AF4-461D-948E-0C23825664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74" r="8275" b="-1"/>
          <a:stretch/>
        </p:blipFill>
        <p:spPr>
          <a:xfrm>
            <a:off x="7185487" y="4078250"/>
            <a:ext cx="2518114" cy="2518114"/>
          </a:xfrm>
          <a:custGeom>
            <a:avLst/>
            <a:gdLst/>
            <a:ahLst/>
            <a:cxnLst/>
            <a:rect l="l" t="t" r="r" b="b"/>
            <a:pathLst>
              <a:path w="2518114" h="2518114">
                <a:moveTo>
                  <a:pt x="1259057" y="0"/>
                </a:moveTo>
                <a:cubicBezTo>
                  <a:pt x="1954415" y="0"/>
                  <a:pt x="2518114" y="563699"/>
                  <a:pt x="2518114" y="1259057"/>
                </a:cubicBezTo>
                <a:cubicBezTo>
                  <a:pt x="2518114" y="1954415"/>
                  <a:pt x="1954415" y="2518114"/>
                  <a:pt x="1259057" y="2518114"/>
                </a:cubicBezTo>
                <a:cubicBezTo>
                  <a:pt x="563699" y="2518114"/>
                  <a:pt x="0" y="1954415"/>
                  <a:pt x="0" y="1259057"/>
                </a:cubicBezTo>
                <a:cubicBezTo>
                  <a:pt x="0" y="563699"/>
                  <a:pt x="563699" y="0"/>
                  <a:pt x="1259057" y="0"/>
                </a:cubicBezTo>
                <a:close/>
              </a:path>
            </a:pathLst>
          </a:custGeom>
        </p:spPr>
      </p:pic>
      <p:pic>
        <p:nvPicPr>
          <p:cNvPr id="3" name="Resim 4" descr="gök, açık hava, bina, harabe içeren bir resim&#10;&#10;Açıklama otomatik olarak oluşturuldu">
            <a:extLst>
              <a:ext uri="{FF2B5EF4-FFF2-40B4-BE49-F238E27FC236}">
                <a16:creationId xmlns:a16="http://schemas.microsoft.com/office/drawing/2014/main" id="{EB636F87-96BB-406D-BC2A-B84F195334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53" r="33199" b="2"/>
          <a:stretch/>
        </p:blipFill>
        <p:spPr>
          <a:xfrm>
            <a:off x="8055256" y="115391"/>
            <a:ext cx="3987917" cy="3973540"/>
          </a:xfrm>
          <a:custGeom>
            <a:avLst/>
            <a:gdLst/>
            <a:ahLst/>
            <a:cxnLst/>
            <a:rect l="l" t="t" r="r" b="b"/>
            <a:pathLst>
              <a:path w="2361890" h="2361890">
                <a:moveTo>
                  <a:pt x="1180945" y="0"/>
                </a:moveTo>
                <a:cubicBezTo>
                  <a:pt x="1833163" y="0"/>
                  <a:pt x="2361890" y="528727"/>
                  <a:pt x="2361890" y="1180945"/>
                </a:cubicBezTo>
                <a:cubicBezTo>
                  <a:pt x="2361890" y="1833163"/>
                  <a:pt x="1833163" y="2361890"/>
                  <a:pt x="1180945" y="2361890"/>
                </a:cubicBezTo>
                <a:cubicBezTo>
                  <a:pt x="528727" y="2361890"/>
                  <a:pt x="0" y="1833163"/>
                  <a:pt x="0" y="1180945"/>
                </a:cubicBezTo>
                <a:cubicBezTo>
                  <a:pt x="0" y="528727"/>
                  <a:pt x="528727" y="0"/>
                  <a:pt x="1180945" y="0"/>
                </a:cubicBezTo>
                <a:close/>
              </a:path>
            </a:pathLst>
          </a:custGeom>
        </p:spPr>
      </p:pic>
      <p:sp>
        <p:nvSpPr>
          <p:cNvPr id="133" name="Freeform: Shape 129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51176" y="4803984"/>
            <a:ext cx="2140824" cy="205401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1" name="Freeform: Shape 131">
            <a:extLst>
              <a:ext uri="{FF2B5EF4-FFF2-40B4-BE49-F238E27FC236}">
                <a16:creationId xmlns:a16="http://schemas.microsoft.com/office/drawing/2014/main" id="{FC3ABE8C-1C72-4141-BADF-DD6811764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51176" y="4803984"/>
            <a:ext cx="2140824" cy="205401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42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934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Picture 4" descr="A picture containing sky, building, outdoor, harbor&#10;&#10;Description automatically generated">
            <a:extLst>
              <a:ext uri="{FF2B5EF4-FFF2-40B4-BE49-F238E27FC236}">
                <a16:creationId xmlns:a16="http://schemas.microsoft.com/office/drawing/2014/main" id="{DB9C974E-826F-4957-98EF-4B28D86A05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0990" r="22510"/>
          <a:stretch/>
        </p:blipFill>
        <p:spPr>
          <a:xfrm>
            <a:off x="4505149" y="185418"/>
            <a:ext cx="3324993" cy="3353747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4745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Oval 15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8" name="Rectangle 17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4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4" name="Picture 4" descr="A picture containing building, outdoor, ground, way&#10;&#10;Description automatically generated">
            <a:extLst>
              <a:ext uri="{FF2B5EF4-FFF2-40B4-BE49-F238E27FC236}">
                <a16:creationId xmlns:a16="http://schemas.microsoft.com/office/drawing/2014/main" id="{579D52AB-DD92-4B39-A57D-A5F659FA3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8038" y="261987"/>
            <a:ext cx="4785052" cy="6031636"/>
          </a:xfrm>
          <a:prstGeom prst="rect">
            <a:avLst/>
          </a:prstGeom>
        </p:spPr>
      </p:pic>
      <p:grpSp>
        <p:nvGrpSpPr>
          <p:cNvPr id="15" name="Group 19">
            <a:extLst>
              <a:ext uri="{FF2B5EF4-FFF2-40B4-BE49-F238E27FC236}">
                <a16:creationId xmlns:a16="http://schemas.microsoft.com/office/drawing/2014/main" id="{19C50935-4DD3-46C8-B0BE-74860460E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481489"/>
            <a:ext cx="932200" cy="932200"/>
            <a:chOff x="10791258" y="619275"/>
            <a:chExt cx="932200" cy="932200"/>
          </a:xfrm>
        </p:grpSpPr>
        <p:sp>
          <p:nvSpPr>
            <p:cNvPr id="21" name="Graphic 212">
              <a:extLst>
                <a:ext uri="{FF2B5EF4-FFF2-40B4-BE49-F238E27FC236}">
                  <a16:creationId xmlns:a16="http://schemas.microsoft.com/office/drawing/2014/main" id="{7FC918AD-C067-46DF-8F98-83352CB94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7" name="Graphic 212">
              <a:extLst>
                <a:ext uri="{FF2B5EF4-FFF2-40B4-BE49-F238E27FC236}">
                  <a16:creationId xmlns:a16="http://schemas.microsoft.com/office/drawing/2014/main" id="{3C1473DD-4042-44F9-A962-71F52BAE3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9" name="Group 23">
            <a:extLst>
              <a:ext uri="{FF2B5EF4-FFF2-40B4-BE49-F238E27FC236}">
                <a16:creationId xmlns:a16="http://schemas.microsoft.com/office/drawing/2014/main" id="{EC86BE98-673F-469D-B15E-8B6305CE3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62945" y="1898890"/>
            <a:ext cx="1598829" cy="531293"/>
            <a:chOff x="6491531" y="1420258"/>
            <a:chExt cx="1598829" cy="531293"/>
          </a:xfrm>
          <a:solidFill>
            <a:schemeClr val="tx1"/>
          </a:solidFill>
        </p:grpSpPr>
        <p:grpSp>
          <p:nvGrpSpPr>
            <p:cNvPr id="25" name="Graphic 190">
              <a:extLst>
                <a:ext uri="{FF2B5EF4-FFF2-40B4-BE49-F238E27FC236}">
                  <a16:creationId xmlns:a16="http://schemas.microsoft.com/office/drawing/2014/main" id="{D60FC4AA-5A68-4DF2-BD89-67DB10986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C71B55-3529-463E-B5AB-1011B95EF0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7C124C6-B221-427F-ACA6-DFAC5A1608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" name="Graphic 190">
              <a:extLst>
                <a:ext uri="{FF2B5EF4-FFF2-40B4-BE49-F238E27FC236}">
                  <a16:creationId xmlns:a16="http://schemas.microsoft.com/office/drawing/2014/main" id="{93B7F476-C9DD-4DD5-94E6-FD75C5412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F04B155-0292-44AA-B2FB-2CD2612FAC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7">
                <a:extLst>
                  <a:ext uri="{FF2B5EF4-FFF2-40B4-BE49-F238E27FC236}">
                    <a16:creationId xmlns:a16="http://schemas.microsoft.com/office/drawing/2014/main" id="{76E3AECF-0782-4578-957B-CDD69EDF6A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70AAE9F-D40D-4A06-A542-AB26D8AB9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6676" y="4575280"/>
            <a:ext cx="1781105" cy="1781136"/>
            <a:chOff x="10154385" y="4452524"/>
            <a:chExt cx="1443404" cy="1443428"/>
          </a:xfrm>
          <a:solidFill>
            <a:schemeClr val="tx1"/>
          </a:solidFill>
        </p:grpSpPr>
        <p:grpSp>
          <p:nvGrpSpPr>
            <p:cNvPr id="33" name="Graphic 4">
              <a:extLst>
                <a:ext uri="{FF2B5EF4-FFF2-40B4-BE49-F238E27FC236}">
                  <a16:creationId xmlns:a16="http://schemas.microsoft.com/office/drawing/2014/main" id="{E2BD3D1E-8A78-4CA8-A862-614FD75BD9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27EF3C4D-D9EE-433E-A50B-6D1B1A4E1B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FC4F4B86-B0F5-45AB-974A-ED0CF80380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1ABCCAB6-2C8F-45DC-A8D3-12AE864BCF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B77B7A98-FF5E-4AE2-AA18-F9CD647D24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1BEEA99B-FA00-47DF-A8C6-42E565ACBA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9A3073AA-0C95-49D3-ABEB-360AC0DA78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ADDC6101-D1BA-45AD-975E-6D22FBBC8A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7F7FF84E-A790-449D-A30F-A2B32897BB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BFAC3AB9-2115-4ABC-8F2B-669140D4BA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12209916-8238-47D3-8470-C3B6748DE3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342C4170-32C9-45C4-9A3E-3B9DFBDAB5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252EA0E9-92FF-4BC7-B847-6782E38D96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CC5C774B-5471-455E-9173-6114DFF3ED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F8A27BFB-E943-4C45-BFA2-B1FB44802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E10E74B4-0649-4165-A42B-5188136CB2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285DD857-084E-445B-9D21-3DDF484AE3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858EAED4-7030-4F02-8735-86B2D41F0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FD206B85-4DBA-4A1C-BE5E-9AC09D3E85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A9828E4E-D18A-4EB3-AA0E-6A694BAA60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242BFF0C-9960-4037-8875-982CC6AB3B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FDC46289-4813-4C66-B74D-DA89EB5C7A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DD12BBDD-E5E4-4866-BA7D-575AA15AFA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CC7933B6-91C1-49F7-A1D2-E4C9264C71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80F77AE0-80D0-441D-8610-15A87072DB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369F67A5-04FD-4DC3-B5FE-E293F1D8FF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7D2FE5A5-00D9-4B46-B9C0-DF029A2137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77863FE7-D2C9-4943-8569-6BF49B87CC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A0020B1F-76BE-46B2-8D5F-A8BD90E97B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ABB9081A-5442-44FE-B224-BDBCB08C9B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F93E179E-A593-4559-96EE-A0B232C5E1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34DF0844-A707-4E91-9663-D229B49F5B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C2450B49-EEBA-44E1-A402-CDDFAA21BC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A588BB7B-0B7E-44B5-BFD9-EA98377B0B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69A29819-A120-4DE3-9885-6C9ABDEBF9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5A47B4D1-A1E7-440C-9756-62F1319981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6E37264B-D746-4A84-A8D8-C8BB60C5F4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4A6A55C8-81FC-4BC1-8D9D-989098291E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25BEED62-890A-4F76-8976-0806912852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CEDB6363-D238-497C-9F62-70C3794378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E8AE52A3-EEF4-4363-8348-F0193090BD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42E43346-6294-4571-8009-00559220AA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4C9FF21F-0A57-48BD-AFA2-812BDA4AE1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92CE44D1-4355-4EA0-85D9-46B2BD634E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E05932D9-8C08-487C-BE8D-CE8D90DBE2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1956F062-CFDF-41C0-BF81-910A593926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6EE30713-2557-4E2C-B23E-A4335296BD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713ADC1F-8ACA-4FC6-923D-A7D07F151E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9516A6B3-73B6-4736-BAD3-1BA9B19BBD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66C9B3A2-34F8-463A-8F26-2DB41BC486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D2681A1B-C5B4-4180-B839-F42F15609F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09B73E73-CAF5-466C-B476-F442DA3F69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47DE2FFA-2AEC-4E3C-9BB5-0B4FA9B13C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707A7E41-23E9-4C4C-8C40-86AC4A286A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E0EEF3BF-23B8-4558-9496-3FBC0D450F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F23B0DE3-79D7-4B51-AA85-1D78E1D125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66A6C48D-B42A-4213-967E-3F0F31F368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460D8262-916E-4A41-9DA7-0416B07C17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BDA74C8E-A290-4214-9CDC-7C81E2D300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06F0FC8C-B053-49A4-85D1-D02E6ACC09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EF6E20D1-B75B-4109-9863-CDF7D7B9C4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CD825563-95D0-4AF8-B76F-C3D9E5B85E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E4808768-DD68-41FD-B6C9-92A21F8568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5443C4E4-B94D-4A0F-91E2-EAEEE4333B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A7BE49C3-DF3E-40D7-AA79-31FF796D8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296FD384-B102-4DC5-B7F8-C9CFCAFEF2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761B0F50-29B0-4715-89EA-3D67D66E99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02EE7645-22B2-4AE6-BE83-268CF9FA94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0FCB045A-2D48-4F00-9BBE-AE4801A711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64C1897B-BBF3-4B8D-9EFD-B58FB97AD6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8F33C9FF-51FD-4E01-A7D6-DA07904BC0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1038A907-28E4-4AC5-A3DF-03B30DDB2D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E3BE620C-6DA4-4783-88DF-F2554F8E70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215C33E5-3C0F-413D-955F-910161E8B1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D326348F-BB03-4656-B017-00439FE3EC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20055F29-A753-4AFE-AF14-DFDE3DE48E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657EA5FB-E669-4025-9D5B-6DF78AE480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CBD49CA9-1E94-44AC-B174-9A93372738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558FC163-7C80-4AC8-87B6-AD07A9631F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FB938ED2-0548-468C-AB68-669B0C1572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4B558214-CC40-4472-A55E-779E4D2ADB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9FA37504-C92A-4150-9A6B-9B980E25CC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F932921F-34B0-4977-B152-3334098832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CAA972F9-99BB-44A2-8161-84EC4C4E1B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B070033F-E82A-4F69-8BE0-33B88CB6C4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5B8CB3D3-5CC3-46BA-B938-EFE5283D5C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C4515117-6988-4803-B47E-D964DC19FE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0FFD108F-3434-4F6A-B5DF-B216E81021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A74122B8-F9B6-4E3A-81B2-48070B698F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8CCA48B6-1BF9-443C-B83F-BA73DC92E7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BF6BF308-DD11-454B-9506-CB8767656D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FD69DFD3-74B3-4FFE-A6B0-2785452F6F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70235D33-B714-484D-A828-A1C2B9DA2D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1B39A86E-3D93-4519-8339-AF2E16F48A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A473D478-5749-4AB9-84D3-B6FD2F7E3E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CD8CFC12-D4F6-4413-A980-9555DB05F9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D22FB6AD-7251-460C-8F68-EC9A30FE14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196CEA23-5605-4C36-BCE1-43F7BC7E62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F1F2BD5B-1A74-4E54-8D22-8B01306D28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2CB5096C-92D4-4D92-BE5E-DC9F8CE875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4E952EA9-6EEB-4188-8280-B5941B54B2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CAF3A5A9-96B1-4099-A611-0343087806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4690DDC6-840C-4039-A44E-2C9D11454E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00445CEA-D59C-477B-84A8-7163839581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1D84F960-F314-41FE-8E0C-9B8DE8B5C3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F23074B2-0A5D-42D1-914E-A60316556F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6ACE5B8D-E475-4895-896B-97717639DC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D63AD73B-CAD9-48E0-89E1-1F531A9F72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8F67E191-9D6E-46DA-982D-34D686BF6C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A3B9058F-A876-4D14-994D-2999554CF7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930DC04D-63F7-4A8B-8BA0-EBB37FBCE1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DCAA7B2F-CAA7-487C-B9C3-550DCBD496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A51E6295-56F4-4B47-9703-8B5C83305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FC66FAB9-F717-484C-9F47-ABFBC94A72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DA704F57-9070-4439-B6BB-136279857C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66BD4C2A-A544-4628-B9B4-BC803609CB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CE9A844C-1080-4183-A980-8E2982155B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92348B29-40E9-4CE2-A23C-9360144735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9BB11EDA-F6E1-45BA-B49F-7ABDD656E9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F441DFD2-327A-4071-9249-BCAEF800DA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304F0367-9F6D-4C5F-9818-3CC35C87A4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C967B7DB-7330-4692-AA81-CAFC51606A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57F65263-2AFD-44AD-AD61-23EC3085CD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BD4C27B8-A29B-4575-9EC4-A1B7DC079A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69107FDD-0652-42DE-97A0-264223E6D9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13688F79-032F-4291-869C-3C26B5E9F9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661A607F-AD34-4B38-87EF-D0AFBDDF3A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5694E08C-39BB-4792-B645-37D3E63B7D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0167048B-FB7B-4B7A-B679-D7974FF515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4926B316-063E-4D72-AC12-F0953B3204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9772A1FC-2C0F-47A6-83D6-9A4A7973D1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4DF32C85-4E56-4356-AE0F-2C8D278F01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80ACC557-85EF-41DC-B9EC-B0C63F4520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13640E5B-764E-4718-975F-3E620288A8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16A2EF26-7944-4D17-96AE-ABC43243A3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5A1A1B38-0AEF-44DE-B6A5-0B60A59FC4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B94D0D12-8DCC-41BF-9225-D72CF3DF56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B9E43D6F-7890-4F99-B7CE-C30DBDEA2D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82E7692B-A0A5-4B63-9E78-B255FCBAD1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D947BA6F-304B-47B9-913C-6EF6D22B1B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73AA783A-6086-4C47-8151-6085EADB0F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CCB3DC39-E9B5-49ED-B30E-2FB5651CE6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F1AB56F4-B1CC-4680-ACEF-B87EAA7DDD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433FE7BD-2D20-45C5-A447-5F0E933734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59D9EB2A-0CB8-463E-8313-3470C29C4B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6AE0C53E-D056-4795-A700-7EBC6C9AE3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A93FCCD7-1DE2-4D8D-9071-88B245ED52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8A140C86-8820-4678-B15E-7AECBF59A8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0BC8E0EB-69E1-484B-AE06-E57C908595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FBC0FD0C-82A7-44BF-A997-0A9CA418AF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A7390762-8393-4F33-80E6-21BA751334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81B7B85A-833F-464A-939B-149F84E40E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F485BF70-0F08-4E17-AFD1-6C5C7B258B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13C387DD-897C-4282-BEED-6E0BE32860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1C79F195-D52B-4E48-A9FF-F074256119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F445D0FA-966F-400A-AC8D-8CAAF02E6A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376ECD94-6896-441C-AA44-A4F57F0219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FC92C350-CAD6-4C2E-A65E-E94F58C372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E71598A5-7F8D-4836-B6FC-F1D1582785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BDCB0F85-A6C5-4E65-8F0A-52671EB3D5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87FFBD54-2EF4-448F-96C7-157A3C6AD3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CAEA2FD7-C9B8-45B4-BEFC-977053FBB2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FF912821-388F-422F-B692-31B5E6DE7E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F263D211-562D-46EA-AE01-7B1EDBF713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800610A8-10E1-40B1-ABDE-A9D3EEADD1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764A3047-3F92-4E69-A680-416CC114BC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7F1FA955-903A-430D-A1DA-7E6E303A1B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6BC0288C-46CF-46BB-BF88-CFA8B1D85F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2867B317-CCCD-4EC7-8406-314DB7830C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3CEEC945-6738-47C2-88E6-DB29BE3EBE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4" name="Graphic 4">
              <a:extLst>
                <a:ext uri="{FF2B5EF4-FFF2-40B4-BE49-F238E27FC236}">
                  <a16:creationId xmlns:a16="http://schemas.microsoft.com/office/drawing/2014/main" id="{620CB8D1-CE41-4A5C-8FD5-DACED6553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EA5E2DDF-06EC-428F-9085-5AE5B2F33E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579F314-5DE2-47CC-A508-6E15B3B879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969A4AD-8589-4A96-8118-DE73000C47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20A98F31-9A68-46C2-A001-8011DF7C49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B442335-3E37-40C9-9E08-8D7931CC99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E846DFE3-FEC9-4DBF-9290-F60816F8A2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BD31C12-2164-410B-9A3A-6C1BEEA5BD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DF87D878-021F-4966-9031-5203868AA4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A1927FB0-8581-4B00-B542-1426415D58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11076EE-3A40-4B54-B1F7-555E6831B6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315A147-8A55-4B74-8F80-58B50585E0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918AFBC-933F-4220-A164-BA4B40B4DF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53814E64-DB41-47BE-9E6E-F40AC4A82F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DC1BF4C-B973-4D6F-AF0E-EA5838A1DB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8F9E73A9-D8DE-4FB2-BCA9-D07DD7A2E1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0B2FF232-F7ED-4A4E-A36D-94E7B24F37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058CFC5-FAB0-40DD-9B58-D7A64EF01F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B7C79FDB-284E-41FB-A93C-3A6A4F9488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706A4151-1369-4294-824A-70C8F929FC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BB9396E5-7245-48DA-AA32-5AB0842B7E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066EB7EE-D151-4B68-B14C-1C54DF2B18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FF4EDA4A-9471-4A70-9A00-B1A66B5E1B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04799963-01EB-401F-8BFD-6CDF641B5C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04CB3DF6-6D3D-40C5-B741-F2D83DD79E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CA7B3897-3CBB-49E3-90EC-96E63DD9A8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E37DB1E2-1825-47B1-9E89-634473EF50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D2052410-9234-4B80-B825-7F91A5D615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08E7CB48-0744-4DF2-86B6-3335F38E6A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EB74DCF-332B-4BD3-B036-4A133327A2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1B69718-3DD4-4F38-81E1-2342692AFF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D5CE2490-5C33-412B-B444-D335E3AE8D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3328ABF3-0C84-459E-B986-7DCD455B6C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37381077-83CF-4050-A5F3-8C33C6E707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20C082F-B414-4A4B-82AB-CE86C925CA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0B3086F2-6938-4EB0-9EC8-B829D1E9F2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5E9F8385-761F-44AF-8AC6-CDBA79A52D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9AADCB5-90F3-4C5F-97B2-73CFF780AE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ABB6628B-E9D0-4651-8570-CF1E5DB026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34C9E771-C0D9-4027-96D7-651E8B7361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80B5730-FEEA-409B-9D23-066B99E31B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B4A9FBAD-235A-4A0F-8C54-15633CCAFF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F2F6746-8E16-406D-835E-5FCE6D4F07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4FADF2DF-4564-4627-AA45-85EFB70829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3D4185DD-65EF-442E-935F-90BDEB5E82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0B30569E-CF14-4DF4-AE71-046DC42001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ADC6272B-8E87-4AF5-A668-16EC7F3C4E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95404AC5-86D6-4864-BE91-84B6F66D57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0283DF22-5559-4FAB-A06F-CDB1F9C996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F82E770A-E6CC-441E-A6A9-47A33BF503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32C89056-2DB3-4565-8418-63EE598E0C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A81C1B01-00CC-4C39-A005-8544974B93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EC8F3F3D-5E7B-4168-BA7B-09B22C878A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BB09AD41-8582-44F1-A4DB-8C4ECC1D6A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EEF98626-AA8E-4ABF-A29A-89C159D70B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8A910E73-8115-449D-91BC-4BFD85100B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2BA84EC5-ADB4-412B-9D7F-785CA24046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1EAEE025-D974-498D-B276-E887588BFB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C0A6777F-C322-4CFA-B4FA-C98FF4CBF6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C45B00F-D649-44DC-9CB3-04C5A6CB86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14D681DB-7395-46C8-A277-8D5478BA84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2FF0C982-758E-46DD-88BE-0B1087F201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3AC91889-4175-4937-A495-37094F3EEB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79B67AE9-E5D6-4FA2-AFB6-73EB860099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DA158CC5-EE56-492A-A095-77324472D8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2547278D-FC88-4AB6-8C3C-EEF9282F3E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D0EC49A0-0827-49E5-89C4-F56299A5DF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9B2514B8-CBE5-40F8-85F8-8B9D514F53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89206225-1385-42CD-A435-03C6731B51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516C97D0-ECDA-4BE7-B7B0-104FBAC6E4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79F18E51-9DC0-4458-85F4-8DB85B23C1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18150D47-30EF-4F80-A28C-F206A8E152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9146AF03-B828-49EB-A7CE-81D57EA9BB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7CD96A2B-A3CD-4992-97C7-7F47A2A399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D0A0D10A-D5BB-4580-91C6-15338B079C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2B73C84D-0C6C-4AF8-9DAB-89DF1E4F89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DD66FFFF-5665-44A0-AA5E-7220E985AC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477FB038-24D7-43B0-955A-DCC0332B5D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BA17227F-E9D3-4A51-9DF0-DFD909AB3F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55E6B883-1C1C-40DF-A620-22CC48A9A1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07EC08BD-662A-486F-BA39-0A9F368A63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31A6E4DA-A497-400B-ADFB-11B80E5E0D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CDD443E5-430F-4F57-A4ED-2BCF8E0C7C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F736045A-DB37-4982-96ED-70BEEEC7CF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C1805AD9-942F-480F-A92D-B71F17B653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F35A6E50-B827-447C-A1E3-243CB09BB1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8A99C9B0-BE26-498B-BF80-39E5CC621E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3699857B-7AC7-4686-91B1-0F634DB5A0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EAD66306-06A7-4198-B997-F9B8B8AF84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173378AC-6515-495C-A818-4A41463E45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A9203926-2967-431A-9A3A-80ADDF9A2D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C0F60567-9012-4A1A-81DF-87B661B62F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0C1BE4E4-B943-411F-A103-BCDC29AF0E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8F230BF9-4B8A-4479-B197-83AA90D84C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F64D3FA3-2702-4732-A545-29A65184DD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59DE7572-DB33-4A77-B082-96E36A6196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A2B8418A-24D1-4998-949F-BAEBE54CA3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596AFA95-4288-45C6-8385-D30F8C8221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061C74E7-2DA4-47FE-A604-4CAE7426A2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49948CD9-6639-4D61-84AD-9888621969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E50D3989-13DF-4E94-9702-7CA27CE585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DBA4DD0C-2E69-4365-8750-37BF2BD8A2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38B2F783-8850-437D-AD52-62F4EFE868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6C32D6E8-869E-4CBF-9409-124D3FAD39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28C44847-ACE1-4D0D-B2B1-5E433166E3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400A772C-C03A-42DC-B0A7-F0DFC7F83D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BF55ACF2-1DAF-4BAD-98D9-7B7411406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B8457AE1-96AA-479D-B76B-E62113204B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1C4F22AD-9264-4746-9908-F88858B7FA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9B25671A-8A56-49F6-802A-1CBA58FF87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A8875C06-A53D-4C2E-AAB0-2FBC5A1678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6F5F71D6-3D74-4013-8BD6-7E52F6DE50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B41736BF-619F-402B-B70E-089811060A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51A1F261-EEC0-4F95-B854-1454E3CF37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F7DE06E0-C362-485D-8F89-44FDBBAFF8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54822EF5-4772-42F0-A59B-04AB882D75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712CE3F4-4BC0-495F-9973-C58EC6CD6A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11274400-B083-4CEF-804B-9EBF7CCAAD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9945F450-B42E-4DA2-9C76-BA1F38AF31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853A096-C1AB-4E3C-8B35-D682A008A5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75F8D171-62A5-4073-97CB-4E59015698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DC99FCCD-BBB6-40F1-B331-659509ED7C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60E3381B-598B-490B-8F81-584CB96089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5B8A6BEE-872E-41B4-AAF7-121594E054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BF66EF2A-00A9-46F3-9710-6ADBD3D544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A0432490-5DE8-4D81-B39C-B44CE1C47C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D48F6BC8-EABA-4287-8FCC-8BC7CD06DF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623E8D30-1C78-41D4-97C9-63646BD99E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C3167F67-0621-408A-A29A-A4536450C3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9A19AC3E-362D-4172-97EF-45598CB5FF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5B76F033-FB8A-48DB-8951-F527972A6E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E832F524-84B7-44E4-9494-0969759A2D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05782180-F16A-4A8B-A276-5E38F741B7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34157406-E447-440D-9BCB-CA3D365A00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36D42F35-9B1B-469C-999F-7CEB42F4C8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8A4EEFF2-05CF-4C27-B386-A0E5DCD63A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ED3EEF5A-B20A-42C7-A575-5E2655BA88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A46A893E-1A0C-40BF-AB34-831A41DDCA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6157AAD3-7E95-41BF-8073-F6F78BA164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24E5F5D2-D8B5-4D70-B617-B5029CA641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E04ECE8A-8657-4D32-AD7E-B1058D0F7F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57990A80-1E83-4C43-B61D-4CB71B2CD7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82226514-799A-43F7-A5A3-6753D7BE8C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092572FA-6D1F-42B1-BEE7-46DC341D2B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F7870CB6-417E-416A-8307-E48C0A6A25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F1EFCC94-4633-4464-8D4C-2EF4454D93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37B2F8A5-8637-4CCA-B44D-8844E60191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B0EA5452-15FD-43AB-8AC3-3C5C9BB2D5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0CFF3735-E718-4E54-A53D-B56B16207B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C6087547-39E2-4056-8173-171D1B1D7C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B5C5BAD6-F152-46DD-87A7-62F3BDB9D4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3B07F977-B52E-43E1-8030-6B46F7E807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3120570F-B852-4D3C-8E2C-965B514435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019A7E82-47E0-4A90-BB03-E662E4F828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623437BB-CD62-411D-B155-CF1B830F05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3DC4DD6A-A1ED-41B9-99FB-4D75C409AB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E6F33FC1-BFE0-4A5D-9675-2DAFE11277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CC7BBB4D-B45F-4D85-ADB0-AE2D0E8441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BF25838A-853B-4F5F-A10F-CD54217F02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C471161E-04D5-495C-9104-22CF3ED824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DFDFEF08-9D16-47C5-B413-C7BA090E9F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254CA655-0F8E-46A3-AE85-F020BB071F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A631A92A-3002-4BD3-B9AF-B0D7EF77E6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FCB0D363-B41D-4BB8-8F85-D183BF85BF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097B2CE1-2117-42A1-B721-1FD442E686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300878E3-A086-4922-AD6A-2D2A94CA2F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73F37BA0-1202-4528-973C-06E260C8B7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98FCD65C-13F5-4B2B-B39B-7153A0F64C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AED6E0B7-C4E5-47DB-B2F4-A6130DA93F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F6A91E1B-7F17-409B-8020-6F9E259D1C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73" name="Title 372">
            <a:extLst>
              <a:ext uri="{FF2B5EF4-FFF2-40B4-BE49-F238E27FC236}">
                <a16:creationId xmlns:a16="http://schemas.microsoft.com/office/drawing/2014/main" id="{6BD54582-09BE-4859-9E01-69A2C224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04" y="2550483"/>
            <a:ext cx="3600090" cy="1339940"/>
          </a:xfrm>
        </p:spPr>
        <p:txBody>
          <a:bodyPr>
            <a:normAutofit fontScale="90000"/>
          </a:bodyPr>
          <a:lstStyle/>
          <a:p>
            <a:r>
              <a:rPr lang="en">
                <a:latin typeface="Comic Sans MS"/>
              </a:rPr>
              <a:t>It has a historical architecture that is included in the UNESCO World Heritage List.</a:t>
            </a:r>
            <a:endParaRPr lang="en-US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8337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6" descr="su, açık hava, ağaç, vapur içeren bir resim&#10;&#10;Açıklama otomatik olarak oluşturuldu">
            <a:extLst>
              <a:ext uri="{FF2B5EF4-FFF2-40B4-BE49-F238E27FC236}">
                <a16:creationId xmlns:a16="http://schemas.microsoft.com/office/drawing/2014/main" id="{A7924D62-5E52-4762-815B-F98932713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8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 w="28575">
            <a:noFill/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BC863B5-8B85-4BAC-97E8-7365A6FB2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88045" y="0"/>
            <a:ext cx="7603955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30146" y="247167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617B5AA-8A0D-41D3-B2EF-8BC53E3B7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30146" y="247167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30146" y="686902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72EB308-9A4E-4332-A908-22F2978D7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30146" y="686902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B7A900B-006E-46F4-831E-5AABAEE45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19534" y="1103896"/>
            <a:ext cx="4965868" cy="4598497"/>
            <a:chOff x="1674895" y="1345036"/>
            <a:chExt cx="5428610" cy="421093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C1D3151-5F97-4860-B56C-C98BD62CC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AD33695-C117-4AEE-9AF5-65F13C6CC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90A7F83A-9728-4030-8E45-9ECF1ABCC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9081" y="1073782"/>
            <a:ext cx="4860256" cy="452926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C4D538-F155-434B-B9D5-EECBA612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865" y="1729405"/>
            <a:ext cx="4324642" cy="29396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900" b="1" cap="all" spc="1500">
                <a:ea typeface="Source Sans Pro SemiBold" panose="020B0603030403020204" pitchFamily="34" charset="0"/>
              </a:rPr>
              <a:t>Our Porsuk Stream passing through the middle of the city,</a:t>
            </a:r>
          </a:p>
        </p:txBody>
      </p:sp>
      <p:sp>
        <p:nvSpPr>
          <p:cNvPr id="40" name="Graphic 212">
            <a:extLst>
              <a:ext uri="{FF2B5EF4-FFF2-40B4-BE49-F238E27FC236}">
                <a16:creationId xmlns:a16="http://schemas.microsoft.com/office/drawing/2014/main" id="{6B3AD2E3-0AAD-4808-835D-6DB434CD3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3629" y="5130707"/>
            <a:ext cx="857096" cy="85709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2" name="Graphic 212">
            <a:extLst>
              <a:ext uri="{FF2B5EF4-FFF2-40B4-BE49-F238E27FC236}">
                <a16:creationId xmlns:a16="http://schemas.microsoft.com/office/drawing/2014/main" id="{FF44C53F-67DE-411B-8D73-EEA2966CA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3629" y="5130707"/>
            <a:ext cx="857096" cy="85709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AF1A22-A612-4226-B937-CC315906F352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1115728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1">
            <a:extLst>
              <a:ext uri="{FF2B5EF4-FFF2-40B4-BE49-F238E27FC236}">
                <a16:creationId xmlns:a16="http://schemas.microsoft.com/office/drawing/2014/main" id="{698DC1B4-9C49-491A-B0C4-CF9ABED0C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9" name="Freeform: Shape 33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pic>
        <p:nvPicPr>
          <p:cNvPr id="4" name="Resim 4" descr="gök, açık hava, vapur, çayır içeren bir resim&#10;&#10;Açıklama otomatik olarak oluşturuldu">
            <a:extLst>
              <a:ext uri="{FF2B5EF4-FFF2-40B4-BE49-F238E27FC236}">
                <a16:creationId xmlns:a16="http://schemas.microsoft.com/office/drawing/2014/main" id="{56563106-B218-4B92-9C24-9C74FE5519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9" r="18713" b="3"/>
          <a:stretch/>
        </p:blipFill>
        <p:spPr>
          <a:xfrm>
            <a:off x="276259" y="283732"/>
            <a:ext cx="3152783" cy="3152783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43" name="Group 35">
            <a:extLst>
              <a:ext uri="{FF2B5EF4-FFF2-40B4-BE49-F238E27FC236}">
                <a16:creationId xmlns:a16="http://schemas.microsoft.com/office/drawing/2014/main" id="{E5C89038-920A-4C2C-96CF-80507027B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0064" y="2828266"/>
            <a:ext cx="805908" cy="805908"/>
            <a:chOff x="817371" y="4276255"/>
            <a:chExt cx="413564" cy="413564"/>
          </a:xfrm>
          <a:solidFill>
            <a:srgbClr val="FFFFFF"/>
          </a:solidFill>
        </p:grpSpPr>
        <p:sp>
          <p:nvSpPr>
            <p:cNvPr id="37" name="Graphic 212">
              <a:extLst>
                <a:ext uri="{FF2B5EF4-FFF2-40B4-BE49-F238E27FC236}">
                  <a16:creationId xmlns:a16="http://schemas.microsoft.com/office/drawing/2014/main" id="{8D8F13C5-4B99-432F-A339-372E57EB6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0" name="Graphic 212">
              <a:extLst>
                <a:ext uri="{FF2B5EF4-FFF2-40B4-BE49-F238E27FC236}">
                  <a16:creationId xmlns:a16="http://schemas.microsoft.com/office/drawing/2014/main" id="{413EEA21-9A3A-47C8-A94C-D6EFE2EF5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51" name="Group 39">
            <a:extLst>
              <a:ext uri="{FF2B5EF4-FFF2-40B4-BE49-F238E27FC236}">
                <a16:creationId xmlns:a16="http://schemas.microsoft.com/office/drawing/2014/main" id="{9A15111C-2752-4649-B55B-B93FF93F9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0064" y="2828266"/>
            <a:ext cx="805908" cy="805908"/>
            <a:chOff x="817371" y="4276255"/>
            <a:chExt cx="413564" cy="413564"/>
          </a:xfrm>
          <a:solidFill>
            <a:schemeClr val="accent1">
              <a:alpha val="20000"/>
            </a:schemeClr>
          </a:solidFill>
        </p:grpSpPr>
        <p:sp>
          <p:nvSpPr>
            <p:cNvPr id="41" name="Graphic 212">
              <a:extLst>
                <a:ext uri="{FF2B5EF4-FFF2-40B4-BE49-F238E27FC236}">
                  <a16:creationId xmlns:a16="http://schemas.microsoft.com/office/drawing/2014/main" id="{877E3FF1-E4B8-49CB-9DD6-7D2067808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2" name="Graphic 212">
              <a:extLst>
                <a:ext uri="{FF2B5EF4-FFF2-40B4-BE49-F238E27FC236}">
                  <a16:creationId xmlns:a16="http://schemas.microsoft.com/office/drawing/2014/main" id="{945D9A4A-CCDB-40CE-BD57-15BE15B87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pic>
        <p:nvPicPr>
          <p:cNvPr id="3" name="Resim 3" descr="çayır, gök, açık hava içeren bir resim&#10;&#10;Açıklama otomatik olarak oluşturuldu">
            <a:extLst>
              <a:ext uri="{FF2B5EF4-FFF2-40B4-BE49-F238E27FC236}">
                <a16:creationId xmlns:a16="http://schemas.microsoft.com/office/drawing/2014/main" id="{524EA7CF-5A3B-4470-AF69-F5BF3D3D22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57" r="14818" b="-2"/>
          <a:stretch/>
        </p:blipFill>
        <p:spPr>
          <a:xfrm>
            <a:off x="1641588" y="3423819"/>
            <a:ext cx="3181538" cy="3181538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pic>
        <p:nvPicPr>
          <p:cNvPr id="7" name="Picture 7" descr="A picture containing water, outdoor, sky, boat&#10;&#10;Description automatically generated">
            <a:extLst>
              <a:ext uri="{FF2B5EF4-FFF2-40B4-BE49-F238E27FC236}">
                <a16:creationId xmlns:a16="http://schemas.microsoft.com/office/drawing/2014/main" id="{68EC752D-8063-4845-892E-B254E9AAD1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7974" r="22025" b="-2"/>
          <a:stretch/>
        </p:blipFill>
        <p:spPr>
          <a:xfrm>
            <a:off x="4122626" y="281364"/>
            <a:ext cx="4151794" cy="4166172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FD5860-7488-4F3B-ABD2-D14A1B7D177C}"/>
              </a:ext>
            </a:extLst>
          </p:cNvPr>
          <p:cNvSpPr txBox="1"/>
          <p:nvPr/>
        </p:nvSpPr>
        <p:spPr>
          <a:xfrm>
            <a:off x="6809962" y="4667086"/>
            <a:ext cx="5217173" cy="133209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err="1"/>
              <a:t>Eskişehir</a:t>
            </a:r>
            <a:r>
              <a:rPr lang="en-US" sz="2400" b="1"/>
              <a:t> </a:t>
            </a:r>
            <a:r>
              <a:rPr lang="en-US" sz="2400" b="1" err="1"/>
              <a:t>Sazova</a:t>
            </a:r>
            <a:r>
              <a:rPr lang="en-US" sz="2400" b="1"/>
              <a:t> Science, Art and Culture Park is one of the most beautiful places to visit.</a:t>
            </a:r>
          </a:p>
        </p:txBody>
      </p:sp>
      <p:grpSp>
        <p:nvGrpSpPr>
          <p:cNvPr id="53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063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unkyShapesDarkVTI">
  <a:themeElements>
    <a:clrScheme name="Custom 4">
      <a:dk1>
        <a:srgbClr val="FFFFFF"/>
      </a:dk1>
      <a:lt1>
        <a:srgbClr val="000000"/>
      </a:lt1>
      <a:dk2>
        <a:srgbClr val="F3FFF8"/>
      </a:dk2>
      <a:lt2>
        <a:srgbClr val="2D2D2D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DarkVTI" id="{84637DF0-7D2D-4F20-816C-4D6C45F3FAF2}" vid="{0EF594EE-C33F-480F-80E7-D4F74C1C30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FunkyShapesDarkVTI</vt:lpstr>
      <vt:lpstr>What About Us?</vt:lpstr>
      <vt:lpstr>Let's begın wıth...</vt:lpstr>
      <vt:lpstr>PowerPoint Presentation</vt:lpstr>
      <vt:lpstr> let's take a look at our city.</vt:lpstr>
      <vt:lpstr>Our History</vt:lpstr>
      <vt:lpstr>PowerPoint Presentation</vt:lpstr>
      <vt:lpstr>It has a historical architecture that is included in the UNESCO World Heritage List.</vt:lpstr>
      <vt:lpstr>Our Porsuk Stream passing through the middle of the city,</vt:lpstr>
      <vt:lpstr>PowerPoint Presentation</vt:lpstr>
      <vt:lpstr>PowerPoint Presentation</vt:lpstr>
      <vt:lpstr>TURKEY</vt:lpstr>
      <vt:lpstr>Our Flag</vt:lpstr>
      <vt:lpstr>Our history, which started in the 220 BC, has hosted many cultures and nations before that.</vt:lpstr>
      <vt:lpstr>PowerPoint Presentation</vt:lpstr>
      <vt:lpstr>PowerPoint Presentation</vt:lpstr>
      <vt:lpstr>You can discover nature in the mountains where green forests and blue sea meets in the Black Sea.</vt:lpstr>
      <vt:lpstr>PowerPoint Presentation</vt:lpstr>
      <vt:lpstr>PowerPoint Presentation</vt:lpstr>
      <vt:lpstr>Turkish Cuisine</vt:lpstr>
      <vt:lpstr>Dances</vt:lpstr>
      <vt:lpstr>For example horon, zeybek, halay and more.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2021-09-19T08:41:04Z</dcterms:created>
  <dcterms:modified xsi:type="dcterms:W3CDTF">2021-10-14T07:16:52Z</dcterms:modified>
</cp:coreProperties>
</file>