
<file path=[Content_Types].xml><?xml version="1.0" encoding="utf-8"?>
<Types xmlns="http://schemas.openxmlformats.org/package/2006/content-types">
  <Default Extension="bmp" ContentType="image/bmp"/>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68" r:id="rId4"/>
  </p:sldMasterIdLst>
  <p:notesMasterIdLst>
    <p:notesMasterId r:id="rId11"/>
  </p:notesMasterIdLst>
  <p:handoutMasterIdLst>
    <p:handoutMasterId r:id="rId12"/>
  </p:handoutMasterIdLst>
  <p:sldIdLst>
    <p:sldId id="256" r:id="rId5"/>
    <p:sldId id="264" r:id="rId6"/>
    <p:sldId id="267" r:id="rId7"/>
    <p:sldId id="268" r:id="rId8"/>
    <p:sldId id="269" r:id="rId9"/>
    <p:sldId id="270" r:id="rId10"/>
  </p:sldIdLst>
  <p:sldSz cx="12192000" cy="6858000"/>
  <p:notesSz cx="6858000" cy="9144000"/>
  <p:defaultTextStyle>
    <a:defPPr rtl="0">
      <a:defRPr lang="tr-T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05" autoAdjust="0"/>
  </p:normalViewPr>
  <p:slideViewPr>
    <p:cSldViewPr snapToGrid="0">
      <p:cViewPr varScale="1">
        <p:scale>
          <a:sx n="74" d="100"/>
          <a:sy n="74" d="100"/>
        </p:scale>
        <p:origin x="576" y="72"/>
      </p:cViewPr>
      <p:guideLst/>
    </p:cSldViewPr>
  </p:slideViewPr>
  <p:notesTextViewPr>
    <p:cViewPr>
      <p:scale>
        <a:sx n="1" d="1"/>
        <a:sy n="1" d="1"/>
      </p:scale>
      <p:origin x="0" y="0"/>
    </p:cViewPr>
  </p:notesTextViewPr>
  <p:notesViewPr>
    <p:cSldViewPr snapToGrid="0">
      <p:cViewPr varScale="1">
        <p:scale>
          <a:sx n="76" d="100"/>
          <a:sy n="76" d="100"/>
        </p:scale>
        <p:origin x="406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xmlns="" id="{ADC298CD-A2CB-4264-B8EF-EC22755674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xmlns="" id="{97B2DC22-CDD4-4D2A-9FA5-C3F3087512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FD13A8-DDF9-4295-9118-24697CC1EE7B}" type="datetime1">
              <a:rPr lang="tr-TR" smtClean="0"/>
              <a:t>20.04.2022</a:t>
            </a:fld>
            <a:endParaRPr lang="tr-TR" dirty="0"/>
          </a:p>
        </p:txBody>
      </p:sp>
      <p:sp>
        <p:nvSpPr>
          <p:cNvPr id="4" name="Alt Bilgi Yer Tutucusu 3">
            <a:extLst>
              <a:ext uri="{FF2B5EF4-FFF2-40B4-BE49-F238E27FC236}">
                <a16:creationId xmlns:a16="http://schemas.microsoft.com/office/drawing/2014/main" xmlns="" id="{B4A734B4-C086-4D42-9CF4-60897513D83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xmlns="" id="{4A0D3818-38C1-44E1-8010-417FA69020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6F3F28-DCF9-4D27-9C6B-EFEB8788085F}" type="slidenum">
              <a:rPr lang="tr-TR" smtClean="0"/>
              <a:t>‹#›</a:t>
            </a:fld>
            <a:endParaRPr lang="tr-TR"/>
          </a:p>
        </p:txBody>
      </p:sp>
    </p:spTree>
    <p:extLst>
      <p:ext uri="{BB962C8B-B14F-4D97-AF65-F5344CB8AC3E}">
        <p14:creationId xmlns:p14="http://schemas.microsoft.com/office/powerpoint/2010/main" val="1859672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noProof="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8A1AA-860B-4F61-BBFC-1D3F147FDB3F}" type="datetime1">
              <a:rPr lang="tr-TR" noProof="0" smtClean="0"/>
              <a:pPr/>
              <a:t>20.04.2022</a:t>
            </a:fld>
            <a:endParaRPr lang="tr-TR" noProof="0"/>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noProof="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noProof="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FD124C-CDA7-42F4-B6C8-DB4CFFD36682}" type="slidenum">
              <a:rPr lang="tr-TR" noProof="0" smtClean="0"/>
              <a:t>‹#›</a:t>
            </a:fld>
            <a:endParaRPr lang="tr-TR" noProof="0"/>
          </a:p>
        </p:txBody>
      </p:sp>
    </p:spTree>
    <p:extLst>
      <p:ext uri="{BB962C8B-B14F-4D97-AF65-F5344CB8AC3E}">
        <p14:creationId xmlns:p14="http://schemas.microsoft.com/office/powerpoint/2010/main" val="4001404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6CFD124C-CDA7-42F4-B6C8-DB4CFFD36682}" type="slidenum">
              <a:rPr lang="tr-TR" smtClean="0"/>
              <a:t>1</a:t>
            </a:fld>
            <a:endParaRPr lang="tr-TR"/>
          </a:p>
        </p:txBody>
      </p:sp>
    </p:spTree>
    <p:extLst>
      <p:ext uri="{BB962C8B-B14F-4D97-AF65-F5344CB8AC3E}">
        <p14:creationId xmlns:p14="http://schemas.microsoft.com/office/powerpoint/2010/main" val="25788058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Dikdörtgen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Dikdörtgen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Dikdörtgen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Dikdörtgen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up 3"/>
          <p:cNvGrpSpPr/>
          <p:nvPr/>
        </p:nvGrpSpPr>
        <p:grpSpPr>
          <a:xfrm>
            <a:off x="5250180" y="1267730"/>
            <a:ext cx="1691640" cy="645295"/>
            <a:chOff x="5318306" y="1386268"/>
            <a:chExt cx="1567331" cy="645295"/>
          </a:xfrm>
        </p:grpSpPr>
        <p:cxnSp>
          <p:nvCxnSpPr>
            <p:cNvPr id="17" name="Düz Bağlayıcı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Düz Bağlayıcı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Düz Bağlayıcı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Başlık 1"/>
          <p:cNvSpPr>
            <a:spLocks noGrp="1"/>
          </p:cNvSpPr>
          <p:nvPr>
            <p:ph type="ctrTitle"/>
          </p:nvPr>
        </p:nvSpPr>
        <p:spPr>
          <a:xfrm>
            <a:off x="1561708" y="2091263"/>
            <a:ext cx="9068586" cy="2590800"/>
          </a:xfrm>
        </p:spPr>
        <p:txBody>
          <a:bodyPr tIns="45720" bIns="45720" rtlCol="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pPr rtl="0"/>
            <a:r>
              <a:rPr lang="tr-TR" noProof="0"/>
              <a:t>Asıl başlık stili için tıklatın</a:t>
            </a:r>
          </a:p>
        </p:txBody>
      </p:sp>
      <p:sp>
        <p:nvSpPr>
          <p:cNvPr id="3" name="Alt Başlık 2"/>
          <p:cNvSpPr>
            <a:spLocks noGrp="1"/>
          </p:cNvSpPr>
          <p:nvPr>
            <p:ph type="subTitle" idx="1"/>
          </p:nvPr>
        </p:nvSpPr>
        <p:spPr>
          <a:xfrm>
            <a:off x="1562100" y="4682062"/>
            <a:ext cx="9070848" cy="457201"/>
          </a:xfrm>
        </p:spPr>
        <p:txBody>
          <a:bodyPr rtlCol="0">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a:t>Asıl alt başlık stilini düzenlemek için tıklatın</a:t>
            </a:r>
          </a:p>
        </p:txBody>
      </p:sp>
      <p:sp>
        <p:nvSpPr>
          <p:cNvPr id="20" name="Tarih Yer Tutucusu 19"/>
          <p:cNvSpPr>
            <a:spLocks noGrp="1"/>
          </p:cNvSpPr>
          <p:nvPr>
            <p:ph type="dt" sz="half" idx="10"/>
          </p:nvPr>
        </p:nvSpPr>
        <p:spPr>
          <a:xfrm>
            <a:off x="5318760" y="1341255"/>
            <a:ext cx="1554480" cy="527213"/>
          </a:xfrm>
        </p:spPr>
        <p:txBody>
          <a:bodyPr rtlCol="0"/>
          <a:lstStyle>
            <a:lvl1pPr algn="ctr">
              <a:defRPr sz="1300" spc="0" baseline="0">
                <a:solidFill>
                  <a:srgbClr val="FFFFFF"/>
                </a:solidFill>
                <a:latin typeface="+mn-lt"/>
              </a:defRPr>
            </a:lvl1pPr>
          </a:lstStyle>
          <a:p>
            <a:pPr rtl="0"/>
            <a:fld id="{CADFEACF-4D85-4413-AC1C-27A4044B324A}" type="datetime1">
              <a:rPr lang="tr-TR" noProof="0" smtClean="0"/>
              <a:t>20.04.2022</a:t>
            </a:fld>
            <a:endParaRPr lang="tr-TR" noProof="0"/>
          </a:p>
        </p:txBody>
      </p:sp>
      <p:sp>
        <p:nvSpPr>
          <p:cNvPr id="21" name="Alt Bilgi Yer Tutucusu 20"/>
          <p:cNvSpPr>
            <a:spLocks noGrp="1"/>
          </p:cNvSpPr>
          <p:nvPr>
            <p:ph type="ftr" sz="quarter" idx="11"/>
          </p:nvPr>
        </p:nvSpPr>
        <p:spPr>
          <a:xfrm>
            <a:off x="1453896" y="5212080"/>
            <a:ext cx="5905500" cy="228600"/>
          </a:xfrm>
        </p:spPr>
        <p:txBody>
          <a:bodyPr rtlCol="0"/>
          <a:lstStyle>
            <a:lvl1pPr algn="l">
              <a:defRPr>
                <a:solidFill>
                  <a:schemeClr val="tx2"/>
                </a:solidFill>
              </a:defRPr>
            </a:lvl1pPr>
          </a:lstStyle>
          <a:p>
            <a:pPr rtl="0"/>
            <a:endParaRPr lang="tr-TR" noProof="0"/>
          </a:p>
        </p:txBody>
      </p:sp>
      <p:sp>
        <p:nvSpPr>
          <p:cNvPr id="22" name="Slayt Numarası Yer Tutucusu 21"/>
          <p:cNvSpPr>
            <a:spLocks noGrp="1"/>
          </p:cNvSpPr>
          <p:nvPr>
            <p:ph type="sldNum" sz="quarter" idx="12"/>
          </p:nvPr>
        </p:nvSpPr>
        <p:spPr>
          <a:xfrm>
            <a:off x="8606919" y="5212080"/>
            <a:ext cx="2111881" cy="228600"/>
          </a:xfrm>
        </p:spPr>
        <p:txBody>
          <a:bodyPr rtlCol="0"/>
          <a:lstStyle>
            <a:lvl1pPr>
              <a:defRPr>
                <a:solidFill>
                  <a:schemeClr val="tx2"/>
                </a:solidFill>
              </a:defRPr>
            </a:lvl1pPr>
          </a:lstStyle>
          <a:p>
            <a:pPr rtl="0"/>
            <a:fld id="{4FAB73BC-B049-4115-A692-8D63A059BFB8}" type="slidenum">
              <a:rPr lang="tr-TR" noProof="0" smtClean="0"/>
              <a:pPr/>
              <a:t>‹#›</a:t>
            </a:fld>
            <a:endParaRPr lang="tr-TR"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 için tıklatın</a:t>
            </a:r>
          </a:p>
        </p:txBody>
      </p:sp>
      <p:sp>
        <p:nvSpPr>
          <p:cNvPr id="3" name="Dikey Metin Yer Tutucusu 2"/>
          <p:cNvSpPr>
            <a:spLocks noGrp="1"/>
          </p:cNvSpPr>
          <p:nvPr>
            <p:ph type="body" orient="vert" idx="1"/>
          </p:nvPr>
        </p:nvSpPr>
        <p:spPr/>
        <p:txBody>
          <a:bodyPr vert="eaVert" rtlCol="0"/>
          <a:lstStyle/>
          <a:p>
            <a:pPr lvl="0" rtl="0"/>
            <a:r>
              <a:rPr lang="tr-TR" noProof="0"/>
              <a:t>Asıl metin stillerini düzenlemek için tıklatın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Tarih Yer Tutucusu 3"/>
          <p:cNvSpPr>
            <a:spLocks noGrp="1"/>
          </p:cNvSpPr>
          <p:nvPr>
            <p:ph type="dt" sz="half" idx="10"/>
          </p:nvPr>
        </p:nvSpPr>
        <p:spPr/>
        <p:txBody>
          <a:bodyPr rtlCol="0"/>
          <a:lstStyle>
            <a:lvl1pPr>
              <a:defRPr>
                <a:solidFill>
                  <a:schemeClr val="tx2"/>
                </a:solidFill>
              </a:defRPr>
            </a:lvl1pPr>
          </a:lstStyle>
          <a:p>
            <a:pPr rtl="0"/>
            <a:fld id="{33A82C61-93AB-40B3-8051-0E65D6A69458}" type="datetime1">
              <a:rPr lang="tr-TR" noProof="0" smtClean="0"/>
              <a:t>20.04.2022</a:t>
            </a:fld>
            <a:endParaRPr lang="tr-TR" noProof="0"/>
          </a:p>
        </p:txBody>
      </p:sp>
      <p:sp>
        <p:nvSpPr>
          <p:cNvPr id="5" name="Alt Bilgi Yer Tutucusu 4"/>
          <p:cNvSpPr>
            <a:spLocks noGrp="1"/>
          </p:cNvSpPr>
          <p:nvPr>
            <p:ph type="ftr" sz="quarter" idx="11"/>
          </p:nvPr>
        </p:nvSpPr>
        <p:spPr/>
        <p:txBody>
          <a:bodyPr rtlCol="0"/>
          <a:lstStyle>
            <a:lvl1pPr>
              <a:defRPr>
                <a:solidFill>
                  <a:schemeClr val="tx2"/>
                </a:solidFill>
              </a:defRPr>
            </a:lvl1pPr>
          </a:lstStyle>
          <a:p>
            <a:pPr rtl="0"/>
            <a:endParaRPr lang="tr-TR" noProof="0"/>
          </a:p>
        </p:txBody>
      </p:sp>
      <p:sp>
        <p:nvSpPr>
          <p:cNvPr id="6" name="Slayt Numarası Yer Tutucusu 5"/>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tr-TR" noProof="0" smtClean="0"/>
              <a:pPr/>
              <a:t>‹#›</a:t>
            </a:fld>
            <a:endParaRPr lang="tr-TR"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991600" y="762000"/>
            <a:ext cx="2362200" cy="5257800"/>
          </a:xfrm>
        </p:spPr>
        <p:txBody>
          <a:bodyPr vert="eaVert" rtlCol="0"/>
          <a:lstStyle/>
          <a:p>
            <a:pPr rtl="0"/>
            <a:r>
              <a:rPr lang="tr-TR" noProof="0"/>
              <a:t>Asıl başlık stili için tıklatın</a:t>
            </a:r>
          </a:p>
        </p:txBody>
      </p:sp>
      <p:sp>
        <p:nvSpPr>
          <p:cNvPr id="3" name="Dikey Metin Yer Tutucusu 2"/>
          <p:cNvSpPr>
            <a:spLocks noGrp="1"/>
          </p:cNvSpPr>
          <p:nvPr>
            <p:ph type="body" orient="vert" idx="1"/>
          </p:nvPr>
        </p:nvSpPr>
        <p:spPr>
          <a:xfrm>
            <a:off x="838200" y="762000"/>
            <a:ext cx="8077200" cy="5257800"/>
          </a:xfrm>
        </p:spPr>
        <p:txBody>
          <a:bodyPr vert="eaVert" rtlCol="0"/>
          <a:lstStyle/>
          <a:p>
            <a:pPr lvl="0" rtl="0"/>
            <a:r>
              <a:rPr lang="tr-TR" noProof="0"/>
              <a:t>Asıl metin stillerini düzenlemek için tıklatın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Tarih Yer Tutucusu 3"/>
          <p:cNvSpPr>
            <a:spLocks noGrp="1"/>
          </p:cNvSpPr>
          <p:nvPr>
            <p:ph type="dt" sz="half" idx="10"/>
          </p:nvPr>
        </p:nvSpPr>
        <p:spPr/>
        <p:txBody>
          <a:bodyPr rtlCol="0"/>
          <a:lstStyle>
            <a:lvl1pPr>
              <a:defRPr>
                <a:solidFill>
                  <a:schemeClr val="tx2"/>
                </a:solidFill>
              </a:defRPr>
            </a:lvl1pPr>
          </a:lstStyle>
          <a:p>
            <a:pPr rtl="0"/>
            <a:fld id="{F612B62B-D38B-44A4-B81D-EB9ADB249621}" type="datetime1">
              <a:rPr lang="tr-TR" noProof="0" smtClean="0"/>
              <a:t>20.04.2022</a:t>
            </a:fld>
            <a:endParaRPr lang="tr-TR" noProof="0"/>
          </a:p>
        </p:txBody>
      </p:sp>
      <p:sp>
        <p:nvSpPr>
          <p:cNvPr id="5" name="Alt Bilgi Yer Tutucusu 4"/>
          <p:cNvSpPr>
            <a:spLocks noGrp="1"/>
          </p:cNvSpPr>
          <p:nvPr>
            <p:ph type="ftr" sz="quarter" idx="11"/>
          </p:nvPr>
        </p:nvSpPr>
        <p:spPr/>
        <p:txBody>
          <a:bodyPr rtlCol="0"/>
          <a:lstStyle>
            <a:lvl1pPr>
              <a:defRPr>
                <a:solidFill>
                  <a:schemeClr val="tx2"/>
                </a:solidFill>
              </a:defRPr>
            </a:lvl1pPr>
          </a:lstStyle>
          <a:p>
            <a:pPr rtl="0"/>
            <a:endParaRPr lang="tr-TR" noProof="0"/>
          </a:p>
        </p:txBody>
      </p:sp>
      <p:sp>
        <p:nvSpPr>
          <p:cNvPr id="6" name="Slayt Numarası Yer Tutucusu 5"/>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tr-TR" noProof="0" smtClean="0"/>
              <a:pPr/>
              <a:t>‹#›</a:t>
            </a:fld>
            <a:endParaRPr lang="tr-TR"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Pr>
        <a:solidFill>
          <a:schemeClr val="tx1"/>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 için tıklatın</a:t>
            </a:r>
          </a:p>
        </p:txBody>
      </p:sp>
      <p:sp>
        <p:nvSpPr>
          <p:cNvPr id="3" name="İçerik Yer Tutucusu 2"/>
          <p:cNvSpPr>
            <a:spLocks noGrp="1"/>
          </p:cNvSpPr>
          <p:nvPr>
            <p:ph idx="1"/>
          </p:nvPr>
        </p:nvSpPr>
        <p:spPr/>
        <p:txBody>
          <a:bodyPr rtlCol="0"/>
          <a:lstStyle>
            <a:lvl1pPr>
              <a:defRPr sz="1800"/>
            </a:lvl1pPr>
          </a:lstStyle>
          <a:p>
            <a:pPr lvl="0" rtl="0"/>
            <a:r>
              <a:rPr lang="tr-TR" noProof="0"/>
              <a:t>Asıl metin stillerini düzenlemek için tıklatın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Tarih Yer Tutucusu 3"/>
          <p:cNvSpPr>
            <a:spLocks noGrp="1"/>
          </p:cNvSpPr>
          <p:nvPr>
            <p:ph type="dt" sz="half" idx="10"/>
          </p:nvPr>
        </p:nvSpPr>
        <p:spPr/>
        <p:txBody>
          <a:bodyPr rtlCol="0"/>
          <a:lstStyle>
            <a:lvl1pPr>
              <a:defRPr>
                <a:solidFill>
                  <a:schemeClr val="tx2"/>
                </a:solidFill>
              </a:defRPr>
            </a:lvl1pPr>
          </a:lstStyle>
          <a:p>
            <a:pPr rtl="0"/>
            <a:fld id="{119D93A9-074D-4BF3-9BF1-2DC8F7200026}" type="datetime1">
              <a:rPr lang="tr-TR" noProof="0" smtClean="0"/>
              <a:t>20.04.2022</a:t>
            </a:fld>
            <a:endParaRPr lang="tr-TR" noProof="0"/>
          </a:p>
        </p:txBody>
      </p:sp>
      <p:sp>
        <p:nvSpPr>
          <p:cNvPr id="5" name="Alt Bilgi Yer Tutucusu 4"/>
          <p:cNvSpPr>
            <a:spLocks noGrp="1"/>
          </p:cNvSpPr>
          <p:nvPr>
            <p:ph type="ftr" sz="quarter" idx="11"/>
          </p:nvPr>
        </p:nvSpPr>
        <p:spPr/>
        <p:txBody>
          <a:bodyPr rtlCol="0"/>
          <a:lstStyle>
            <a:lvl1pPr>
              <a:defRPr>
                <a:solidFill>
                  <a:schemeClr val="tx2"/>
                </a:solidFill>
              </a:defRPr>
            </a:lvl1pPr>
          </a:lstStyle>
          <a:p>
            <a:pPr rtl="0"/>
            <a:endParaRPr lang="tr-TR" noProof="0"/>
          </a:p>
        </p:txBody>
      </p:sp>
      <p:sp>
        <p:nvSpPr>
          <p:cNvPr id="6" name="Slayt Numarası Yer Tutucusu 5"/>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tr-TR" noProof="0" smtClean="0"/>
              <a:pPr/>
              <a:t>‹#›</a:t>
            </a:fld>
            <a:endParaRPr lang="tr-TR"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19" name="Dikdörtgen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Dikdörtgen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Dikdörtgen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Dikdörtgen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up 30"/>
          <p:cNvGrpSpPr/>
          <p:nvPr/>
        </p:nvGrpSpPr>
        <p:grpSpPr>
          <a:xfrm>
            <a:off x="5250180" y="1267730"/>
            <a:ext cx="1691640" cy="645295"/>
            <a:chOff x="5318306" y="1386268"/>
            <a:chExt cx="1567331" cy="645295"/>
          </a:xfrm>
        </p:grpSpPr>
        <p:cxnSp>
          <p:nvCxnSpPr>
            <p:cNvPr id="32" name="Düz Bağlayıcı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Düz Bağlayıcı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Düz Bağlayıcı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Başlık 1"/>
          <p:cNvSpPr>
            <a:spLocks noGrp="1"/>
          </p:cNvSpPr>
          <p:nvPr>
            <p:ph type="title"/>
          </p:nvPr>
        </p:nvSpPr>
        <p:spPr>
          <a:xfrm>
            <a:off x="1563623" y="2094309"/>
            <a:ext cx="9070848" cy="2587752"/>
          </a:xfrm>
        </p:spPr>
        <p:txBody>
          <a:bodyPr rtlCol="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pPr rtl="0"/>
            <a:r>
              <a:rPr lang="tr-TR" noProof="0"/>
              <a:t>Asıl başlık stili için tıklatın</a:t>
            </a:r>
          </a:p>
        </p:txBody>
      </p:sp>
      <p:sp>
        <p:nvSpPr>
          <p:cNvPr id="3" name="Metin Yer Tutucusu 2"/>
          <p:cNvSpPr>
            <a:spLocks noGrp="1"/>
          </p:cNvSpPr>
          <p:nvPr>
            <p:ph type="body" idx="1"/>
          </p:nvPr>
        </p:nvSpPr>
        <p:spPr>
          <a:xfrm>
            <a:off x="1563624" y="4682062"/>
            <a:ext cx="9070848" cy="457200"/>
          </a:xfrm>
        </p:spPr>
        <p:txBody>
          <a:bodyPr rtlCol="0"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tr-TR" noProof="0"/>
              <a:t>Asıl metin stillerini düzenlemek için tıklatın</a:t>
            </a:r>
          </a:p>
        </p:txBody>
      </p:sp>
      <p:sp>
        <p:nvSpPr>
          <p:cNvPr id="4" name="Tarih Yer Tutucusu 3"/>
          <p:cNvSpPr>
            <a:spLocks noGrp="1"/>
          </p:cNvSpPr>
          <p:nvPr>
            <p:ph type="dt" sz="half" idx="10"/>
          </p:nvPr>
        </p:nvSpPr>
        <p:spPr>
          <a:xfrm>
            <a:off x="5321808" y="1344502"/>
            <a:ext cx="1554480" cy="530352"/>
          </a:xfrm>
        </p:spPr>
        <p:txBody>
          <a:bodyPr rtlCol="0"/>
          <a:lstStyle>
            <a:lvl1pPr algn="ctr">
              <a:defRPr lang="en-US" sz="1300" kern="1200" spc="0" baseline="0">
                <a:solidFill>
                  <a:srgbClr val="FFFFFF"/>
                </a:solidFill>
                <a:latin typeface="+mn-lt"/>
                <a:ea typeface="+mn-ea"/>
                <a:cs typeface="+mn-cs"/>
              </a:defRPr>
            </a:lvl1pPr>
          </a:lstStyle>
          <a:p>
            <a:pPr rtl="0"/>
            <a:fld id="{6CB8CBEC-7DC0-46C8-A0E4-F0C61F3A4B09}" type="datetime1">
              <a:rPr lang="tr-TR" noProof="0" smtClean="0"/>
              <a:t>20.04.2022</a:t>
            </a:fld>
            <a:endParaRPr lang="tr-TR" noProof="0"/>
          </a:p>
        </p:txBody>
      </p:sp>
      <p:sp>
        <p:nvSpPr>
          <p:cNvPr id="5" name="Alt Bilgi Yer Tutucusu 4"/>
          <p:cNvSpPr>
            <a:spLocks noGrp="1"/>
          </p:cNvSpPr>
          <p:nvPr>
            <p:ph type="ftr" sz="quarter" idx="11"/>
          </p:nvPr>
        </p:nvSpPr>
        <p:spPr>
          <a:xfrm>
            <a:off x="1453896" y="5212080"/>
            <a:ext cx="5907024" cy="228600"/>
          </a:xfrm>
        </p:spPr>
        <p:txBody>
          <a:bodyPr rtlCol="0"/>
          <a:lstStyle>
            <a:lvl1pPr algn="l">
              <a:defRPr>
                <a:solidFill>
                  <a:schemeClr val="tx2"/>
                </a:solidFill>
              </a:defRPr>
            </a:lvl1pPr>
          </a:lstStyle>
          <a:p>
            <a:pPr rtl="0"/>
            <a:endParaRPr lang="tr-TR" noProof="0"/>
          </a:p>
        </p:txBody>
      </p:sp>
      <p:sp>
        <p:nvSpPr>
          <p:cNvPr id="6" name="Slayt Numarası Yer Tutucusu 5"/>
          <p:cNvSpPr>
            <a:spLocks noGrp="1"/>
          </p:cNvSpPr>
          <p:nvPr>
            <p:ph type="sldNum" sz="quarter" idx="12"/>
          </p:nvPr>
        </p:nvSpPr>
        <p:spPr>
          <a:xfrm>
            <a:off x="8604504" y="5212080"/>
            <a:ext cx="2112264" cy="228600"/>
          </a:xfrm>
        </p:spPr>
        <p:txBody>
          <a:bodyPr rtlCol="0"/>
          <a:lstStyle>
            <a:lvl1pPr>
              <a:defRPr>
                <a:solidFill>
                  <a:schemeClr val="tx2"/>
                </a:solidFill>
              </a:defRPr>
            </a:lvl1pPr>
          </a:lstStyle>
          <a:p>
            <a:pPr rtl="0"/>
            <a:fld id="{4FAB73BC-B049-4115-A692-8D63A059BFB8}" type="slidenum">
              <a:rPr lang="tr-TR" noProof="0" smtClean="0"/>
              <a:pPr/>
              <a:t>‹#›</a:t>
            </a:fld>
            <a:endParaRPr lang="tr-TR"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Başlık 7"/>
          <p:cNvSpPr>
            <a:spLocks noGrp="1"/>
          </p:cNvSpPr>
          <p:nvPr>
            <p:ph type="title"/>
          </p:nvPr>
        </p:nvSpPr>
        <p:spPr/>
        <p:txBody>
          <a:bodyPr rtlCol="0"/>
          <a:lstStyle/>
          <a:p>
            <a:pPr rtl="0"/>
            <a:r>
              <a:rPr lang="tr-TR" noProof="0"/>
              <a:t>Asıl başlık stili için tıklatın</a:t>
            </a:r>
          </a:p>
        </p:txBody>
      </p:sp>
      <p:sp>
        <p:nvSpPr>
          <p:cNvPr id="3" name="İçerik Yer Tutucusu 2"/>
          <p:cNvSpPr>
            <a:spLocks noGrp="1"/>
          </p:cNvSpPr>
          <p:nvPr>
            <p:ph sz="half" idx="1"/>
          </p:nvPr>
        </p:nvSpPr>
        <p:spPr>
          <a:xfrm>
            <a:off x="1066800" y="2103120"/>
            <a:ext cx="475488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tr-TR" noProof="0"/>
              <a:t>Asıl metin stillerini düzenlemek için tıklatın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İçerik Yer Tutucusu 3"/>
          <p:cNvSpPr>
            <a:spLocks noGrp="1"/>
          </p:cNvSpPr>
          <p:nvPr>
            <p:ph sz="half" idx="2"/>
          </p:nvPr>
        </p:nvSpPr>
        <p:spPr>
          <a:xfrm>
            <a:off x="6370320" y="2103120"/>
            <a:ext cx="475488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tr-TR" noProof="0"/>
              <a:t>Asıl metin stillerini düzenlemek için tıklatın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5" name="Tarih Yer Tutucusu 4"/>
          <p:cNvSpPr>
            <a:spLocks noGrp="1"/>
          </p:cNvSpPr>
          <p:nvPr>
            <p:ph type="dt" sz="half" idx="10"/>
          </p:nvPr>
        </p:nvSpPr>
        <p:spPr/>
        <p:txBody>
          <a:bodyPr rtlCol="0"/>
          <a:lstStyle>
            <a:lvl1pPr>
              <a:defRPr>
                <a:solidFill>
                  <a:schemeClr val="tx2"/>
                </a:solidFill>
              </a:defRPr>
            </a:lvl1pPr>
          </a:lstStyle>
          <a:p>
            <a:pPr rtl="0"/>
            <a:fld id="{876B4E48-DFC2-4F84-9B8F-15645F4D9B2B}" type="datetime1">
              <a:rPr lang="tr-TR" noProof="0" smtClean="0"/>
              <a:t>20.04.2022</a:t>
            </a:fld>
            <a:endParaRPr lang="tr-TR" noProof="0"/>
          </a:p>
        </p:txBody>
      </p:sp>
      <p:sp>
        <p:nvSpPr>
          <p:cNvPr id="6" name="Alt Bilgi Yer Tutucusu 5"/>
          <p:cNvSpPr>
            <a:spLocks noGrp="1"/>
          </p:cNvSpPr>
          <p:nvPr>
            <p:ph type="ftr" sz="quarter" idx="11"/>
          </p:nvPr>
        </p:nvSpPr>
        <p:spPr/>
        <p:txBody>
          <a:bodyPr rtlCol="0"/>
          <a:lstStyle>
            <a:lvl1pPr>
              <a:defRPr>
                <a:solidFill>
                  <a:schemeClr val="tx2"/>
                </a:solidFill>
              </a:defRPr>
            </a:lvl1pPr>
          </a:lstStyle>
          <a:p>
            <a:pPr rtl="0"/>
            <a:endParaRPr lang="tr-TR" noProof="0"/>
          </a:p>
        </p:txBody>
      </p:sp>
      <p:sp>
        <p:nvSpPr>
          <p:cNvPr id="7" name="Slayt Numarası Yer Tutucusu 6"/>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tr-TR" noProof="0" smtClean="0"/>
              <a:pPr/>
              <a:t>‹#›</a:t>
            </a:fld>
            <a:endParaRPr lang="tr-TR"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 için tıklatın</a:t>
            </a:r>
          </a:p>
        </p:txBody>
      </p:sp>
      <p:sp>
        <p:nvSpPr>
          <p:cNvPr id="3" name="Metin Yer Tutucusu 2"/>
          <p:cNvSpPr>
            <a:spLocks noGrp="1"/>
          </p:cNvSpPr>
          <p:nvPr>
            <p:ph type="body" idx="1"/>
          </p:nvPr>
        </p:nvSpPr>
        <p:spPr>
          <a:xfrm>
            <a:off x="1069848" y="2074334"/>
            <a:ext cx="4754880" cy="640080"/>
          </a:xfrm>
        </p:spPr>
        <p:txBody>
          <a:bodyPr rtlCol="0"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tıklatın</a:t>
            </a:r>
          </a:p>
        </p:txBody>
      </p:sp>
      <p:sp>
        <p:nvSpPr>
          <p:cNvPr id="4" name="İçerik Yer Tutucusu 3"/>
          <p:cNvSpPr>
            <a:spLocks noGrp="1"/>
          </p:cNvSpPr>
          <p:nvPr>
            <p:ph sz="half" idx="2"/>
          </p:nvPr>
        </p:nvSpPr>
        <p:spPr>
          <a:xfrm>
            <a:off x="1069848" y="2755898"/>
            <a:ext cx="4754880" cy="320040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tr-TR" noProof="0"/>
              <a:t>Asıl metin stillerini düzenlemek için tıklatın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5" name="Metin Yer Tutucusu 4"/>
          <p:cNvSpPr>
            <a:spLocks noGrp="1"/>
          </p:cNvSpPr>
          <p:nvPr>
            <p:ph type="body" sz="quarter" idx="3"/>
          </p:nvPr>
        </p:nvSpPr>
        <p:spPr>
          <a:xfrm>
            <a:off x="6373368" y="2074334"/>
            <a:ext cx="4754880" cy="640080"/>
          </a:xfrm>
        </p:spPr>
        <p:txBody>
          <a:bodyPr rtlCol="0"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tıklatın</a:t>
            </a:r>
          </a:p>
        </p:txBody>
      </p:sp>
      <p:sp>
        <p:nvSpPr>
          <p:cNvPr id="6" name="İçerik Yer Tutucusu 5"/>
          <p:cNvSpPr>
            <a:spLocks noGrp="1"/>
          </p:cNvSpPr>
          <p:nvPr>
            <p:ph sz="quarter" idx="4"/>
          </p:nvPr>
        </p:nvSpPr>
        <p:spPr>
          <a:xfrm>
            <a:off x="6373368" y="2756581"/>
            <a:ext cx="4754880" cy="320040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tr-TR" noProof="0"/>
              <a:t>Asıl metin stillerini düzenlemek için tıklatın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7" name="Tarih Yer Tutucusu 6"/>
          <p:cNvSpPr>
            <a:spLocks noGrp="1"/>
          </p:cNvSpPr>
          <p:nvPr>
            <p:ph type="dt" sz="half" idx="10"/>
          </p:nvPr>
        </p:nvSpPr>
        <p:spPr/>
        <p:txBody>
          <a:bodyPr rtlCol="0"/>
          <a:lstStyle>
            <a:lvl1pPr>
              <a:defRPr>
                <a:solidFill>
                  <a:schemeClr val="tx2"/>
                </a:solidFill>
              </a:defRPr>
            </a:lvl1pPr>
          </a:lstStyle>
          <a:p>
            <a:pPr rtl="0"/>
            <a:fld id="{DB0E2D34-49BB-4F63-AD3A-BDB28F0E3151}" type="datetime1">
              <a:rPr lang="tr-TR" noProof="0" smtClean="0"/>
              <a:t>20.04.2022</a:t>
            </a:fld>
            <a:endParaRPr lang="tr-TR" noProof="0"/>
          </a:p>
        </p:txBody>
      </p:sp>
      <p:sp>
        <p:nvSpPr>
          <p:cNvPr id="8" name="Alt Bilgi Yer Tutucusu 7"/>
          <p:cNvSpPr>
            <a:spLocks noGrp="1"/>
          </p:cNvSpPr>
          <p:nvPr>
            <p:ph type="ftr" sz="quarter" idx="11"/>
          </p:nvPr>
        </p:nvSpPr>
        <p:spPr/>
        <p:txBody>
          <a:bodyPr rtlCol="0"/>
          <a:lstStyle>
            <a:lvl1pPr>
              <a:defRPr>
                <a:solidFill>
                  <a:schemeClr val="tx2"/>
                </a:solidFill>
              </a:defRPr>
            </a:lvl1pPr>
          </a:lstStyle>
          <a:p>
            <a:pPr rtl="0"/>
            <a:endParaRPr lang="tr-TR" noProof="0"/>
          </a:p>
        </p:txBody>
      </p:sp>
      <p:sp>
        <p:nvSpPr>
          <p:cNvPr id="9" name="Slayt Numarası Yer Tutucusu 8"/>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tr-TR" noProof="0" smtClean="0"/>
              <a:pPr/>
              <a:t>‹#›</a:t>
            </a:fld>
            <a:endParaRPr lang="tr-TR"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 için tıklatın</a:t>
            </a:r>
          </a:p>
        </p:txBody>
      </p:sp>
      <p:sp>
        <p:nvSpPr>
          <p:cNvPr id="3" name="Tarih Yer Tutucusu 2"/>
          <p:cNvSpPr>
            <a:spLocks noGrp="1"/>
          </p:cNvSpPr>
          <p:nvPr>
            <p:ph type="dt" sz="half" idx="10"/>
          </p:nvPr>
        </p:nvSpPr>
        <p:spPr/>
        <p:txBody>
          <a:bodyPr rtlCol="0"/>
          <a:lstStyle>
            <a:lvl1pPr>
              <a:defRPr>
                <a:solidFill>
                  <a:schemeClr val="tx2"/>
                </a:solidFill>
              </a:defRPr>
            </a:lvl1pPr>
          </a:lstStyle>
          <a:p>
            <a:pPr rtl="0"/>
            <a:fld id="{F7BDD9DA-E3D1-4E68-BB4E-12B67308D844}" type="datetime1">
              <a:rPr lang="tr-TR" noProof="0" smtClean="0"/>
              <a:t>20.04.2022</a:t>
            </a:fld>
            <a:endParaRPr lang="tr-TR" noProof="0"/>
          </a:p>
        </p:txBody>
      </p:sp>
      <p:sp>
        <p:nvSpPr>
          <p:cNvPr id="4" name="Alt Bilgi Yer Tutucusu 3"/>
          <p:cNvSpPr>
            <a:spLocks noGrp="1"/>
          </p:cNvSpPr>
          <p:nvPr>
            <p:ph type="ftr" sz="quarter" idx="11"/>
          </p:nvPr>
        </p:nvSpPr>
        <p:spPr/>
        <p:txBody>
          <a:bodyPr rtlCol="0"/>
          <a:lstStyle>
            <a:lvl1pPr>
              <a:defRPr>
                <a:solidFill>
                  <a:schemeClr val="tx2"/>
                </a:solidFill>
              </a:defRPr>
            </a:lvl1pPr>
          </a:lstStyle>
          <a:p>
            <a:pPr rtl="0"/>
            <a:endParaRPr lang="tr-TR" noProof="0"/>
          </a:p>
        </p:txBody>
      </p:sp>
      <p:sp>
        <p:nvSpPr>
          <p:cNvPr id="5" name="Slayt Numarası Yer Tutucusu 4"/>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tr-TR" noProof="0" smtClean="0"/>
              <a:pPr/>
              <a:t>‹#›</a:t>
            </a:fld>
            <a:endParaRPr lang="tr-TR"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lvl1pPr>
              <a:defRPr>
                <a:solidFill>
                  <a:schemeClr val="tx2"/>
                </a:solidFill>
              </a:defRPr>
            </a:lvl1pPr>
          </a:lstStyle>
          <a:p>
            <a:pPr rtl="0"/>
            <a:fld id="{69610D3B-B521-4B13-8968-9C51F6AEDACF}" type="datetime1">
              <a:rPr lang="tr-TR" noProof="0" smtClean="0"/>
              <a:t>20.04.2022</a:t>
            </a:fld>
            <a:endParaRPr lang="tr-TR" noProof="0"/>
          </a:p>
        </p:txBody>
      </p:sp>
      <p:sp>
        <p:nvSpPr>
          <p:cNvPr id="3" name="Alt Bilgi Yer Tutucusu 2"/>
          <p:cNvSpPr>
            <a:spLocks noGrp="1"/>
          </p:cNvSpPr>
          <p:nvPr>
            <p:ph type="ftr" sz="quarter" idx="11"/>
          </p:nvPr>
        </p:nvSpPr>
        <p:spPr/>
        <p:txBody>
          <a:bodyPr rtlCol="0"/>
          <a:lstStyle>
            <a:lvl1pPr>
              <a:defRPr>
                <a:solidFill>
                  <a:schemeClr val="tx2"/>
                </a:solidFill>
              </a:defRPr>
            </a:lvl1pPr>
          </a:lstStyle>
          <a:p>
            <a:pPr rtl="0"/>
            <a:endParaRPr lang="tr-TR" noProof="0"/>
          </a:p>
        </p:txBody>
      </p:sp>
      <p:sp>
        <p:nvSpPr>
          <p:cNvPr id="4" name="Slayt Numarası Yer Tutucusu 3"/>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tr-TR" noProof="0" smtClean="0"/>
              <a:pPr/>
              <a:t>‹#›</a:t>
            </a:fld>
            <a:endParaRPr lang="tr-TR"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Resim Yazılı İçerik">
    <p:spTree>
      <p:nvGrpSpPr>
        <p:cNvPr id="1" name=""/>
        <p:cNvGrpSpPr/>
        <p:nvPr/>
      </p:nvGrpSpPr>
      <p:grpSpPr>
        <a:xfrm>
          <a:off x="0" y="0"/>
          <a:ext cx="0" cy="0"/>
          <a:chOff x="0" y="0"/>
          <a:chExt cx="0" cy="0"/>
        </a:xfrm>
      </p:grpSpPr>
      <p:sp>
        <p:nvSpPr>
          <p:cNvPr id="14" name="Dikdörtgen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Dikdörtgen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Dikdörtgen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p:cNvSpPr>
            <a:spLocks noGrp="1"/>
          </p:cNvSpPr>
          <p:nvPr>
            <p:ph type="title"/>
          </p:nvPr>
        </p:nvSpPr>
        <p:spPr>
          <a:xfrm>
            <a:off x="9296400" y="607392"/>
            <a:ext cx="2430780" cy="1645920"/>
          </a:xfrm>
        </p:spPr>
        <p:txBody>
          <a:bodyPr rtlCol="0"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pPr rtl="0"/>
            <a:r>
              <a:rPr lang="tr-TR" noProof="0"/>
              <a:t>Asıl başlık stili için tıklatın</a:t>
            </a:r>
          </a:p>
        </p:txBody>
      </p:sp>
      <p:sp>
        <p:nvSpPr>
          <p:cNvPr id="3" name="İçerik Yer Tutucusu 2"/>
          <p:cNvSpPr>
            <a:spLocks noGrp="1"/>
          </p:cNvSpPr>
          <p:nvPr>
            <p:ph idx="1"/>
          </p:nvPr>
        </p:nvSpPr>
        <p:spPr>
          <a:xfrm>
            <a:off x="790575" y="704850"/>
            <a:ext cx="7562850" cy="51435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tr-TR" noProof="0"/>
              <a:t>Asıl metin stillerini düzenlemek için tıklatın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Metin Yer Tutucusu 3"/>
          <p:cNvSpPr>
            <a:spLocks noGrp="1"/>
          </p:cNvSpPr>
          <p:nvPr>
            <p:ph type="body" sz="half" idx="2"/>
          </p:nvPr>
        </p:nvSpPr>
        <p:spPr>
          <a:xfrm>
            <a:off x="9296400" y="2286000"/>
            <a:ext cx="2430780" cy="3505200"/>
          </a:xfrm>
        </p:spPr>
        <p:txBody>
          <a:bodyPr rtlCol="0">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noProof="0"/>
              <a:t>Asıl metin stillerini düzenlemek için tıklatın</a:t>
            </a:r>
          </a:p>
        </p:txBody>
      </p:sp>
      <p:sp>
        <p:nvSpPr>
          <p:cNvPr id="5" name="Tarih Yer Tutucusu 4"/>
          <p:cNvSpPr>
            <a:spLocks noGrp="1"/>
          </p:cNvSpPr>
          <p:nvPr>
            <p:ph type="dt" sz="half" idx="10"/>
          </p:nvPr>
        </p:nvSpPr>
        <p:spPr/>
        <p:txBody>
          <a:bodyPr rtlCol="0"/>
          <a:lstStyle>
            <a:lvl1pPr>
              <a:defRPr>
                <a:solidFill>
                  <a:schemeClr val="tx2"/>
                </a:solidFill>
              </a:defRPr>
            </a:lvl1pPr>
          </a:lstStyle>
          <a:p>
            <a:pPr rtl="0"/>
            <a:fld id="{73E3775F-4D9B-4219-8AB6-FA2DF838CFC6}" type="datetime1">
              <a:rPr lang="tr-TR" noProof="0" smtClean="0"/>
              <a:t>20.04.2022</a:t>
            </a:fld>
            <a:endParaRPr lang="tr-TR" noProof="0"/>
          </a:p>
        </p:txBody>
      </p:sp>
      <p:sp>
        <p:nvSpPr>
          <p:cNvPr id="6" name="Alt Bilgi Yer Tutucusu 5"/>
          <p:cNvSpPr>
            <a:spLocks noGrp="1"/>
          </p:cNvSpPr>
          <p:nvPr>
            <p:ph type="ftr" sz="quarter" idx="11"/>
          </p:nvPr>
        </p:nvSpPr>
        <p:spPr>
          <a:xfrm>
            <a:off x="3439158" y="6214535"/>
            <a:ext cx="5184648" cy="256032"/>
          </a:xfrm>
        </p:spPr>
        <p:txBody>
          <a:bodyPr rtlCol="0"/>
          <a:lstStyle>
            <a:lvl1pPr algn="r">
              <a:defRPr>
                <a:solidFill>
                  <a:schemeClr val="tx2"/>
                </a:solidFill>
              </a:defRPr>
            </a:lvl1pPr>
          </a:lstStyle>
          <a:p>
            <a:pPr rtl="0"/>
            <a:endParaRPr lang="tr-TR" noProof="0"/>
          </a:p>
        </p:txBody>
      </p:sp>
      <p:sp>
        <p:nvSpPr>
          <p:cNvPr id="7" name="Slayt Numarası Yer Tutucusu 6"/>
          <p:cNvSpPr>
            <a:spLocks noGrp="1"/>
          </p:cNvSpPr>
          <p:nvPr>
            <p:ph type="sldNum" sz="quarter" idx="12"/>
          </p:nvPr>
        </p:nvSpPr>
        <p:spPr/>
        <p:txBody>
          <a:bodyPr rtlCol="0"/>
          <a:lstStyle>
            <a:lvl1pPr>
              <a:defRPr>
                <a:solidFill>
                  <a:schemeClr val="bg2"/>
                </a:solidFill>
              </a:defRPr>
            </a:lvl1pPr>
          </a:lstStyle>
          <a:p>
            <a:pPr rtl="0"/>
            <a:fld id="{4FAB73BC-B049-4115-A692-8D63A059BFB8}" type="slidenum">
              <a:rPr lang="tr-TR" noProof="0" smtClean="0"/>
              <a:pPr/>
              <a:t>‹#›</a:t>
            </a:fld>
            <a:endParaRPr lang="tr-TR" noProof="0"/>
          </a:p>
        </p:txBody>
      </p:sp>
      <p:sp>
        <p:nvSpPr>
          <p:cNvPr id="11" name="Dikdörtgen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Resim Yazısı İçeren Resim">
    <p:spTree>
      <p:nvGrpSpPr>
        <p:cNvPr id="1" name=""/>
        <p:cNvGrpSpPr/>
        <p:nvPr/>
      </p:nvGrpSpPr>
      <p:grpSpPr>
        <a:xfrm>
          <a:off x="0" y="0"/>
          <a:ext cx="0" cy="0"/>
          <a:chOff x="0" y="0"/>
          <a:chExt cx="0" cy="0"/>
        </a:xfrm>
      </p:grpSpPr>
      <p:sp>
        <p:nvSpPr>
          <p:cNvPr id="14" name="Dikdörtgen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Dikdörtgen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Başlık 1"/>
          <p:cNvSpPr>
            <a:spLocks noGrp="1"/>
          </p:cNvSpPr>
          <p:nvPr>
            <p:ph type="title"/>
          </p:nvPr>
        </p:nvSpPr>
        <p:spPr>
          <a:xfrm>
            <a:off x="9296400" y="603504"/>
            <a:ext cx="2432304" cy="1645920"/>
          </a:xfrm>
        </p:spPr>
        <p:txBody>
          <a:bodyPr rtlCol="0" anchor="b">
            <a:noAutofit/>
          </a:bodyPr>
          <a:lstStyle>
            <a:lvl1pPr algn="l">
              <a:defRPr sz="2800" b="0">
                <a:solidFill>
                  <a:schemeClr val="tx1"/>
                </a:solidFill>
                <a:latin typeface="+mj-lt"/>
              </a:defRPr>
            </a:lvl1pPr>
          </a:lstStyle>
          <a:p>
            <a:pPr rtl="0"/>
            <a:r>
              <a:rPr lang="tr-TR" noProof="0"/>
              <a:t>Asıl başlık stili için tıklatın</a:t>
            </a:r>
          </a:p>
        </p:txBody>
      </p:sp>
      <p:sp>
        <p:nvSpPr>
          <p:cNvPr id="3" name="Resim Yer Tutucusu 2"/>
          <p:cNvSpPr>
            <a:spLocks noGrp="1" noChangeAspect="1"/>
          </p:cNvSpPr>
          <p:nvPr>
            <p:ph type="pic" idx="1"/>
          </p:nvPr>
        </p:nvSpPr>
        <p:spPr>
          <a:xfrm>
            <a:off x="228599" y="237744"/>
            <a:ext cx="8601076" cy="6382512"/>
          </a:xfrm>
          <a:solidFill>
            <a:srgbClr val="808080"/>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noProof="0"/>
              <a:t>Resim eklemek için simgeyi tıklatın</a:t>
            </a:r>
          </a:p>
        </p:txBody>
      </p:sp>
      <p:sp>
        <p:nvSpPr>
          <p:cNvPr id="4" name="Metin Yer Tutucusu 3"/>
          <p:cNvSpPr>
            <a:spLocks noGrp="1"/>
          </p:cNvSpPr>
          <p:nvPr>
            <p:ph type="body" sz="half" idx="2"/>
          </p:nvPr>
        </p:nvSpPr>
        <p:spPr>
          <a:xfrm>
            <a:off x="9296400" y="2286000"/>
            <a:ext cx="2432304" cy="3502152"/>
          </a:xfrm>
        </p:spPr>
        <p:txBody>
          <a:bodyPr rtlCol="0">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noProof="0"/>
              <a:t>Asıl metin stillerini düzenlemek için tıklatın</a:t>
            </a:r>
          </a:p>
        </p:txBody>
      </p:sp>
      <p:sp>
        <p:nvSpPr>
          <p:cNvPr id="5" name="Tarih Yer Tutucusu 4"/>
          <p:cNvSpPr>
            <a:spLocks noGrp="1"/>
          </p:cNvSpPr>
          <p:nvPr>
            <p:ph type="dt" sz="half" idx="10"/>
          </p:nvPr>
        </p:nvSpPr>
        <p:spPr/>
        <p:txBody>
          <a:bodyPr rtlCol="0"/>
          <a:lstStyle>
            <a:lvl1pPr>
              <a:defRPr>
                <a:solidFill>
                  <a:srgbClr val="FFFFFF"/>
                </a:solidFill>
                <a:effectLst>
                  <a:outerShdw blurRad="19050" dist="6350" dir="2700000" algn="tl" rotWithShape="0">
                    <a:prstClr val="black">
                      <a:alpha val="40000"/>
                    </a:prstClr>
                  </a:outerShdw>
                </a:effectLst>
              </a:defRPr>
            </a:lvl1pPr>
          </a:lstStyle>
          <a:p>
            <a:pPr rtl="0"/>
            <a:fld id="{83AF9FD1-5A96-40A8-846A-25CEAE8535E4}" type="datetime1">
              <a:rPr lang="tr-TR" noProof="0" smtClean="0"/>
              <a:t>20.04.2022</a:t>
            </a:fld>
            <a:endParaRPr lang="tr-TR" noProof="0"/>
          </a:p>
        </p:txBody>
      </p:sp>
      <p:sp>
        <p:nvSpPr>
          <p:cNvPr id="6" name="Alt Bilgi Yer Tutucusu 5"/>
          <p:cNvSpPr>
            <a:spLocks noGrp="1"/>
          </p:cNvSpPr>
          <p:nvPr>
            <p:ph type="ftr" sz="quarter" idx="11"/>
          </p:nvPr>
        </p:nvSpPr>
        <p:spPr/>
        <p:txBody>
          <a:bodyPr rtlCol="0"/>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rtl="0"/>
            <a:endParaRPr lang="tr-TR" noProof="0"/>
          </a:p>
        </p:txBody>
      </p:sp>
      <p:sp>
        <p:nvSpPr>
          <p:cNvPr id="7" name="Slayt Numarası Yer Tutucusu 6"/>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tr-TR" noProof="0" smtClean="0"/>
              <a:pPr/>
              <a:t>‹#›</a:t>
            </a:fld>
            <a:endParaRPr lang="tr-TR"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Dikdörtgen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Dikdörtgen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Başlık Yer Tutucusu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tr-TR" noProof="0"/>
              <a:t>Asıl başlık stilini düzenlemek için tıklayın</a:t>
            </a:r>
          </a:p>
        </p:txBody>
      </p:sp>
      <p:sp>
        <p:nvSpPr>
          <p:cNvPr id="3" name="Metin Yer Tutucusu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Tarih Yer Tutucusu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pPr rtl="0"/>
            <a:fld id="{1E362494-E54D-4327-A9A5-BBFE635170BC}" type="datetime1">
              <a:rPr lang="tr-TR" noProof="0" smtClean="0"/>
              <a:t>20.04.2022</a:t>
            </a:fld>
            <a:endParaRPr lang="tr-TR" noProof="0"/>
          </a:p>
        </p:txBody>
      </p:sp>
      <p:sp>
        <p:nvSpPr>
          <p:cNvPr id="5" name="Alt Bilgi Yer Tutucusu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pPr rtl="0"/>
            <a:endParaRPr lang="tr-TR" noProof="0"/>
          </a:p>
        </p:txBody>
      </p:sp>
      <p:sp>
        <p:nvSpPr>
          <p:cNvPr id="6" name="Slayt Numarası Yer Tutucusu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pPr rtl="0"/>
            <a:fld id="{4FAB73BC-B049-4115-A692-8D63A059BFB8}" type="slidenum">
              <a:rPr lang="tr-TR" noProof="0" smtClean="0"/>
              <a:pPr/>
              <a:t>‹#›</a:t>
            </a:fld>
            <a:endParaRPr lang="tr-TR" noProof="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93BFCDB3-13C4-4D69-848D-3F1F4D6B8F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rtl="0"/>
            <a:endParaRPr lang="tr-TR"/>
          </a:p>
        </p:txBody>
      </p:sp>
      <p:sp>
        <p:nvSpPr>
          <p:cNvPr id="26" name="Dikdörtgen 25">
            <a:extLst>
              <a:ext uri="{FF2B5EF4-FFF2-40B4-BE49-F238E27FC236}">
                <a16:creationId xmlns:a16="http://schemas.microsoft.com/office/drawing/2014/main" xmlns="" id="{CC2B9599-6E7A-4DD2-B13A-B4F68A1351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67" y="0"/>
            <a:ext cx="816874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28" name="Dikdörtgen 27">
            <a:extLst>
              <a:ext uri="{FF2B5EF4-FFF2-40B4-BE49-F238E27FC236}">
                <a16:creationId xmlns:a16="http://schemas.microsoft.com/office/drawing/2014/main" xmlns="" id="{3E377648-1ED1-4112-805B-16C14CE995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337" y="643464"/>
            <a:ext cx="6909241" cy="5571072"/>
          </a:xfrm>
          <a:prstGeom prst="rect">
            <a:avLst/>
          </a:prstGeom>
          <a:solidFill>
            <a:schemeClr val="tx1"/>
          </a:solidFill>
          <a:ln w="6350" cap="flat" cmpd="sng" algn="ctr">
            <a:solidFill>
              <a:schemeClr val="tx1"/>
            </a:solidFill>
            <a:prstDash val="solid"/>
          </a:ln>
          <a:effectLst>
            <a:outerShdw blurRad="63500" algn="ctr" rotWithShape="0">
              <a:prstClr val="black">
                <a:alpha val="40000"/>
              </a:prstClr>
            </a:outerShdw>
            <a:softEdge rad="0"/>
          </a:effectLst>
        </p:spPr>
      </p:sp>
      <p:sp>
        <p:nvSpPr>
          <p:cNvPr id="30" name="Dikdörtgen 29">
            <a:extLst>
              <a:ext uri="{FF2B5EF4-FFF2-40B4-BE49-F238E27FC236}">
                <a16:creationId xmlns:a16="http://schemas.microsoft.com/office/drawing/2014/main" xmlns="" id="{D63B59CB-289C-4850-A932-358B9E412B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2877" y="806752"/>
            <a:ext cx="6570161" cy="5244497"/>
          </a:xfrm>
          <a:prstGeom prst="rect">
            <a:avLst/>
          </a:prstGeom>
          <a:solidFill>
            <a:schemeClr val="tx1"/>
          </a:solidFill>
          <a:ln w="6350" cap="sq" cmpd="sng" algn="ctr">
            <a:solidFill>
              <a:schemeClr val="bg2"/>
            </a:solidFill>
            <a:prstDash val="solid"/>
            <a:miter lim="800000"/>
          </a:ln>
          <a:effectLst/>
        </p:spPr>
      </p:sp>
      <p:sp>
        <p:nvSpPr>
          <p:cNvPr id="32" name="Dikdörtgen 31">
            <a:extLst>
              <a:ext uri="{FF2B5EF4-FFF2-40B4-BE49-F238E27FC236}">
                <a16:creationId xmlns:a16="http://schemas.microsoft.com/office/drawing/2014/main" xmlns="" id="{98867647-07B7-4265-832F-DE0E80979A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37837" y="640856"/>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cxnSp>
        <p:nvCxnSpPr>
          <p:cNvPr id="34" name="Düz Bağlayıcı 33">
            <a:extLst>
              <a:ext uri="{FF2B5EF4-FFF2-40B4-BE49-F238E27FC236}">
                <a16:creationId xmlns:a16="http://schemas.microsoft.com/office/drawing/2014/main" xmlns="" id="{516AC468-2C3D-4337-A9A2-81175F6D54B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25213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6" name="Düz Bağlayıcı 35">
            <a:extLst>
              <a:ext uri="{FF2B5EF4-FFF2-40B4-BE49-F238E27FC236}">
                <a16:creationId xmlns:a16="http://schemas.microsoft.com/office/drawing/2014/main" xmlns="" id="{2A873262-74DB-4FD1-9625-E4616CF011D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94377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8" name="Düz Bağlayıcı 37">
            <a:extLst>
              <a:ext uri="{FF2B5EF4-FFF2-40B4-BE49-F238E27FC236}">
                <a16:creationId xmlns:a16="http://schemas.microsoft.com/office/drawing/2014/main" xmlns="" id="{09F3D15D-CB95-47AD-87F5-9CFF84F6159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252137" y="1286150"/>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 name="Başlık 1">
            <a:extLst>
              <a:ext uri="{FF2B5EF4-FFF2-40B4-BE49-F238E27FC236}">
                <a16:creationId xmlns:a16="http://schemas.microsoft.com/office/drawing/2014/main" xmlns="" id="{ED90EC3D-482A-4E73-B198-E8341A0D0973}"/>
              </a:ext>
            </a:extLst>
          </p:cNvPr>
          <p:cNvSpPr>
            <a:spLocks noGrp="1"/>
          </p:cNvSpPr>
          <p:nvPr>
            <p:ph type="ctrTitle"/>
          </p:nvPr>
        </p:nvSpPr>
        <p:spPr>
          <a:xfrm>
            <a:off x="8560024" y="1442916"/>
            <a:ext cx="3238829" cy="3252231"/>
          </a:xfrm>
        </p:spPr>
        <p:txBody>
          <a:bodyPr rtlCol="0">
            <a:normAutofit/>
          </a:bodyPr>
          <a:lstStyle/>
          <a:p>
            <a:pPr rtl="0"/>
            <a:r>
              <a:rPr lang="tr-TR" sz="4000" dirty="0">
                <a:solidFill>
                  <a:srgbClr val="FFFFFF"/>
                </a:solidFill>
              </a:rPr>
              <a:t>Dr. Kemal </a:t>
            </a:r>
            <a:r>
              <a:rPr lang="tr-TR" sz="4000" dirty="0" err="1">
                <a:solidFill>
                  <a:srgbClr val="FFFFFF"/>
                </a:solidFill>
              </a:rPr>
              <a:t>naci</a:t>
            </a:r>
            <a:r>
              <a:rPr lang="tr-TR" sz="4000" dirty="0">
                <a:solidFill>
                  <a:srgbClr val="FFFFFF"/>
                </a:solidFill>
              </a:rPr>
              <a:t> ekşi </a:t>
            </a:r>
            <a:r>
              <a:rPr lang="tr-TR" sz="4000" dirty="0" err="1">
                <a:solidFill>
                  <a:srgbClr val="FFFFFF"/>
                </a:solidFill>
              </a:rPr>
              <a:t>anatolian</a:t>
            </a:r>
            <a:r>
              <a:rPr lang="tr-TR" sz="4000" dirty="0">
                <a:solidFill>
                  <a:srgbClr val="FFFFFF"/>
                </a:solidFill>
              </a:rPr>
              <a:t> </a:t>
            </a:r>
            <a:r>
              <a:rPr lang="tr-TR" sz="4000" dirty="0" err="1">
                <a:solidFill>
                  <a:srgbClr val="FFFFFF"/>
                </a:solidFill>
              </a:rPr>
              <a:t>high</a:t>
            </a:r>
            <a:r>
              <a:rPr lang="tr-TR" sz="4000" dirty="0">
                <a:solidFill>
                  <a:srgbClr val="FFFFFF"/>
                </a:solidFill>
              </a:rPr>
              <a:t> </a:t>
            </a:r>
            <a:r>
              <a:rPr lang="tr-TR" sz="4000" dirty="0" err="1">
                <a:solidFill>
                  <a:srgbClr val="FFFFFF"/>
                </a:solidFill>
              </a:rPr>
              <a:t>school</a:t>
            </a:r>
            <a:endParaRPr lang="tr-TR" sz="4000" dirty="0">
              <a:solidFill>
                <a:srgbClr val="FFFFFF"/>
              </a:solidFill>
            </a:endParaRPr>
          </a:p>
        </p:txBody>
      </p:sp>
      <p:sp>
        <p:nvSpPr>
          <p:cNvPr id="7" name="Alt Başlık 6">
            <a:extLst>
              <a:ext uri="{FF2B5EF4-FFF2-40B4-BE49-F238E27FC236}">
                <a16:creationId xmlns:a16="http://schemas.microsoft.com/office/drawing/2014/main" xmlns="" id="{2048EE7C-B77F-4E59-88A7-DD66337BB69C}"/>
              </a:ext>
            </a:extLst>
          </p:cNvPr>
          <p:cNvSpPr>
            <a:spLocks noGrp="1"/>
          </p:cNvSpPr>
          <p:nvPr>
            <p:ph type="subTitle" idx="1"/>
          </p:nvPr>
        </p:nvSpPr>
        <p:spPr>
          <a:xfrm>
            <a:off x="8560024" y="4708186"/>
            <a:ext cx="3238829" cy="1496816"/>
          </a:xfrm>
        </p:spPr>
        <p:txBody>
          <a:bodyPr rtlCol="0">
            <a:normAutofit/>
          </a:bodyPr>
          <a:lstStyle/>
          <a:p>
            <a:pPr rtl="0"/>
            <a:r>
              <a:rPr lang="tr-TR" sz="1400" dirty="0">
                <a:solidFill>
                  <a:srgbClr val="FFFFFF"/>
                </a:solidFill>
              </a:rPr>
              <a:t>İSTANBUL/TURKEY</a:t>
            </a:r>
          </a:p>
        </p:txBody>
      </p:sp>
      <p:pic>
        <p:nvPicPr>
          <p:cNvPr id="3" name="Resim 2"/>
          <p:cNvPicPr>
            <a:picLocks noChangeAspect="1"/>
          </p:cNvPicPr>
          <p:nvPr/>
        </p:nvPicPr>
        <p:blipFill>
          <a:blip r:embed="rId4"/>
          <a:stretch>
            <a:fillRect/>
          </a:stretch>
        </p:blipFill>
        <p:spPr>
          <a:xfrm>
            <a:off x="1166240" y="1529906"/>
            <a:ext cx="5676661" cy="3552063"/>
          </a:xfrm>
          <a:prstGeom prst="rect">
            <a:avLst/>
          </a:prstGeom>
        </p:spPr>
      </p:pic>
    </p:spTree>
    <p:extLst>
      <p:ext uri="{BB962C8B-B14F-4D97-AF65-F5344CB8AC3E}">
        <p14:creationId xmlns:p14="http://schemas.microsoft.com/office/powerpoint/2010/main" val="75576977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a:stretch>
            <a:fillRect/>
          </a:stretch>
        </p:blipFill>
        <p:spPr>
          <a:xfrm rot="18918681">
            <a:off x="70280" y="5155007"/>
            <a:ext cx="2787767" cy="2828763"/>
          </a:xfrm>
          <a:prstGeom prst="rect">
            <a:avLst/>
          </a:prstGeom>
        </p:spPr>
      </p:pic>
      <p:pic>
        <p:nvPicPr>
          <p:cNvPr id="7" name="Resim 6"/>
          <p:cNvPicPr>
            <a:picLocks noChangeAspect="1"/>
          </p:cNvPicPr>
          <p:nvPr/>
        </p:nvPicPr>
        <p:blipFill rotWithShape="1">
          <a:blip r:embed="rId3"/>
          <a:srcRect l="27860" t="252" r="3006" b="-959"/>
          <a:stretch/>
        </p:blipFill>
        <p:spPr>
          <a:xfrm>
            <a:off x="9107424" y="566928"/>
            <a:ext cx="2743200" cy="5765585"/>
          </a:xfrm>
          <a:prstGeom prst="rect">
            <a:avLst/>
          </a:prstGeom>
        </p:spPr>
      </p:pic>
      <p:sp>
        <p:nvSpPr>
          <p:cNvPr id="4" name="Metin Yer Tutucusu 3"/>
          <p:cNvSpPr>
            <a:spLocks noGrp="1"/>
          </p:cNvSpPr>
          <p:nvPr>
            <p:ph type="body" sz="half" idx="2"/>
          </p:nvPr>
        </p:nvSpPr>
        <p:spPr/>
        <p:txBody>
          <a:bodyPr/>
          <a:lstStyle/>
          <a:p>
            <a:endParaRPr lang="tr-TR" dirty="0"/>
          </a:p>
        </p:txBody>
      </p:sp>
      <p:sp>
        <p:nvSpPr>
          <p:cNvPr id="6" name="Dikdörtgen 5"/>
          <p:cNvSpPr/>
          <p:nvPr/>
        </p:nvSpPr>
        <p:spPr>
          <a:xfrm>
            <a:off x="899160" y="730841"/>
            <a:ext cx="6352032" cy="3416320"/>
          </a:xfrm>
          <a:prstGeom prst="rect">
            <a:avLst/>
          </a:prstGeom>
        </p:spPr>
        <p:txBody>
          <a:bodyPr wrap="square">
            <a:spAutoFit/>
          </a:bodyPr>
          <a:lstStyle/>
          <a:p>
            <a:r>
              <a:rPr lang="tr-TR" dirty="0"/>
              <a:t> </a:t>
            </a:r>
            <a:r>
              <a:rPr lang="en-US" dirty="0" err="1"/>
              <a:t>F</a:t>
            </a:r>
            <a:r>
              <a:rPr lang="en-US" sz="2400" dirty="0" err="1"/>
              <a:t>iruz</a:t>
            </a:r>
            <a:r>
              <a:rPr lang="en-US" sz="2400" dirty="0"/>
              <a:t> </a:t>
            </a:r>
            <a:r>
              <a:rPr lang="en-US" sz="2400" dirty="0" err="1"/>
              <a:t>Kanatlı</a:t>
            </a:r>
            <a:r>
              <a:rPr lang="en-US" sz="2400" dirty="0"/>
              <a:t>, the founder of </a:t>
            </a:r>
            <a:r>
              <a:rPr lang="en-US" sz="2400" dirty="0" err="1"/>
              <a:t>Eti</a:t>
            </a:r>
            <a:r>
              <a:rPr lang="en-US" sz="2400" dirty="0"/>
              <a:t>, was born in </a:t>
            </a:r>
            <a:r>
              <a:rPr lang="en-US" sz="2400" dirty="0" err="1"/>
              <a:t>Eskişehir</a:t>
            </a:r>
            <a:r>
              <a:rPr lang="en-US" sz="2400" dirty="0"/>
              <a:t> in 1932. His parents ran a flour mill. </a:t>
            </a:r>
            <a:r>
              <a:rPr lang="en-US" sz="2400" dirty="0" err="1"/>
              <a:t>Firuz</a:t>
            </a:r>
            <a:r>
              <a:rPr lang="en-US" sz="2400" dirty="0"/>
              <a:t> </a:t>
            </a:r>
            <a:r>
              <a:rPr lang="en-US" sz="2400" dirty="0" err="1"/>
              <a:t>Kanatlı</a:t>
            </a:r>
            <a:r>
              <a:rPr lang="en-US" sz="2400" dirty="0"/>
              <a:t> came to Istanbul to study high school after primary school. After studying business administration for his higher education, he returned to his family's factory and started working. </a:t>
            </a:r>
            <a:r>
              <a:rPr lang="en-US" sz="2400" dirty="0" err="1"/>
              <a:t>Firuz</a:t>
            </a:r>
            <a:r>
              <a:rPr lang="en-US" sz="2400" dirty="0"/>
              <a:t> </a:t>
            </a:r>
            <a:r>
              <a:rPr lang="en-US" sz="2400" dirty="0" err="1"/>
              <a:t>Kanatlı</a:t>
            </a:r>
            <a:r>
              <a:rPr lang="en-US" sz="2400" dirty="0"/>
              <a:t>, who didn't stay here long, left the factory to start his own business.</a:t>
            </a:r>
            <a:endParaRPr lang="tr-TR" sz="2400" dirty="0"/>
          </a:p>
        </p:txBody>
      </p:sp>
    </p:spTree>
    <p:extLst>
      <p:ext uri="{BB962C8B-B14F-4D97-AF65-F5344CB8AC3E}">
        <p14:creationId xmlns:p14="http://schemas.microsoft.com/office/powerpoint/2010/main" val="2011014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766560" y="784366"/>
            <a:ext cx="4544568" cy="5632311"/>
          </a:xfrm>
          <a:prstGeom prst="rect">
            <a:avLst/>
          </a:prstGeom>
        </p:spPr>
        <p:txBody>
          <a:bodyPr wrap="square">
            <a:spAutoFit/>
          </a:bodyPr>
          <a:lstStyle/>
          <a:p>
            <a:r>
              <a:rPr lang="tr-TR" sz="2400" dirty="0"/>
              <a:t>  </a:t>
            </a:r>
            <a:r>
              <a:rPr lang="en-US" sz="2400" dirty="0"/>
              <a:t>He did his military service as a canteen manager. After observing the soldiers' demand for biscuits, he decided to enter the biscuit business during this period. With the support he received from his father, he established his first production facility in </a:t>
            </a:r>
            <a:r>
              <a:rPr lang="en-US" sz="2400" dirty="0" err="1"/>
              <a:t>Eskişehir</a:t>
            </a:r>
            <a:r>
              <a:rPr lang="en-US" sz="2400" dirty="0"/>
              <a:t>. Choosing the Hittite name of one of the oldest civilizations of Anatolia as the brand name, </a:t>
            </a:r>
            <a:r>
              <a:rPr lang="en-US" sz="2400" dirty="0" err="1"/>
              <a:t>Kanatlı</a:t>
            </a:r>
            <a:r>
              <a:rPr lang="en-US" sz="2400" dirty="0"/>
              <a:t> also chose the Hittite sun as the logo.</a:t>
            </a:r>
          </a:p>
        </p:txBody>
      </p:sp>
      <p:pic>
        <p:nvPicPr>
          <p:cNvPr id="4" name="Resim 3"/>
          <p:cNvPicPr>
            <a:picLocks noChangeAspect="1"/>
          </p:cNvPicPr>
          <p:nvPr/>
        </p:nvPicPr>
        <p:blipFill>
          <a:blip r:embed="rId2"/>
          <a:stretch>
            <a:fillRect/>
          </a:stretch>
        </p:blipFill>
        <p:spPr>
          <a:xfrm rot="11303687">
            <a:off x="-132271" y="-343675"/>
            <a:ext cx="1870548" cy="2256082"/>
          </a:xfrm>
          <a:prstGeom prst="rect">
            <a:avLst/>
          </a:prstGeom>
        </p:spPr>
      </p:pic>
      <p:pic>
        <p:nvPicPr>
          <p:cNvPr id="5" name="Resim 4"/>
          <p:cNvPicPr>
            <a:picLocks noChangeAspect="1"/>
          </p:cNvPicPr>
          <p:nvPr/>
        </p:nvPicPr>
        <p:blipFill>
          <a:blip r:embed="rId3"/>
          <a:stretch>
            <a:fillRect/>
          </a:stretch>
        </p:blipFill>
        <p:spPr>
          <a:xfrm>
            <a:off x="6416010" y="784366"/>
            <a:ext cx="341406" cy="341406"/>
          </a:xfrm>
          <a:prstGeom prst="rect">
            <a:avLst/>
          </a:prstGeom>
        </p:spPr>
      </p:pic>
      <p:pic>
        <p:nvPicPr>
          <p:cNvPr id="6" name="Resim 5"/>
          <p:cNvPicPr>
            <a:picLocks noChangeAspect="1"/>
          </p:cNvPicPr>
          <p:nvPr/>
        </p:nvPicPr>
        <p:blipFill>
          <a:blip r:embed="rId4"/>
          <a:stretch>
            <a:fillRect/>
          </a:stretch>
        </p:blipFill>
        <p:spPr>
          <a:xfrm>
            <a:off x="5451996" y="1125772"/>
            <a:ext cx="701101" cy="2042337"/>
          </a:xfrm>
          <a:prstGeom prst="rect">
            <a:avLst/>
          </a:prstGeom>
        </p:spPr>
      </p:pic>
      <p:pic>
        <p:nvPicPr>
          <p:cNvPr id="7" name="Resim 6"/>
          <p:cNvPicPr>
            <a:picLocks noChangeAspect="1"/>
          </p:cNvPicPr>
          <p:nvPr/>
        </p:nvPicPr>
        <p:blipFill>
          <a:blip r:embed="rId5"/>
          <a:stretch>
            <a:fillRect/>
          </a:stretch>
        </p:blipFill>
        <p:spPr>
          <a:xfrm>
            <a:off x="721090" y="2740341"/>
            <a:ext cx="5432007" cy="3395766"/>
          </a:xfrm>
          <a:prstGeom prst="rect">
            <a:avLst/>
          </a:prstGeom>
        </p:spPr>
      </p:pic>
    </p:spTree>
    <p:extLst>
      <p:ext uri="{BB962C8B-B14F-4D97-AF65-F5344CB8AC3E}">
        <p14:creationId xmlns:p14="http://schemas.microsoft.com/office/powerpoint/2010/main" val="201860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16864" y="881164"/>
            <a:ext cx="3197352" cy="4524315"/>
          </a:xfrm>
          <a:prstGeom prst="rect">
            <a:avLst/>
          </a:prstGeom>
        </p:spPr>
        <p:txBody>
          <a:bodyPr wrap="square">
            <a:spAutoFit/>
          </a:bodyPr>
          <a:lstStyle/>
          <a:p>
            <a:r>
              <a:rPr lang="tr-TR" dirty="0"/>
              <a:t>  </a:t>
            </a:r>
            <a:r>
              <a:rPr lang="tr-TR" sz="2400" dirty="0"/>
              <a:t>I</a:t>
            </a:r>
            <a:r>
              <a:rPr lang="en-US" sz="2400" dirty="0"/>
              <a:t>n 1962, the </a:t>
            </a:r>
            <a:r>
              <a:rPr lang="en-US" sz="2400" dirty="0" err="1"/>
              <a:t>Eti</a:t>
            </a:r>
            <a:r>
              <a:rPr lang="en-US" sz="2400" dirty="0"/>
              <a:t> biscuit factory was producing 3 tons per day with 20 employees. in 1963, a second plant was established to increase production capacity. in 1974, it carried out its first biscuit export to Cyprus.</a:t>
            </a:r>
            <a:endParaRPr lang="tr-TR" sz="2400" dirty="0"/>
          </a:p>
        </p:txBody>
      </p:sp>
      <p:pic>
        <p:nvPicPr>
          <p:cNvPr id="3" name="Resim 2"/>
          <p:cNvPicPr>
            <a:picLocks noChangeAspect="1"/>
          </p:cNvPicPr>
          <p:nvPr/>
        </p:nvPicPr>
        <p:blipFill>
          <a:blip r:embed="rId2"/>
          <a:stretch>
            <a:fillRect/>
          </a:stretch>
        </p:blipFill>
        <p:spPr>
          <a:xfrm>
            <a:off x="5180584" y="797814"/>
            <a:ext cx="6221984" cy="3499866"/>
          </a:xfrm>
          <a:prstGeom prst="rect">
            <a:avLst/>
          </a:prstGeom>
        </p:spPr>
      </p:pic>
      <p:pic>
        <p:nvPicPr>
          <p:cNvPr id="4" name="Resim 3"/>
          <p:cNvPicPr>
            <a:picLocks noChangeAspect="1"/>
          </p:cNvPicPr>
          <p:nvPr/>
        </p:nvPicPr>
        <p:blipFill>
          <a:blip r:embed="rId3"/>
          <a:stretch>
            <a:fillRect/>
          </a:stretch>
        </p:blipFill>
        <p:spPr>
          <a:xfrm>
            <a:off x="4717248" y="3666695"/>
            <a:ext cx="926672" cy="1115665"/>
          </a:xfrm>
          <a:prstGeom prst="rect">
            <a:avLst/>
          </a:prstGeom>
        </p:spPr>
      </p:pic>
      <p:pic>
        <p:nvPicPr>
          <p:cNvPr id="5" name="Resim 4"/>
          <p:cNvPicPr>
            <a:picLocks noChangeAspect="1"/>
          </p:cNvPicPr>
          <p:nvPr/>
        </p:nvPicPr>
        <p:blipFill>
          <a:blip r:embed="rId4"/>
          <a:stretch>
            <a:fillRect/>
          </a:stretch>
        </p:blipFill>
        <p:spPr>
          <a:xfrm>
            <a:off x="6729984" y="5618385"/>
            <a:ext cx="5150608" cy="910605"/>
          </a:xfrm>
          <a:prstGeom prst="rect">
            <a:avLst/>
          </a:prstGeom>
        </p:spPr>
      </p:pic>
      <p:pic>
        <p:nvPicPr>
          <p:cNvPr id="6" name="Resim 5"/>
          <p:cNvPicPr>
            <a:picLocks noChangeAspect="1"/>
          </p:cNvPicPr>
          <p:nvPr/>
        </p:nvPicPr>
        <p:blipFill>
          <a:blip r:embed="rId5"/>
          <a:stretch>
            <a:fillRect/>
          </a:stretch>
        </p:blipFill>
        <p:spPr>
          <a:xfrm>
            <a:off x="5211066" y="4158987"/>
            <a:ext cx="865707" cy="762066"/>
          </a:xfrm>
          <a:prstGeom prst="rect">
            <a:avLst/>
          </a:prstGeom>
        </p:spPr>
      </p:pic>
    </p:spTree>
    <p:extLst>
      <p:ext uri="{BB962C8B-B14F-4D97-AF65-F5344CB8AC3E}">
        <p14:creationId xmlns:p14="http://schemas.microsoft.com/office/powerpoint/2010/main" val="2386278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586234" y="566928"/>
            <a:ext cx="4743181" cy="5632311"/>
          </a:xfrm>
          <a:prstGeom prst="rect">
            <a:avLst/>
          </a:prstGeom>
        </p:spPr>
        <p:txBody>
          <a:bodyPr wrap="square">
            <a:spAutoFit/>
          </a:bodyPr>
          <a:lstStyle/>
          <a:p>
            <a:r>
              <a:rPr lang="tr-TR" sz="2400" dirty="0"/>
              <a:t>  I</a:t>
            </a:r>
            <a:r>
              <a:rPr lang="en-US" sz="2400" dirty="0"/>
              <a:t>n the 1970s, </a:t>
            </a:r>
            <a:r>
              <a:rPr lang="en-US" sz="2400" dirty="0" err="1"/>
              <a:t>Ülker</a:t>
            </a:r>
            <a:r>
              <a:rPr lang="en-US" sz="2400" dirty="0"/>
              <a:t> had consolidated and guaranteed its place in the market with advertising campaigns. </a:t>
            </a:r>
            <a:r>
              <a:rPr lang="en-US" sz="2400" dirty="0" err="1"/>
              <a:t>Eti</a:t>
            </a:r>
            <a:r>
              <a:rPr lang="en-US" sz="2400" dirty="0"/>
              <a:t> also developed its ads and published "I have a riddle, guys!" he composed the music for the commercial. "When it comes to biscuits, its name comes to mind every moment," the slogan appeared in their minds, and </a:t>
            </a:r>
            <a:r>
              <a:rPr lang="en-US" sz="2400" dirty="0" err="1"/>
              <a:t>Eti's</a:t>
            </a:r>
            <a:r>
              <a:rPr lang="en-US" sz="2400" dirty="0"/>
              <a:t> fame increased considerably during this period.</a:t>
            </a:r>
            <a:endParaRPr lang="tr-TR" sz="2400" dirty="0"/>
          </a:p>
        </p:txBody>
      </p:sp>
      <p:pic>
        <p:nvPicPr>
          <p:cNvPr id="6" name="Resim 5"/>
          <p:cNvPicPr>
            <a:picLocks noChangeAspect="1"/>
          </p:cNvPicPr>
          <p:nvPr/>
        </p:nvPicPr>
        <p:blipFill>
          <a:blip r:embed="rId2"/>
          <a:stretch>
            <a:fillRect/>
          </a:stretch>
        </p:blipFill>
        <p:spPr>
          <a:xfrm rot="178312">
            <a:off x="4956779" y="1416596"/>
            <a:ext cx="1225402" cy="871804"/>
          </a:xfrm>
          <a:prstGeom prst="rect">
            <a:avLst/>
          </a:prstGeom>
        </p:spPr>
      </p:pic>
      <p:pic>
        <p:nvPicPr>
          <p:cNvPr id="7" name="Resim 6"/>
          <p:cNvPicPr>
            <a:picLocks noChangeAspect="1"/>
          </p:cNvPicPr>
          <p:nvPr/>
        </p:nvPicPr>
        <p:blipFill>
          <a:blip r:embed="rId3"/>
          <a:stretch>
            <a:fillRect/>
          </a:stretch>
        </p:blipFill>
        <p:spPr>
          <a:xfrm rot="16009136">
            <a:off x="890797" y="1788529"/>
            <a:ext cx="715275" cy="715275"/>
          </a:xfrm>
          <a:prstGeom prst="rect">
            <a:avLst/>
          </a:prstGeom>
        </p:spPr>
      </p:pic>
      <p:pic>
        <p:nvPicPr>
          <p:cNvPr id="8" name="Resim 7"/>
          <p:cNvPicPr>
            <a:picLocks noChangeAspect="1"/>
          </p:cNvPicPr>
          <p:nvPr/>
        </p:nvPicPr>
        <p:blipFill>
          <a:blip r:embed="rId4"/>
          <a:stretch>
            <a:fillRect/>
          </a:stretch>
        </p:blipFill>
        <p:spPr>
          <a:xfrm>
            <a:off x="871502" y="2468038"/>
            <a:ext cx="4925995" cy="2761727"/>
          </a:xfrm>
          <a:prstGeom prst="rect">
            <a:avLst/>
          </a:prstGeom>
        </p:spPr>
      </p:pic>
      <p:pic>
        <p:nvPicPr>
          <p:cNvPr id="9" name="Resim 8"/>
          <p:cNvPicPr>
            <a:picLocks noChangeAspect="1"/>
          </p:cNvPicPr>
          <p:nvPr/>
        </p:nvPicPr>
        <p:blipFill>
          <a:blip r:embed="rId5"/>
          <a:stretch>
            <a:fillRect/>
          </a:stretch>
        </p:blipFill>
        <p:spPr>
          <a:xfrm flipH="1">
            <a:off x="-181213" y="4931786"/>
            <a:ext cx="1316693" cy="1993565"/>
          </a:xfrm>
          <a:prstGeom prst="rect">
            <a:avLst/>
          </a:prstGeom>
        </p:spPr>
      </p:pic>
    </p:spTree>
    <p:extLst>
      <p:ext uri="{BB962C8B-B14F-4D97-AF65-F5344CB8AC3E}">
        <p14:creationId xmlns:p14="http://schemas.microsoft.com/office/powerpoint/2010/main" val="1907539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00328" y="1239118"/>
            <a:ext cx="2877312" cy="3416320"/>
          </a:xfrm>
          <a:prstGeom prst="rect">
            <a:avLst/>
          </a:prstGeom>
        </p:spPr>
        <p:txBody>
          <a:bodyPr wrap="square">
            <a:spAutoFit/>
          </a:bodyPr>
          <a:lstStyle/>
          <a:p>
            <a:r>
              <a:rPr lang="tr-TR" sz="2400" dirty="0"/>
              <a:t>  </a:t>
            </a:r>
            <a:r>
              <a:rPr lang="en-US" sz="2400" dirty="0" err="1"/>
              <a:t>Eti</a:t>
            </a:r>
            <a:r>
              <a:rPr lang="en-US" sz="2400" dirty="0"/>
              <a:t>, which continues to increase its product diversity to date, has achieved many national and international successes.</a:t>
            </a:r>
            <a:endParaRPr lang="tr-TR" sz="2400" dirty="0"/>
          </a:p>
        </p:txBody>
      </p:sp>
      <p:pic>
        <p:nvPicPr>
          <p:cNvPr id="3" name="Resim 2"/>
          <p:cNvPicPr>
            <a:picLocks noChangeAspect="1"/>
          </p:cNvPicPr>
          <p:nvPr/>
        </p:nvPicPr>
        <p:blipFill>
          <a:blip r:embed="rId2"/>
          <a:stretch>
            <a:fillRect/>
          </a:stretch>
        </p:blipFill>
        <p:spPr>
          <a:xfrm>
            <a:off x="6751168" y="547307"/>
            <a:ext cx="4799227" cy="3192589"/>
          </a:xfrm>
          <a:prstGeom prst="rect">
            <a:avLst/>
          </a:prstGeom>
        </p:spPr>
      </p:pic>
      <p:pic>
        <p:nvPicPr>
          <p:cNvPr id="4" name="Resim 3"/>
          <p:cNvPicPr>
            <a:picLocks noChangeAspect="1"/>
          </p:cNvPicPr>
          <p:nvPr/>
        </p:nvPicPr>
        <p:blipFill>
          <a:blip r:embed="rId3"/>
          <a:stretch>
            <a:fillRect/>
          </a:stretch>
        </p:blipFill>
        <p:spPr>
          <a:xfrm>
            <a:off x="7973568" y="3739895"/>
            <a:ext cx="3576827" cy="2575315"/>
          </a:xfrm>
          <a:prstGeom prst="rect">
            <a:avLst/>
          </a:prstGeom>
        </p:spPr>
      </p:pic>
      <p:pic>
        <p:nvPicPr>
          <p:cNvPr id="5" name="Resim 4"/>
          <p:cNvPicPr>
            <a:picLocks noChangeAspect="1"/>
          </p:cNvPicPr>
          <p:nvPr/>
        </p:nvPicPr>
        <p:blipFill>
          <a:blip r:embed="rId4"/>
          <a:stretch>
            <a:fillRect/>
          </a:stretch>
        </p:blipFill>
        <p:spPr>
          <a:xfrm>
            <a:off x="7284720" y="3928856"/>
            <a:ext cx="496839" cy="496839"/>
          </a:xfrm>
          <a:prstGeom prst="rect">
            <a:avLst/>
          </a:prstGeom>
        </p:spPr>
      </p:pic>
      <p:pic>
        <p:nvPicPr>
          <p:cNvPr id="6" name="Resim 5"/>
          <p:cNvPicPr>
            <a:picLocks noChangeAspect="1"/>
          </p:cNvPicPr>
          <p:nvPr/>
        </p:nvPicPr>
        <p:blipFill>
          <a:blip r:embed="rId5"/>
          <a:stretch>
            <a:fillRect/>
          </a:stretch>
        </p:blipFill>
        <p:spPr>
          <a:xfrm>
            <a:off x="7299961" y="4655438"/>
            <a:ext cx="481598" cy="481598"/>
          </a:xfrm>
          <a:prstGeom prst="rect">
            <a:avLst/>
          </a:prstGeom>
        </p:spPr>
      </p:pic>
      <p:pic>
        <p:nvPicPr>
          <p:cNvPr id="7" name="Resim 6"/>
          <p:cNvPicPr>
            <a:picLocks noChangeAspect="1"/>
          </p:cNvPicPr>
          <p:nvPr/>
        </p:nvPicPr>
        <p:blipFill>
          <a:blip r:embed="rId6"/>
          <a:stretch>
            <a:fillRect/>
          </a:stretch>
        </p:blipFill>
        <p:spPr>
          <a:xfrm rot="18698747">
            <a:off x="4405778" y="1420322"/>
            <a:ext cx="1225402" cy="1054699"/>
          </a:xfrm>
          <a:prstGeom prst="rect">
            <a:avLst/>
          </a:prstGeom>
        </p:spPr>
      </p:pic>
      <p:pic>
        <p:nvPicPr>
          <p:cNvPr id="8" name="Resim 7"/>
          <p:cNvPicPr>
            <a:picLocks noChangeAspect="1"/>
          </p:cNvPicPr>
          <p:nvPr/>
        </p:nvPicPr>
        <p:blipFill>
          <a:blip r:embed="rId7"/>
          <a:stretch>
            <a:fillRect/>
          </a:stretch>
        </p:blipFill>
        <p:spPr>
          <a:xfrm>
            <a:off x="1179575" y="4655438"/>
            <a:ext cx="1580103" cy="180583"/>
          </a:xfrm>
          <a:prstGeom prst="rect">
            <a:avLst/>
          </a:prstGeom>
        </p:spPr>
      </p:pic>
      <p:pic>
        <p:nvPicPr>
          <p:cNvPr id="9" name="Resim 8"/>
          <p:cNvPicPr>
            <a:picLocks noChangeAspect="1"/>
          </p:cNvPicPr>
          <p:nvPr/>
        </p:nvPicPr>
        <p:blipFill>
          <a:blip r:embed="rId8"/>
          <a:stretch>
            <a:fillRect/>
          </a:stretch>
        </p:blipFill>
        <p:spPr>
          <a:xfrm>
            <a:off x="-481757" y="4612628"/>
            <a:ext cx="3974937" cy="3981033"/>
          </a:xfrm>
          <a:prstGeom prst="rect">
            <a:avLst/>
          </a:prstGeom>
        </p:spPr>
      </p:pic>
    </p:spTree>
    <p:extLst>
      <p:ext uri="{BB962C8B-B14F-4D97-AF65-F5344CB8AC3E}">
        <p14:creationId xmlns:p14="http://schemas.microsoft.com/office/powerpoint/2010/main" val="50122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bu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4CC21C94-EC06-4610-B8F0-A456DD28CDEC}">
  <ds:schemaRefs>
    <ds:schemaRef ds:uri="http://schemas.microsoft.com/office/2006/metadata/contentType"/>
    <ds:schemaRef ds:uri="http://schemas.microsoft.com/office/2006/metadata/properties/metaAttributes"/>
    <ds:schemaRef ds:uri="http://www.w3.org/2000/xmlns/"/>
    <ds:schemaRef ds:uri="http://www.w3.org/2001/XMLSchema"/>
    <ds:schemaRef ds:uri="71af3243-3dd4-4a8d-8c0d-dd76da1f02a5"/>
    <ds:schemaRef ds:uri="16c05727-aa75-4e4a-9b5f-8a80a116589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D6F7AD-09FB-47AB-B353-D1D83850E3A3}">
  <ds:schemaRefs>
    <ds:schemaRef ds:uri="http://schemas.microsoft.com/sharepoint/v3/contenttype/forms"/>
  </ds:schemaRefs>
</ds:datastoreItem>
</file>

<file path=customXml/itemProps3.xml><?xml version="1.0" encoding="utf-8"?>
<ds:datastoreItem xmlns:ds="http://schemas.openxmlformats.org/officeDocument/2006/customXml" ds:itemID="{12C0DB4D-BE53-4100-8A0D-CEFB2E482820}">
  <ds:schemaRefs>
    <ds:schemaRef ds:uri="http://purl.org/dc/elements/1.1/"/>
    <ds:schemaRef ds:uri="http://schemas.microsoft.com/office/2006/documentManagement/types"/>
    <ds:schemaRef ds:uri="http://schemas.openxmlformats.org/package/2006/metadata/core-properties"/>
    <ds:schemaRef ds:uri="16c05727-aa75-4e4a-9b5f-8a80a1165891"/>
    <ds:schemaRef ds:uri="http://purl.org/dc/terms/"/>
    <ds:schemaRef ds:uri="71af3243-3dd4-4a8d-8c0d-dd76da1f02a5"/>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299</Words>
  <Application>Microsoft Office PowerPoint</Application>
  <PresentationFormat>Geniş ekran</PresentationFormat>
  <Paragraphs>8</Paragraphs>
  <Slides>6</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6</vt:i4>
      </vt:variant>
    </vt:vector>
  </HeadingPairs>
  <TitlesOfParts>
    <vt:vector size="10" baseType="lpstr">
      <vt:lpstr>Arial</vt:lpstr>
      <vt:lpstr>Calibri</vt:lpstr>
      <vt:lpstr>Century Gothic</vt:lpstr>
      <vt:lpstr>Sabun</vt:lpstr>
      <vt:lpstr>Dr. Kemal naci ekşi anatolian high school</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Kemal naci ekşi anatolian high school</dc:title>
  <dc:creator/>
  <cp:lastModifiedBy/>
  <cp:revision>2</cp:revision>
  <dcterms:created xsi:type="dcterms:W3CDTF">2022-04-13T10:57:02Z</dcterms:created>
  <dcterms:modified xsi:type="dcterms:W3CDTF">2022-04-20T19:33:07Z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