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4/22/2022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480048" cy="2301240"/>
          </a:xfrm>
        </p:spPr>
        <p:txBody>
          <a:bodyPr/>
          <a:lstStyle/>
          <a:p>
            <a:r>
              <a:rPr lang="tr-TR"/>
              <a:t>MY SOUFFLE’S RECIPE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7-) cover it with the liquid mixture </a:t>
            </a:r>
          </a:p>
        </p:txBody>
      </p:sp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668" y="1700808"/>
            <a:ext cx="3564396" cy="4752528"/>
          </a:xfrm>
        </p:spPr>
      </p:pic>
      <p:pic>
        <p:nvPicPr>
          <p:cNvPr id="5" name="4 Resim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02991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680520"/>
          </a:xfrm>
        </p:spPr>
        <p:txBody>
          <a:bodyPr>
            <a:normAutofit/>
          </a:bodyPr>
          <a:lstStyle/>
          <a:p>
            <a:r>
              <a:rPr lang="tr-TR" dirty="0"/>
              <a:t> 8-) Put the bowls in the boiling water in the pot. Cook for 3 minutes with the lid open for 10 minutes with the lid closed and ENJOY (I recommend you to consume it hot)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764704"/>
            <a:ext cx="649465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tr-TR" dirty="0"/>
              <a:t>materials: </a:t>
            </a:r>
            <a:br>
              <a:rPr lang="tr-TR" dirty="0"/>
            </a:br>
            <a:r>
              <a:rPr lang="tr-TR" dirty="0"/>
              <a:t>1 egg </a:t>
            </a:r>
            <a:br>
              <a:rPr lang="tr-TR" dirty="0"/>
            </a:br>
            <a:r>
              <a:rPr lang="tr-TR" dirty="0"/>
              <a:t>1 teaspoon of sugar </a:t>
            </a:r>
            <a:br>
              <a:rPr lang="tr-TR" dirty="0"/>
            </a:br>
            <a:r>
              <a:rPr lang="tr-TR" dirty="0"/>
              <a:t>1 teacup of oil</a:t>
            </a:r>
            <a:br>
              <a:rPr lang="tr-TR" dirty="0"/>
            </a:br>
            <a:r>
              <a:rPr lang="tr-TR" dirty="0"/>
              <a:t>1 teaspoon of milk</a:t>
            </a:r>
            <a:br>
              <a:rPr lang="tr-TR" dirty="0"/>
            </a:br>
            <a:r>
              <a:rPr lang="tr-TR" dirty="0"/>
              <a:t>2 soup spoons of cocoa</a:t>
            </a:r>
            <a:br>
              <a:rPr lang="tr-TR" dirty="0"/>
            </a:br>
            <a:r>
              <a:rPr lang="tr-TR" dirty="0"/>
              <a:t>8 tablespoons of flour </a:t>
            </a:r>
            <a:br>
              <a:rPr lang="tr-TR" dirty="0"/>
            </a:br>
            <a:r>
              <a:rPr lang="tr-TR" dirty="0"/>
              <a:t>1 teaspoon baking powder</a:t>
            </a:r>
            <a:br>
              <a:rPr lang="tr-TR" dirty="0"/>
            </a:br>
            <a:r>
              <a:rPr lang="tr-TR" dirty="0"/>
              <a:t>1 pack of vanilla </a:t>
            </a:r>
            <a:br>
              <a:rPr lang="tr-TR" dirty="0"/>
            </a:br>
            <a:r>
              <a:rPr lang="tr-TR" dirty="0"/>
              <a:t>1 square of chocolate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142725" cy="52894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1-) mix eggs and sugar well </a:t>
            </a:r>
          </a:p>
        </p:txBody>
      </p:sp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26705" cy="51200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2-) add liquid ingredients and mix</a:t>
            </a:r>
          </a:p>
        </p:txBody>
      </p:sp>
      <p:pic>
        <p:nvPicPr>
          <p:cNvPr id="4" name="3 İçerik Yer Tutucusu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128792" cy="48531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3-) add solid ingredients (except vanillin and baking powder)</a:t>
            </a:r>
          </a:p>
        </p:txBody>
      </p:sp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566858" cy="49251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4-) add the baking soda and vanilla and don't mix too much </a:t>
            </a:r>
          </a:p>
        </p:txBody>
      </p:sp>
      <p:pic>
        <p:nvPicPr>
          <p:cNvPr id="4" name="3 İçerik Yer Tutucusu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566858" cy="49251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5-) Put the resulting liquid mixture in the half of the bowl.</a:t>
            </a:r>
          </a:p>
        </p:txBody>
      </p:sp>
      <p:pic>
        <p:nvPicPr>
          <p:cNvPr id="4" name="3 İçerik Yer Tutucusu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28478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6-) put a few pieces of square chocolate on top</a:t>
            </a:r>
          </a:p>
        </p:txBody>
      </p:sp>
      <p:pic>
        <p:nvPicPr>
          <p:cNvPr id="4" name="3 İçerik Yer Tutucusu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672408" cy="4525963"/>
          </a:xfrm>
        </p:spPr>
      </p:pic>
      <p:pic>
        <p:nvPicPr>
          <p:cNvPr id="5" name="4 Resim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707904" cy="4608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</TotalTime>
  <Words>123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Teknik</vt:lpstr>
      <vt:lpstr>MY SOUFFLE’S RECIPE </vt:lpstr>
      <vt:lpstr>materials:  1 egg  1 teaspoon of sugar  1 teacup of oil 1 teaspoon of milk 2 soup spoons of cocoa 8 tablespoons of flour  1 teaspoon baking powder 1 pack of vanilla  1 square of chocolate</vt:lpstr>
      <vt:lpstr>PowerPoint Presentation</vt:lpstr>
      <vt:lpstr>1-) mix eggs and sugar well </vt:lpstr>
      <vt:lpstr> 2-) add liquid ingredients and mix</vt:lpstr>
      <vt:lpstr> 3-) add solid ingredients (except vanillin and baking powder)</vt:lpstr>
      <vt:lpstr>4-) add the baking soda and vanilla and don't mix too much </vt:lpstr>
      <vt:lpstr> 5-) Put the resulting liquid mixture in the half of the bowl.</vt:lpstr>
      <vt:lpstr> 6-) put a few pieces of square chocolate on top</vt:lpstr>
      <vt:lpstr>7-) cover it with the liquid mixture </vt:lpstr>
      <vt:lpstr> 8-) Put the bowls in the boiling water in the pot. Cook for 3 minutes with the lid open for 10 minutes with the lid closed and ENJOY (I recommend you to consume it hot)</vt:lpstr>
      <vt:lpstr>PowerPoint Presentation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ronaldinho424</dc:creator>
  <cp:lastModifiedBy>Name Taslak</cp:lastModifiedBy>
  <cp:revision>14</cp:revision>
  <dcterms:created xsi:type="dcterms:W3CDTF">2022-04-21T16:40:06Z</dcterms:created>
  <dcterms:modified xsi:type="dcterms:W3CDTF">2022-04-22T15:14:19Z</dcterms:modified>
</cp:coreProperties>
</file>